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4DC11-C56E-4D91-8EC4-A87317583F0A}" type="doc">
      <dgm:prSet loTypeId="urn:microsoft.com/office/officeart/2005/8/layout/radial6" loCatId="cycle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511BBEE-4D15-4593-A077-342380A66E4C}">
      <dgm:prSet phldrT="[Текст]" custT="1"/>
      <dgm:spPr>
        <a:xfrm>
          <a:off x="1601555" y="1305843"/>
          <a:ext cx="1416513" cy="116392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uk-UA" sz="2400" b="1" dirty="0" err="1" smtClean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Інфор-маційні</a:t>
          </a:r>
          <a:r>
            <a:rPr lang="uk-UA" sz="2400" b="1" dirty="0" smtClean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 </a:t>
          </a:r>
          <a:r>
            <a:rPr lang="uk-UA" sz="2400" b="1" dirty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процеси</a:t>
          </a:r>
          <a:endParaRPr lang="ru-RU" sz="2400" b="1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66FF81A6-1084-4FE5-BB08-00A41EA72E35}" type="parTrans" cxnId="{C9A895C6-9B69-4125-BDF5-EA26BEE6E740}">
      <dgm:prSet/>
      <dgm:spPr/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F502CF-AAAA-47E4-82DB-0CE6D7C192CB}" type="sibTrans" cxnId="{C9A895C6-9B69-4125-BDF5-EA26BEE6E740}">
      <dgm:prSet/>
      <dgm:spPr/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ED2AB1-24FE-42A8-8DE3-C6BF06707976}">
      <dgm:prSet phldrT="[Текст]" custT="1"/>
      <dgm:spPr>
        <a:xfrm>
          <a:off x="1728488" y="178"/>
          <a:ext cx="1162648" cy="81475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uk-UA" sz="1800" b="1" dirty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Подання </a:t>
          </a:r>
          <a:endParaRPr lang="ru-RU" sz="1800" b="1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D60A83E4-A9B8-4DD3-BFD7-068B6658C2C6}" type="parTrans" cxnId="{4589C3B1-D23F-4C32-A739-87C11B68C497}">
      <dgm:prSet/>
      <dgm:spPr/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0760D9-5C87-4F05-A401-D8C83C603AD1}" type="sibTrans" cxnId="{4589C3B1-D23F-4C32-A739-87C11B68C497}">
      <dgm:prSet/>
      <dgm:spPr>
        <a:xfrm>
          <a:off x="800226" y="378222"/>
          <a:ext cx="3019171" cy="3019171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EEF99-4B72-4F72-B4CF-6C38A1A991A5}">
      <dgm:prSet phldrT="[Текст]" custT="1"/>
      <dgm:spPr>
        <a:xfrm>
          <a:off x="2885797" y="557509"/>
          <a:ext cx="1162648" cy="81475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800" b="1" dirty="0" err="1" smtClean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Збиран-ня</a:t>
          </a:r>
          <a:endParaRPr lang="ru-RU" sz="1800" b="1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6693A616-CD4B-4BF3-9D6D-DC4BCF03646A}" type="parTrans" cxnId="{09A971E8-26A6-4441-B526-BFDA7313A032}">
      <dgm:prSet/>
      <dgm:spPr/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36C9A3-BD40-4A2B-B965-8B1BF4C343F7}" type="sibTrans" cxnId="{09A971E8-26A6-4441-B526-BFDA7313A032}">
      <dgm:prSet/>
      <dgm:spPr>
        <a:xfrm>
          <a:off x="800226" y="378222"/>
          <a:ext cx="3019171" cy="3019171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B72D7D-CDB4-4A6D-A000-80AB73F699BC}">
      <dgm:prSet phldrT="[Текст]" custT="1"/>
      <dgm:spPr>
        <a:xfrm>
          <a:off x="3171629" y="1809820"/>
          <a:ext cx="1162648" cy="81475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800" b="1" dirty="0" err="1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Переда-вання</a:t>
          </a:r>
          <a:r>
            <a:rPr lang="uk-UA" sz="1800" b="1" dirty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 </a:t>
          </a:r>
          <a:endParaRPr lang="ru-RU" sz="1800" b="1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55809650-336E-42C6-BABF-6C2CA467A14B}" type="parTrans" cxnId="{18C478D7-2485-4A82-BA59-80D85E8DB092}">
      <dgm:prSet/>
      <dgm:spPr/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22EA24-6CD9-4FAA-81EE-9BDC98DE7065}" type="sibTrans" cxnId="{18C478D7-2485-4A82-BA59-80D85E8DB092}">
      <dgm:prSet/>
      <dgm:spPr>
        <a:xfrm>
          <a:off x="800226" y="378222"/>
          <a:ext cx="3019171" cy="3019171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4B4A86-A9C6-4B4B-91FF-8745126480A4}">
      <dgm:prSet custT="1"/>
      <dgm:spPr>
        <a:xfrm>
          <a:off x="2370746" y="2814096"/>
          <a:ext cx="1162648" cy="814750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800" b="1" dirty="0" err="1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Пошук</a:t>
          </a:r>
          <a:endParaRPr lang="ru-RU" sz="1800" b="1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B78C9F28-75A3-40B3-84BC-2EDD3F8DCA0D}" type="parTrans" cxnId="{78AAC05B-E3AC-4FCB-A4D8-4657CBF82710}">
      <dgm:prSet/>
      <dgm:spPr/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711564-FAD2-42F0-B848-C18176FEBEA4}" type="sibTrans" cxnId="{78AAC05B-E3AC-4FCB-A4D8-4657CBF82710}">
      <dgm:prSet/>
      <dgm:spPr>
        <a:xfrm>
          <a:off x="800226" y="378222"/>
          <a:ext cx="3019171" cy="3019171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627F65-4E57-4E4D-8DDE-D8D2FF637E2D}">
      <dgm:prSet custT="1"/>
      <dgm:spPr>
        <a:xfrm>
          <a:off x="1086229" y="2814096"/>
          <a:ext cx="1162648" cy="814750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800" b="1" dirty="0" err="1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Обробка</a:t>
          </a:r>
          <a:endParaRPr lang="ru-RU" sz="1800" b="1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8719D6E8-477F-4D5D-876B-F1AD31A9FFBE}" type="parTrans" cxnId="{9C474216-B791-4E16-9103-74C7D20617E9}">
      <dgm:prSet/>
      <dgm:spPr/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27E6F6-F274-4DC8-8C8D-25598D0F587F}" type="sibTrans" cxnId="{9C474216-B791-4E16-9103-74C7D20617E9}">
      <dgm:prSet/>
      <dgm:spPr>
        <a:xfrm>
          <a:off x="800226" y="378222"/>
          <a:ext cx="3019171" cy="3019171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B807D2-4BB4-404B-B5AE-419EB5AE7817}">
      <dgm:prSet custT="1"/>
      <dgm:spPr>
        <a:xfrm>
          <a:off x="285346" y="1809820"/>
          <a:ext cx="1162648" cy="81475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uk-UA" sz="1800" b="1" dirty="0" err="1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Зберіга-ння</a:t>
          </a:r>
          <a:endParaRPr lang="ru-RU" sz="1800" b="1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085FB4BB-4FCE-4411-A602-482DD1B44B82}" type="parTrans" cxnId="{6B56D1CA-3C23-486B-BCED-3E2BABDC073A}">
      <dgm:prSet/>
      <dgm:spPr/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3930A9-CA5A-494D-97DD-0D0F44BEBC70}" type="sibTrans" cxnId="{6B56D1CA-3C23-486B-BCED-3E2BABDC073A}">
      <dgm:prSet/>
      <dgm:spPr>
        <a:xfrm>
          <a:off x="800226" y="378222"/>
          <a:ext cx="3019171" cy="3019171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7C1A12-21AE-4664-8594-D6EF845EDB08}">
      <dgm:prSet custT="1"/>
      <dgm:spPr>
        <a:xfrm>
          <a:off x="571178" y="557509"/>
          <a:ext cx="1162648" cy="81475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uk-UA" sz="1800" b="1" dirty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Захист</a:t>
          </a:r>
          <a:endParaRPr lang="ru-RU" sz="1800" b="1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gm:t>
    </dgm:pt>
    <dgm:pt modelId="{5BAEF4BE-FB4C-41A9-BE38-74A870F8151B}" type="parTrans" cxnId="{E51BA537-6116-4EF6-A78B-DA32760030DF}">
      <dgm:prSet/>
      <dgm:spPr/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E08653-FB1C-4E89-BAE7-0E7904108B33}" type="sibTrans" cxnId="{E51BA537-6116-4EF6-A78B-DA32760030DF}">
      <dgm:prSet/>
      <dgm:spPr>
        <a:xfrm>
          <a:off x="800226" y="378222"/>
          <a:ext cx="3019171" cy="3019171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endParaRPr lang="ru-RU" sz="1400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2C8649-4371-44DD-B4BB-3503DBFA666F}" type="pres">
      <dgm:prSet presAssocID="{1734DC11-C56E-4D91-8EC4-A87317583F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007F0-AD87-4A88-ADEB-BD75633C493D}" type="pres">
      <dgm:prSet presAssocID="{8511BBEE-4D15-4593-A077-342380A66E4C}" presName="centerShape" presStyleLbl="node0" presStyleIdx="0" presStyleCnt="1" custScaleX="12170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3AB081A-2652-479E-AC49-5B51DB207912}" type="pres">
      <dgm:prSet presAssocID="{39ED2AB1-24FE-42A8-8DE3-C6BF06707976}" presName="node" presStyleLbl="node1" presStyleIdx="0" presStyleCnt="7" custScaleX="1427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7DF7DB7-ABBA-4914-A7A9-73BE94DA4AE1}" type="pres">
      <dgm:prSet presAssocID="{39ED2AB1-24FE-42A8-8DE3-C6BF06707976}" presName="dummy" presStyleCnt="0"/>
      <dgm:spPr/>
      <dgm:t>
        <a:bodyPr/>
        <a:lstStyle/>
        <a:p>
          <a:endParaRPr lang="ru-RU"/>
        </a:p>
      </dgm:t>
    </dgm:pt>
    <dgm:pt modelId="{A3454C61-661F-4660-84C8-8A4DDF954042}" type="pres">
      <dgm:prSet presAssocID="{440760D9-5C87-4F05-A401-D8C83C603AD1}" presName="sibTrans" presStyleLbl="sibTrans2D1" presStyleIdx="0" presStyleCnt="7"/>
      <dgm:spPr>
        <a:prstGeom prst="blockArc">
          <a:avLst>
            <a:gd name="adj1" fmla="val 16200000"/>
            <a:gd name="adj2" fmla="val 19285714"/>
            <a:gd name="adj3" fmla="val 3886"/>
          </a:avLst>
        </a:prstGeom>
      </dgm:spPr>
      <dgm:t>
        <a:bodyPr/>
        <a:lstStyle/>
        <a:p>
          <a:endParaRPr lang="ru-RU"/>
        </a:p>
      </dgm:t>
    </dgm:pt>
    <dgm:pt modelId="{B1F82718-A4C2-4008-B2F5-009DF3175B94}" type="pres">
      <dgm:prSet presAssocID="{38FEEF99-4B72-4F72-B4CF-6C38A1A991A5}" presName="node" presStyleLbl="node1" presStyleIdx="1" presStyleCnt="7" custScaleX="1427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842048-0574-4870-95D7-745AADCDBF3F}" type="pres">
      <dgm:prSet presAssocID="{38FEEF99-4B72-4F72-B4CF-6C38A1A991A5}" presName="dummy" presStyleCnt="0"/>
      <dgm:spPr/>
      <dgm:t>
        <a:bodyPr/>
        <a:lstStyle/>
        <a:p>
          <a:endParaRPr lang="ru-RU"/>
        </a:p>
      </dgm:t>
    </dgm:pt>
    <dgm:pt modelId="{31E1D7CE-A7A5-493C-B557-D6408BC0CB0B}" type="pres">
      <dgm:prSet presAssocID="{6F36C9A3-BD40-4A2B-B965-8B1BF4C343F7}" presName="sibTrans" presStyleLbl="sibTrans2D1" presStyleIdx="1" presStyleCnt="7"/>
      <dgm:spPr>
        <a:prstGeom prst="blockArc">
          <a:avLst>
            <a:gd name="adj1" fmla="val 19285714"/>
            <a:gd name="adj2" fmla="val 771429"/>
            <a:gd name="adj3" fmla="val 3886"/>
          </a:avLst>
        </a:prstGeom>
      </dgm:spPr>
      <dgm:t>
        <a:bodyPr/>
        <a:lstStyle/>
        <a:p>
          <a:endParaRPr lang="ru-RU"/>
        </a:p>
      </dgm:t>
    </dgm:pt>
    <dgm:pt modelId="{FA979C55-9310-498D-88A9-AEBE4E6425F6}" type="pres">
      <dgm:prSet presAssocID="{85B72D7D-CDB4-4A6D-A000-80AB73F699BC}" presName="node" presStyleLbl="node1" presStyleIdx="2" presStyleCnt="7" custScaleX="1427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F9B4DE2-5C35-4472-9BB7-5542926E760E}" type="pres">
      <dgm:prSet presAssocID="{85B72D7D-CDB4-4A6D-A000-80AB73F699BC}" presName="dummy" presStyleCnt="0"/>
      <dgm:spPr/>
      <dgm:t>
        <a:bodyPr/>
        <a:lstStyle/>
        <a:p>
          <a:endParaRPr lang="ru-RU"/>
        </a:p>
      </dgm:t>
    </dgm:pt>
    <dgm:pt modelId="{8F03D84F-AFE7-4F7F-85A4-43744BD39807}" type="pres">
      <dgm:prSet presAssocID="{1022EA24-6CD9-4FAA-81EE-9BDC98DE7065}" presName="sibTrans" presStyleLbl="sibTrans2D1" presStyleIdx="2" presStyleCnt="7"/>
      <dgm:spPr>
        <a:prstGeom prst="blockArc">
          <a:avLst>
            <a:gd name="adj1" fmla="val 771429"/>
            <a:gd name="adj2" fmla="val 3857143"/>
            <a:gd name="adj3" fmla="val 3886"/>
          </a:avLst>
        </a:prstGeom>
      </dgm:spPr>
      <dgm:t>
        <a:bodyPr/>
        <a:lstStyle/>
        <a:p>
          <a:endParaRPr lang="ru-RU"/>
        </a:p>
      </dgm:t>
    </dgm:pt>
    <dgm:pt modelId="{FD01019D-DADD-4881-8B8F-3CAA2D2AAA47}" type="pres">
      <dgm:prSet presAssocID="{EF4B4A86-A9C6-4B4B-91FF-8745126480A4}" presName="node" presStyleLbl="node1" presStyleIdx="3" presStyleCnt="7" custScaleX="1427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62FF16E-BF72-4C27-832C-ECA4A6CDE63B}" type="pres">
      <dgm:prSet presAssocID="{EF4B4A86-A9C6-4B4B-91FF-8745126480A4}" presName="dummy" presStyleCnt="0"/>
      <dgm:spPr/>
      <dgm:t>
        <a:bodyPr/>
        <a:lstStyle/>
        <a:p>
          <a:endParaRPr lang="ru-RU"/>
        </a:p>
      </dgm:t>
    </dgm:pt>
    <dgm:pt modelId="{4291BF03-300C-4A2B-BC9F-97F8D0F4D0DE}" type="pres">
      <dgm:prSet presAssocID="{7B711564-FAD2-42F0-B848-C18176FEBEA4}" presName="sibTrans" presStyleLbl="sibTrans2D1" presStyleIdx="3" presStyleCnt="7"/>
      <dgm:spPr>
        <a:prstGeom prst="blockArc">
          <a:avLst>
            <a:gd name="adj1" fmla="val 3857143"/>
            <a:gd name="adj2" fmla="val 6942857"/>
            <a:gd name="adj3" fmla="val 3886"/>
          </a:avLst>
        </a:prstGeom>
      </dgm:spPr>
      <dgm:t>
        <a:bodyPr/>
        <a:lstStyle/>
        <a:p>
          <a:endParaRPr lang="ru-RU"/>
        </a:p>
      </dgm:t>
    </dgm:pt>
    <dgm:pt modelId="{E12B16A6-179E-4ECE-B92E-D633C5B1C103}" type="pres">
      <dgm:prSet presAssocID="{9D627F65-4E57-4E4D-8DDE-D8D2FF637E2D}" presName="node" presStyleLbl="node1" presStyleIdx="4" presStyleCnt="7" custScaleX="1427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6B0978D-A68C-406A-B441-478EACB5AFDB}" type="pres">
      <dgm:prSet presAssocID="{9D627F65-4E57-4E4D-8DDE-D8D2FF637E2D}" presName="dummy" presStyleCnt="0"/>
      <dgm:spPr/>
      <dgm:t>
        <a:bodyPr/>
        <a:lstStyle/>
        <a:p>
          <a:endParaRPr lang="ru-RU"/>
        </a:p>
      </dgm:t>
    </dgm:pt>
    <dgm:pt modelId="{02D4DC69-6E7A-4DF7-9B40-2044BC51848B}" type="pres">
      <dgm:prSet presAssocID="{9C27E6F6-F274-4DC8-8C8D-25598D0F587F}" presName="sibTrans" presStyleLbl="sibTrans2D1" presStyleIdx="4" presStyleCnt="7"/>
      <dgm:spPr>
        <a:prstGeom prst="blockArc">
          <a:avLst>
            <a:gd name="adj1" fmla="val 6942857"/>
            <a:gd name="adj2" fmla="val 10028571"/>
            <a:gd name="adj3" fmla="val 3886"/>
          </a:avLst>
        </a:prstGeom>
      </dgm:spPr>
      <dgm:t>
        <a:bodyPr/>
        <a:lstStyle/>
        <a:p>
          <a:endParaRPr lang="ru-RU"/>
        </a:p>
      </dgm:t>
    </dgm:pt>
    <dgm:pt modelId="{9F0F3CAA-B97D-46D2-87C6-9028A868D4B3}" type="pres">
      <dgm:prSet presAssocID="{CFB807D2-4BB4-404B-B5AE-419EB5AE7817}" presName="node" presStyleLbl="node1" presStyleIdx="5" presStyleCnt="7" custScaleX="1427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CC3B66D-FEBC-4970-A53F-26C6A962EA23}" type="pres">
      <dgm:prSet presAssocID="{CFB807D2-4BB4-404B-B5AE-419EB5AE7817}" presName="dummy" presStyleCnt="0"/>
      <dgm:spPr/>
      <dgm:t>
        <a:bodyPr/>
        <a:lstStyle/>
        <a:p>
          <a:endParaRPr lang="ru-RU"/>
        </a:p>
      </dgm:t>
    </dgm:pt>
    <dgm:pt modelId="{08D8ED3E-973B-4318-8EE7-1447C2B20A6D}" type="pres">
      <dgm:prSet presAssocID="{673930A9-CA5A-494D-97DD-0D0F44BEBC70}" presName="sibTrans" presStyleLbl="sibTrans2D1" presStyleIdx="5" presStyleCnt="7"/>
      <dgm:spPr>
        <a:prstGeom prst="blockArc">
          <a:avLst>
            <a:gd name="adj1" fmla="val 10028571"/>
            <a:gd name="adj2" fmla="val 13114286"/>
            <a:gd name="adj3" fmla="val 3886"/>
          </a:avLst>
        </a:prstGeom>
      </dgm:spPr>
      <dgm:t>
        <a:bodyPr/>
        <a:lstStyle/>
        <a:p>
          <a:endParaRPr lang="ru-RU"/>
        </a:p>
      </dgm:t>
    </dgm:pt>
    <dgm:pt modelId="{9D3DBADC-1DBF-4E30-97AF-3C76C90711BE}" type="pres">
      <dgm:prSet presAssocID="{C37C1A12-21AE-4664-8594-D6EF845EDB08}" presName="node" presStyleLbl="node1" presStyleIdx="6" presStyleCnt="7" custScaleX="1427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696A0C4-26AB-48B2-A953-3354EDE6CE92}" type="pres">
      <dgm:prSet presAssocID="{C37C1A12-21AE-4664-8594-D6EF845EDB08}" presName="dummy" presStyleCnt="0"/>
      <dgm:spPr/>
      <dgm:t>
        <a:bodyPr/>
        <a:lstStyle/>
        <a:p>
          <a:endParaRPr lang="ru-RU"/>
        </a:p>
      </dgm:t>
    </dgm:pt>
    <dgm:pt modelId="{15A63CBF-679D-49B4-8C10-0D4FB1B42F0E}" type="pres">
      <dgm:prSet presAssocID="{1AE08653-FB1C-4E89-BAE7-0E7904108B33}" presName="sibTrans" presStyleLbl="sibTrans2D1" presStyleIdx="6" presStyleCnt="7"/>
      <dgm:spPr>
        <a:prstGeom prst="blockArc">
          <a:avLst>
            <a:gd name="adj1" fmla="val 13114286"/>
            <a:gd name="adj2" fmla="val 16200000"/>
            <a:gd name="adj3" fmla="val 3886"/>
          </a:avLst>
        </a:prstGeom>
      </dgm:spPr>
      <dgm:t>
        <a:bodyPr/>
        <a:lstStyle/>
        <a:p>
          <a:endParaRPr lang="ru-RU"/>
        </a:p>
      </dgm:t>
    </dgm:pt>
  </dgm:ptLst>
  <dgm:cxnLst>
    <dgm:cxn modelId="{38D69F46-C8F7-442A-806F-0795E53D1F59}" type="presOf" srcId="{9D627F65-4E57-4E4D-8DDE-D8D2FF637E2D}" destId="{E12B16A6-179E-4ECE-B92E-D633C5B1C103}" srcOrd="0" destOrd="0" presId="urn:microsoft.com/office/officeart/2005/8/layout/radial6"/>
    <dgm:cxn modelId="{64CDE16A-AEEA-4C6F-8CFB-A5B2DEF5BF8F}" type="presOf" srcId="{85B72D7D-CDB4-4A6D-A000-80AB73F699BC}" destId="{FA979C55-9310-498D-88A9-AEBE4E6425F6}" srcOrd="0" destOrd="0" presId="urn:microsoft.com/office/officeart/2005/8/layout/radial6"/>
    <dgm:cxn modelId="{55855E9C-B7DB-409E-A6BB-83BF3475CC15}" type="presOf" srcId="{C37C1A12-21AE-4664-8594-D6EF845EDB08}" destId="{9D3DBADC-1DBF-4E30-97AF-3C76C90711BE}" srcOrd="0" destOrd="0" presId="urn:microsoft.com/office/officeart/2005/8/layout/radial6"/>
    <dgm:cxn modelId="{09A971E8-26A6-4441-B526-BFDA7313A032}" srcId="{8511BBEE-4D15-4593-A077-342380A66E4C}" destId="{38FEEF99-4B72-4F72-B4CF-6C38A1A991A5}" srcOrd="1" destOrd="0" parTransId="{6693A616-CD4B-4BF3-9D6D-DC4BCF03646A}" sibTransId="{6F36C9A3-BD40-4A2B-B965-8B1BF4C343F7}"/>
    <dgm:cxn modelId="{2C16BB93-C398-4D15-8668-802AD70B8860}" type="presOf" srcId="{1734DC11-C56E-4D91-8EC4-A87317583F0A}" destId="{732C8649-4371-44DD-B4BB-3503DBFA666F}" srcOrd="0" destOrd="0" presId="urn:microsoft.com/office/officeart/2005/8/layout/radial6"/>
    <dgm:cxn modelId="{E1437389-C28C-459D-AA65-8A0A14A7FF52}" type="presOf" srcId="{440760D9-5C87-4F05-A401-D8C83C603AD1}" destId="{A3454C61-661F-4660-84C8-8A4DDF954042}" srcOrd="0" destOrd="0" presId="urn:microsoft.com/office/officeart/2005/8/layout/radial6"/>
    <dgm:cxn modelId="{404A3EA6-D2CC-4A09-8860-FA7BFA728365}" type="presOf" srcId="{1022EA24-6CD9-4FAA-81EE-9BDC98DE7065}" destId="{8F03D84F-AFE7-4F7F-85A4-43744BD39807}" srcOrd="0" destOrd="0" presId="urn:microsoft.com/office/officeart/2005/8/layout/radial6"/>
    <dgm:cxn modelId="{C9A895C6-9B69-4125-BDF5-EA26BEE6E740}" srcId="{1734DC11-C56E-4D91-8EC4-A87317583F0A}" destId="{8511BBEE-4D15-4593-A077-342380A66E4C}" srcOrd="0" destOrd="0" parTransId="{66FF81A6-1084-4FE5-BB08-00A41EA72E35}" sibTransId="{32F502CF-AAAA-47E4-82DB-0CE6D7C192CB}"/>
    <dgm:cxn modelId="{6B56D1CA-3C23-486B-BCED-3E2BABDC073A}" srcId="{8511BBEE-4D15-4593-A077-342380A66E4C}" destId="{CFB807D2-4BB4-404B-B5AE-419EB5AE7817}" srcOrd="5" destOrd="0" parTransId="{085FB4BB-4FCE-4411-A602-482DD1B44B82}" sibTransId="{673930A9-CA5A-494D-97DD-0D0F44BEBC70}"/>
    <dgm:cxn modelId="{1E8608B0-5029-4C6F-A914-B09B36D72FE4}" type="presOf" srcId="{CFB807D2-4BB4-404B-B5AE-419EB5AE7817}" destId="{9F0F3CAA-B97D-46D2-87C6-9028A868D4B3}" srcOrd="0" destOrd="0" presId="urn:microsoft.com/office/officeart/2005/8/layout/radial6"/>
    <dgm:cxn modelId="{18C478D7-2485-4A82-BA59-80D85E8DB092}" srcId="{8511BBEE-4D15-4593-A077-342380A66E4C}" destId="{85B72D7D-CDB4-4A6D-A000-80AB73F699BC}" srcOrd="2" destOrd="0" parTransId="{55809650-336E-42C6-BABF-6C2CA467A14B}" sibTransId="{1022EA24-6CD9-4FAA-81EE-9BDC98DE7065}"/>
    <dgm:cxn modelId="{7DD12987-E7C5-497F-AF70-2DFC27E77BDD}" type="presOf" srcId="{EF4B4A86-A9C6-4B4B-91FF-8745126480A4}" destId="{FD01019D-DADD-4881-8B8F-3CAA2D2AAA47}" srcOrd="0" destOrd="0" presId="urn:microsoft.com/office/officeart/2005/8/layout/radial6"/>
    <dgm:cxn modelId="{9C474216-B791-4E16-9103-74C7D20617E9}" srcId="{8511BBEE-4D15-4593-A077-342380A66E4C}" destId="{9D627F65-4E57-4E4D-8DDE-D8D2FF637E2D}" srcOrd="4" destOrd="0" parTransId="{8719D6E8-477F-4D5D-876B-F1AD31A9FFBE}" sibTransId="{9C27E6F6-F274-4DC8-8C8D-25598D0F587F}"/>
    <dgm:cxn modelId="{083ED148-BF19-40F6-8410-587DC57C8678}" type="presOf" srcId="{6F36C9A3-BD40-4A2B-B965-8B1BF4C343F7}" destId="{31E1D7CE-A7A5-493C-B557-D6408BC0CB0B}" srcOrd="0" destOrd="0" presId="urn:microsoft.com/office/officeart/2005/8/layout/radial6"/>
    <dgm:cxn modelId="{4589C3B1-D23F-4C32-A739-87C11B68C497}" srcId="{8511BBEE-4D15-4593-A077-342380A66E4C}" destId="{39ED2AB1-24FE-42A8-8DE3-C6BF06707976}" srcOrd="0" destOrd="0" parTransId="{D60A83E4-A9B8-4DD3-BFD7-068B6658C2C6}" sibTransId="{440760D9-5C87-4F05-A401-D8C83C603AD1}"/>
    <dgm:cxn modelId="{78AAC05B-E3AC-4FCB-A4D8-4657CBF82710}" srcId="{8511BBEE-4D15-4593-A077-342380A66E4C}" destId="{EF4B4A86-A9C6-4B4B-91FF-8745126480A4}" srcOrd="3" destOrd="0" parTransId="{B78C9F28-75A3-40B3-84BC-2EDD3F8DCA0D}" sibTransId="{7B711564-FAD2-42F0-B848-C18176FEBEA4}"/>
    <dgm:cxn modelId="{05C405F6-93C1-4BB5-90AB-5BC09C2CD508}" type="presOf" srcId="{9C27E6F6-F274-4DC8-8C8D-25598D0F587F}" destId="{02D4DC69-6E7A-4DF7-9B40-2044BC51848B}" srcOrd="0" destOrd="0" presId="urn:microsoft.com/office/officeart/2005/8/layout/radial6"/>
    <dgm:cxn modelId="{B18A7F25-4671-41AC-8747-58794E765FA4}" type="presOf" srcId="{8511BBEE-4D15-4593-A077-342380A66E4C}" destId="{F4B007F0-AD87-4A88-ADEB-BD75633C493D}" srcOrd="0" destOrd="0" presId="urn:microsoft.com/office/officeart/2005/8/layout/radial6"/>
    <dgm:cxn modelId="{D03C9861-047B-4E6B-A87F-09F1B014261E}" type="presOf" srcId="{39ED2AB1-24FE-42A8-8DE3-C6BF06707976}" destId="{43AB081A-2652-479E-AC49-5B51DB207912}" srcOrd="0" destOrd="0" presId="urn:microsoft.com/office/officeart/2005/8/layout/radial6"/>
    <dgm:cxn modelId="{1AF9A671-7AA4-43CC-81FD-88E288BF21DB}" type="presOf" srcId="{1AE08653-FB1C-4E89-BAE7-0E7904108B33}" destId="{15A63CBF-679D-49B4-8C10-0D4FB1B42F0E}" srcOrd="0" destOrd="0" presId="urn:microsoft.com/office/officeart/2005/8/layout/radial6"/>
    <dgm:cxn modelId="{7542A33B-49FB-4BB8-8CAE-D62980666944}" type="presOf" srcId="{673930A9-CA5A-494D-97DD-0D0F44BEBC70}" destId="{08D8ED3E-973B-4318-8EE7-1447C2B20A6D}" srcOrd="0" destOrd="0" presId="urn:microsoft.com/office/officeart/2005/8/layout/radial6"/>
    <dgm:cxn modelId="{E51BA537-6116-4EF6-A78B-DA32760030DF}" srcId="{8511BBEE-4D15-4593-A077-342380A66E4C}" destId="{C37C1A12-21AE-4664-8594-D6EF845EDB08}" srcOrd="6" destOrd="0" parTransId="{5BAEF4BE-FB4C-41A9-BE38-74A870F8151B}" sibTransId="{1AE08653-FB1C-4E89-BAE7-0E7904108B33}"/>
    <dgm:cxn modelId="{823FC728-D3C2-4658-BF9D-A4C6AD884C5A}" type="presOf" srcId="{38FEEF99-4B72-4F72-B4CF-6C38A1A991A5}" destId="{B1F82718-A4C2-4008-B2F5-009DF3175B94}" srcOrd="0" destOrd="0" presId="urn:microsoft.com/office/officeart/2005/8/layout/radial6"/>
    <dgm:cxn modelId="{8F50AC2B-91B5-4EB9-BF14-5D83FACCB08E}" type="presOf" srcId="{7B711564-FAD2-42F0-B848-C18176FEBEA4}" destId="{4291BF03-300C-4A2B-BC9F-97F8D0F4D0DE}" srcOrd="0" destOrd="0" presId="urn:microsoft.com/office/officeart/2005/8/layout/radial6"/>
    <dgm:cxn modelId="{F65DB035-620A-4AB6-94B6-29C8276A1B29}" type="presParOf" srcId="{732C8649-4371-44DD-B4BB-3503DBFA666F}" destId="{F4B007F0-AD87-4A88-ADEB-BD75633C493D}" srcOrd="0" destOrd="0" presId="urn:microsoft.com/office/officeart/2005/8/layout/radial6"/>
    <dgm:cxn modelId="{F9EE716C-E7FC-45D1-ADE1-6C1AC02D7504}" type="presParOf" srcId="{732C8649-4371-44DD-B4BB-3503DBFA666F}" destId="{43AB081A-2652-479E-AC49-5B51DB207912}" srcOrd="1" destOrd="0" presId="urn:microsoft.com/office/officeart/2005/8/layout/radial6"/>
    <dgm:cxn modelId="{1C7891BD-5C76-4CD5-B38D-04798334617D}" type="presParOf" srcId="{732C8649-4371-44DD-B4BB-3503DBFA666F}" destId="{47DF7DB7-ABBA-4914-A7A9-73BE94DA4AE1}" srcOrd="2" destOrd="0" presId="urn:microsoft.com/office/officeart/2005/8/layout/radial6"/>
    <dgm:cxn modelId="{B9FCFFA4-2ED1-4625-9054-4A168976B6C5}" type="presParOf" srcId="{732C8649-4371-44DD-B4BB-3503DBFA666F}" destId="{A3454C61-661F-4660-84C8-8A4DDF954042}" srcOrd="3" destOrd="0" presId="urn:microsoft.com/office/officeart/2005/8/layout/radial6"/>
    <dgm:cxn modelId="{8EAB3283-C32F-48BA-880A-868F23AC8B38}" type="presParOf" srcId="{732C8649-4371-44DD-B4BB-3503DBFA666F}" destId="{B1F82718-A4C2-4008-B2F5-009DF3175B94}" srcOrd="4" destOrd="0" presId="urn:microsoft.com/office/officeart/2005/8/layout/radial6"/>
    <dgm:cxn modelId="{F4704254-4CBE-4F22-9440-CCBF04725EE0}" type="presParOf" srcId="{732C8649-4371-44DD-B4BB-3503DBFA666F}" destId="{55842048-0574-4870-95D7-745AADCDBF3F}" srcOrd="5" destOrd="0" presId="urn:microsoft.com/office/officeart/2005/8/layout/radial6"/>
    <dgm:cxn modelId="{A5C91EF4-9463-4372-A6B1-D0B15F03A9A8}" type="presParOf" srcId="{732C8649-4371-44DD-B4BB-3503DBFA666F}" destId="{31E1D7CE-A7A5-493C-B557-D6408BC0CB0B}" srcOrd="6" destOrd="0" presId="urn:microsoft.com/office/officeart/2005/8/layout/radial6"/>
    <dgm:cxn modelId="{BD49460C-2D8F-4750-BEFB-A9D966478855}" type="presParOf" srcId="{732C8649-4371-44DD-B4BB-3503DBFA666F}" destId="{FA979C55-9310-498D-88A9-AEBE4E6425F6}" srcOrd="7" destOrd="0" presId="urn:microsoft.com/office/officeart/2005/8/layout/radial6"/>
    <dgm:cxn modelId="{821638C6-B2A4-403D-B4AB-72E132D60D66}" type="presParOf" srcId="{732C8649-4371-44DD-B4BB-3503DBFA666F}" destId="{2F9B4DE2-5C35-4472-9BB7-5542926E760E}" srcOrd="8" destOrd="0" presId="urn:microsoft.com/office/officeart/2005/8/layout/radial6"/>
    <dgm:cxn modelId="{92679B28-38FF-4560-AC13-0CD06E4B2134}" type="presParOf" srcId="{732C8649-4371-44DD-B4BB-3503DBFA666F}" destId="{8F03D84F-AFE7-4F7F-85A4-43744BD39807}" srcOrd="9" destOrd="0" presId="urn:microsoft.com/office/officeart/2005/8/layout/radial6"/>
    <dgm:cxn modelId="{5E630B44-256E-4340-BDF7-CF72DE6DE536}" type="presParOf" srcId="{732C8649-4371-44DD-B4BB-3503DBFA666F}" destId="{FD01019D-DADD-4881-8B8F-3CAA2D2AAA47}" srcOrd="10" destOrd="0" presId="urn:microsoft.com/office/officeart/2005/8/layout/radial6"/>
    <dgm:cxn modelId="{CB5B3636-0549-411C-8F99-F87A2F3157FA}" type="presParOf" srcId="{732C8649-4371-44DD-B4BB-3503DBFA666F}" destId="{062FF16E-BF72-4C27-832C-ECA4A6CDE63B}" srcOrd="11" destOrd="0" presId="urn:microsoft.com/office/officeart/2005/8/layout/radial6"/>
    <dgm:cxn modelId="{32E14738-4595-4B87-94EF-8F4EF3C17F8F}" type="presParOf" srcId="{732C8649-4371-44DD-B4BB-3503DBFA666F}" destId="{4291BF03-300C-4A2B-BC9F-97F8D0F4D0DE}" srcOrd="12" destOrd="0" presId="urn:microsoft.com/office/officeart/2005/8/layout/radial6"/>
    <dgm:cxn modelId="{F058B71E-23E6-4F2D-BC6F-A1DB1349F9AB}" type="presParOf" srcId="{732C8649-4371-44DD-B4BB-3503DBFA666F}" destId="{E12B16A6-179E-4ECE-B92E-D633C5B1C103}" srcOrd="13" destOrd="0" presId="urn:microsoft.com/office/officeart/2005/8/layout/radial6"/>
    <dgm:cxn modelId="{DE07CFC5-865F-4A56-A3FF-BD46B51F127E}" type="presParOf" srcId="{732C8649-4371-44DD-B4BB-3503DBFA666F}" destId="{46B0978D-A68C-406A-B441-478EACB5AFDB}" srcOrd="14" destOrd="0" presId="urn:microsoft.com/office/officeart/2005/8/layout/radial6"/>
    <dgm:cxn modelId="{3C3572ED-AD48-478F-9EA5-D7A6F6A50E65}" type="presParOf" srcId="{732C8649-4371-44DD-B4BB-3503DBFA666F}" destId="{02D4DC69-6E7A-4DF7-9B40-2044BC51848B}" srcOrd="15" destOrd="0" presId="urn:microsoft.com/office/officeart/2005/8/layout/radial6"/>
    <dgm:cxn modelId="{A5F5BFA4-6598-441C-911B-D706757F0401}" type="presParOf" srcId="{732C8649-4371-44DD-B4BB-3503DBFA666F}" destId="{9F0F3CAA-B97D-46D2-87C6-9028A868D4B3}" srcOrd="16" destOrd="0" presId="urn:microsoft.com/office/officeart/2005/8/layout/radial6"/>
    <dgm:cxn modelId="{D4C9B649-DBF7-4818-A77B-C6683F218A5F}" type="presParOf" srcId="{732C8649-4371-44DD-B4BB-3503DBFA666F}" destId="{3CC3B66D-FEBC-4970-A53F-26C6A962EA23}" srcOrd="17" destOrd="0" presId="urn:microsoft.com/office/officeart/2005/8/layout/radial6"/>
    <dgm:cxn modelId="{7D025025-87AD-4A53-BBEB-A40A5B69FD8C}" type="presParOf" srcId="{732C8649-4371-44DD-B4BB-3503DBFA666F}" destId="{08D8ED3E-973B-4318-8EE7-1447C2B20A6D}" srcOrd="18" destOrd="0" presId="urn:microsoft.com/office/officeart/2005/8/layout/radial6"/>
    <dgm:cxn modelId="{7C7D7A66-09AE-437F-92CC-4F294B48E139}" type="presParOf" srcId="{732C8649-4371-44DD-B4BB-3503DBFA666F}" destId="{9D3DBADC-1DBF-4E30-97AF-3C76C90711BE}" srcOrd="19" destOrd="0" presId="urn:microsoft.com/office/officeart/2005/8/layout/radial6"/>
    <dgm:cxn modelId="{67FD2413-49C4-477C-84B9-775EC03B574D}" type="presParOf" srcId="{732C8649-4371-44DD-B4BB-3503DBFA666F}" destId="{A696A0C4-26AB-48B2-A953-3354EDE6CE92}" srcOrd="20" destOrd="0" presId="urn:microsoft.com/office/officeart/2005/8/layout/radial6"/>
    <dgm:cxn modelId="{5D16EA85-7BA9-4CC8-A23F-1F00FB38E6AB}" type="presParOf" srcId="{732C8649-4371-44DD-B4BB-3503DBFA666F}" destId="{15A63CBF-679D-49B4-8C10-0D4FB1B42F0E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63CBF-679D-49B4-8C10-0D4FB1B42F0E}">
      <dsp:nvSpPr>
        <dsp:cNvPr id="0" name=""/>
        <dsp:cNvSpPr/>
      </dsp:nvSpPr>
      <dsp:spPr>
        <a:xfrm>
          <a:off x="1935015" y="538565"/>
          <a:ext cx="4273900" cy="4273900"/>
        </a:xfrm>
        <a:prstGeom prst="blockArc">
          <a:avLst>
            <a:gd name="adj1" fmla="val 13114286"/>
            <a:gd name="adj2" fmla="val 16200000"/>
            <a:gd name="adj3" fmla="val 3886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D8ED3E-973B-4318-8EE7-1447C2B20A6D}">
      <dsp:nvSpPr>
        <dsp:cNvPr id="0" name=""/>
        <dsp:cNvSpPr/>
      </dsp:nvSpPr>
      <dsp:spPr>
        <a:xfrm>
          <a:off x="1935015" y="538565"/>
          <a:ext cx="4273900" cy="4273900"/>
        </a:xfrm>
        <a:prstGeom prst="blockArc">
          <a:avLst>
            <a:gd name="adj1" fmla="val 10028571"/>
            <a:gd name="adj2" fmla="val 13114286"/>
            <a:gd name="adj3" fmla="val 3886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D4DC69-6E7A-4DF7-9B40-2044BC51848B}">
      <dsp:nvSpPr>
        <dsp:cNvPr id="0" name=""/>
        <dsp:cNvSpPr/>
      </dsp:nvSpPr>
      <dsp:spPr>
        <a:xfrm>
          <a:off x="1935015" y="538565"/>
          <a:ext cx="4273900" cy="4273900"/>
        </a:xfrm>
        <a:prstGeom prst="blockArc">
          <a:avLst>
            <a:gd name="adj1" fmla="val 6942857"/>
            <a:gd name="adj2" fmla="val 10028571"/>
            <a:gd name="adj3" fmla="val 3886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91BF03-300C-4A2B-BC9F-97F8D0F4D0DE}">
      <dsp:nvSpPr>
        <dsp:cNvPr id="0" name=""/>
        <dsp:cNvSpPr/>
      </dsp:nvSpPr>
      <dsp:spPr>
        <a:xfrm>
          <a:off x="1935015" y="538565"/>
          <a:ext cx="4273900" cy="4273900"/>
        </a:xfrm>
        <a:prstGeom prst="blockArc">
          <a:avLst>
            <a:gd name="adj1" fmla="val 3857143"/>
            <a:gd name="adj2" fmla="val 6942857"/>
            <a:gd name="adj3" fmla="val 3886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03D84F-AFE7-4F7F-85A4-43744BD39807}">
      <dsp:nvSpPr>
        <dsp:cNvPr id="0" name=""/>
        <dsp:cNvSpPr/>
      </dsp:nvSpPr>
      <dsp:spPr>
        <a:xfrm>
          <a:off x="1935015" y="538565"/>
          <a:ext cx="4273900" cy="4273900"/>
        </a:xfrm>
        <a:prstGeom prst="blockArc">
          <a:avLst>
            <a:gd name="adj1" fmla="val 771429"/>
            <a:gd name="adj2" fmla="val 3857143"/>
            <a:gd name="adj3" fmla="val 3886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E1D7CE-A7A5-493C-B557-D6408BC0CB0B}">
      <dsp:nvSpPr>
        <dsp:cNvPr id="0" name=""/>
        <dsp:cNvSpPr/>
      </dsp:nvSpPr>
      <dsp:spPr>
        <a:xfrm>
          <a:off x="1935015" y="538565"/>
          <a:ext cx="4273900" cy="4273900"/>
        </a:xfrm>
        <a:prstGeom prst="blockArc">
          <a:avLst>
            <a:gd name="adj1" fmla="val 19285714"/>
            <a:gd name="adj2" fmla="val 771429"/>
            <a:gd name="adj3" fmla="val 3886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454C61-661F-4660-84C8-8A4DDF954042}">
      <dsp:nvSpPr>
        <dsp:cNvPr id="0" name=""/>
        <dsp:cNvSpPr/>
      </dsp:nvSpPr>
      <dsp:spPr>
        <a:xfrm>
          <a:off x="1935015" y="538565"/>
          <a:ext cx="4273900" cy="4273900"/>
        </a:xfrm>
        <a:prstGeom prst="blockArc">
          <a:avLst>
            <a:gd name="adj1" fmla="val 16200000"/>
            <a:gd name="adj2" fmla="val 19285714"/>
            <a:gd name="adj3" fmla="val 3886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B007F0-AD87-4A88-ADEB-BD75633C493D}">
      <dsp:nvSpPr>
        <dsp:cNvPr id="0" name=""/>
        <dsp:cNvSpPr/>
      </dsp:nvSpPr>
      <dsp:spPr>
        <a:xfrm>
          <a:off x="3065355" y="1848397"/>
          <a:ext cx="2013221" cy="1654236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Інфор-маційні</a:t>
          </a:r>
          <a:r>
            <a:rPr lang="uk-UA" sz="2400" b="1" kern="1200" dirty="0" smtClean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 </a:t>
          </a:r>
          <a:r>
            <a:rPr lang="uk-UA" sz="2400" b="1" kern="1200" dirty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процеси</a:t>
          </a:r>
          <a:endParaRPr lang="ru-RU" sz="2400" b="1" kern="1200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3360184" y="2090654"/>
        <a:ext cx="1423563" cy="1169722"/>
      </dsp:txXfrm>
    </dsp:sp>
    <dsp:sp modelId="{43AB081A-2652-479E-AC49-5B51DB207912}">
      <dsp:nvSpPr>
        <dsp:cNvPr id="0" name=""/>
        <dsp:cNvSpPr/>
      </dsp:nvSpPr>
      <dsp:spPr>
        <a:xfrm>
          <a:off x="3245757" y="1269"/>
          <a:ext cx="1652416" cy="115796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Подання </a:t>
          </a:r>
          <a:endParaRPr lang="ru-RU" sz="1800" b="1" kern="1200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3487748" y="170849"/>
        <a:ext cx="1168434" cy="818805"/>
      </dsp:txXfrm>
    </dsp:sp>
    <dsp:sp modelId="{B1F82718-A4C2-4008-B2F5-009DF3175B94}">
      <dsp:nvSpPr>
        <dsp:cNvPr id="0" name=""/>
        <dsp:cNvSpPr/>
      </dsp:nvSpPr>
      <dsp:spPr>
        <a:xfrm>
          <a:off x="4883900" y="790157"/>
          <a:ext cx="1652416" cy="115796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Збиран-ня</a:t>
          </a:r>
          <a:endParaRPr lang="ru-RU" sz="1800" b="1" kern="1200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5125891" y="959737"/>
        <a:ext cx="1168434" cy="818805"/>
      </dsp:txXfrm>
    </dsp:sp>
    <dsp:sp modelId="{FA979C55-9310-498D-88A9-AEBE4E6425F6}">
      <dsp:nvSpPr>
        <dsp:cNvPr id="0" name=""/>
        <dsp:cNvSpPr/>
      </dsp:nvSpPr>
      <dsp:spPr>
        <a:xfrm>
          <a:off x="5288488" y="2562773"/>
          <a:ext cx="1652416" cy="115796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Переда-вання</a:t>
          </a:r>
          <a:r>
            <a:rPr lang="uk-UA" sz="1800" b="1" kern="1200" dirty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 </a:t>
          </a:r>
          <a:endParaRPr lang="ru-RU" sz="1800" b="1" kern="1200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5530479" y="2732353"/>
        <a:ext cx="1168434" cy="818805"/>
      </dsp:txXfrm>
    </dsp:sp>
    <dsp:sp modelId="{FD01019D-DADD-4881-8B8F-3CAA2D2AAA47}">
      <dsp:nvSpPr>
        <dsp:cNvPr id="0" name=""/>
        <dsp:cNvSpPr/>
      </dsp:nvSpPr>
      <dsp:spPr>
        <a:xfrm>
          <a:off x="4154858" y="3984300"/>
          <a:ext cx="1652416" cy="115796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Пошук</a:t>
          </a:r>
          <a:endParaRPr lang="ru-RU" sz="1800" b="1" kern="1200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4396849" y="4153880"/>
        <a:ext cx="1168434" cy="818805"/>
      </dsp:txXfrm>
    </dsp:sp>
    <dsp:sp modelId="{E12B16A6-179E-4ECE-B92E-D633C5B1C103}">
      <dsp:nvSpPr>
        <dsp:cNvPr id="0" name=""/>
        <dsp:cNvSpPr/>
      </dsp:nvSpPr>
      <dsp:spPr>
        <a:xfrm>
          <a:off x="2336656" y="3984300"/>
          <a:ext cx="1652416" cy="1157965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Обробка</a:t>
          </a:r>
          <a:endParaRPr lang="ru-RU" sz="1800" b="1" kern="1200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2578647" y="4153880"/>
        <a:ext cx="1168434" cy="818805"/>
      </dsp:txXfrm>
    </dsp:sp>
    <dsp:sp modelId="{9F0F3CAA-B97D-46D2-87C6-9028A868D4B3}">
      <dsp:nvSpPr>
        <dsp:cNvPr id="0" name=""/>
        <dsp:cNvSpPr/>
      </dsp:nvSpPr>
      <dsp:spPr>
        <a:xfrm>
          <a:off x="1203026" y="2562773"/>
          <a:ext cx="1652416" cy="115796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Зберіга-ння</a:t>
          </a:r>
          <a:endParaRPr lang="ru-RU" sz="1800" b="1" kern="1200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1445017" y="2732353"/>
        <a:ext cx="1168434" cy="818805"/>
      </dsp:txXfrm>
    </dsp:sp>
    <dsp:sp modelId="{9D3DBADC-1DBF-4E30-97AF-3C76C90711BE}">
      <dsp:nvSpPr>
        <dsp:cNvPr id="0" name=""/>
        <dsp:cNvSpPr/>
      </dsp:nvSpPr>
      <dsp:spPr>
        <a:xfrm>
          <a:off x="1607614" y="790157"/>
          <a:ext cx="1652416" cy="115796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12700">
          <a:solidFill>
            <a:sysClr val="windowText" lastClr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ysClr val="windowText" lastClr="000000"/>
              </a:solidFill>
              <a:latin typeface="Century Schoolbook" pitchFamily="18" charset="0"/>
              <a:ea typeface="+mn-ea"/>
              <a:cs typeface="Times New Roman" pitchFamily="18" charset="0"/>
            </a:rPr>
            <a:t>Захист</a:t>
          </a:r>
          <a:endParaRPr lang="ru-RU" sz="1800" b="1" kern="1200" dirty="0">
            <a:solidFill>
              <a:sysClr val="windowText" lastClr="000000"/>
            </a:solidFill>
            <a:latin typeface="Century Schoolbook" pitchFamily="18" charset="0"/>
            <a:ea typeface="+mn-ea"/>
            <a:cs typeface="Times New Roman" pitchFamily="18" charset="0"/>
          </a:endParaRPr>
        </a:p>
      </dsp:txBody>
      <dsp:txXfrm>
        <a:off x="1849605" y="959737"/>
        <a:ext cx="1168434" cy="81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259632" y="1556792"/>
            <a:ext cx="8062913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uk-UA" sz="4800" b="1" i="1" kern="0" dirty="0" smtClean="0">
                <a:solidFill>
                  <a:srgbClr val="800000"/>
                </a:solidFill>
                <a:latin typeface="Century Schoolbook" pitchFamily="18" charset="0"/>
              </a:rPr>
              <a:t>Інформаційні процеси</a:t>
            </a:r>
            <a:endParaRPr kumimoji="0" lang="ru-RU" sz="4800" b="1" i="1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004888" y="603250"/>
            <a:ext cx="1709724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Schoolbook" pitchFamily="18" charset="0"/>
                <a:cs typeface="Times New Roman"/>
              </a:rPr>
              <a:t>Урок </a:t>
            </a:r>
            <a:r>
              <a:rPr lang="uk-UA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Schoolbook" pitchFamily="18" charset="0"/>
                <a:cs typeface="Times New Roman"/>
              </a:rPr>
              <a:t>2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entury Schoolbook" pitchFamily="18" charset="0"/>
              <a:cs typeface="Times New Roman"/>
            </a:endParaRPr>
          </a:p>
        </p:txBody>
      </p:sp>
      <p:pic>
        <p:nvPicPr>
          <p:cNvPr id="12" name="Picture 9" descr="hw3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138" y="3523623"/>
            <a:ext cx="2836870" cy="2856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6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7419" y="-194916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214414" y="785794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Передавання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інформації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5579"/>
          <a:stretch>
            <a:fillRect/>
          </a:stretch>
        </p:blipFill>
        <p:spPr bwMode="auto">
          <a:xfrm>
            <a:off x="5929322" y="3573016"/>
            <a:ext cx="2824594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2214578" cy="183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88840"/>
            <a:ext cx="191108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355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214414" y="785794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Пошук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інформації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24503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85736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71942"/>
            <a:ext cx="3314705" cy="22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148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214414" y="785794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Обробка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інформації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3116"/>
            <a:ext cx="2262192" cy="2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00438"/>
            <a:ext cx="2503484" cy="26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605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214414" y="785794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Зберігання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інформації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2143108" cy="160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14488"/>
            <a:ext cx="178591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00570"/>
            <a:ext cx="1856286" cy="13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1928816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000240"/>
            <a:ext cx="2071702" cy="21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071942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471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00504"/>
            <a:ext cx="2321735" cy="23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214414" y="785794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Захист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інформації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949249" cy="25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572008"/>
            <a:ext cx="303336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714488"/>
            <a:ext cx="3119446" cy="276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492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357290" y="500042"/>
            <a:ext cx="6429420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Schoolbook" pitchFamily="18" charset="0"/>
                <a:cs typeface="Times New Roman"/>
              </a:rPr>
              <a:t>Заповніть таблицю: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entury Schoolbook" pitchFamily="18" charset="0"/>
              <a:cs typeface="Times New Roman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/>
        </p:nvGraphicFramePr>
        <p:xfrm>
          <a:off x="642910" y="1500174"/>
          <a:ext cx="8001056" cy="4214843"/>
        </p:xfrm>
        <a:graphic>
          <a:graphicData uri="http://schemas.openxmlformats.org/drawingml/2006/table">
            <a:tbl>
              <a:tblPr/>
              <a:tblGrid>
                <a:gridCol w="4000528"/>
                <a:gridCol w="4000528"/>
              </a:tblGrid>
              <a:tr h="52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3399"/>
                          </a:solidFill>
                          <a:latin typeface="Century Schoolbook"/>
                          <a:ea typeface="Times New Roman"/>
                          <a:cs typeface="Times New Roman"/>
                        </a:rPr>
                        <a:t>Інформаційні процеси</a:t>
                      </a: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3399"/>
                          </a:solidFill>
                          <a:latin typeface="Century Schoolbook"/>
                          <a:ea typeface="Times New Roman"/>
                          <a:cs typeface="Times New Roman"/>
                        </a:rPr>
                        <a:t>Приклади</a:t>
                      </a: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565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3399"/>
                          </a:solidFill>
                          <a:latin typeface="Century Schoolbook"/>
                          <a:ea typeface="Times New Roman"/>
                          <a:cs typeface="Times New Roman"/>
                        </a:rPr>
                        <a:t>Збереження інформації</a:t>
                      </a: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3399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3399"/>
                          </a:solidFill>
                          <a:latin typeface="Century Schoolbook"/>
                          <a:ea typeface="Times New Roman"/>
                          <a:cs typeface="Times New Roman"/>
                        </a:rPr>
                        <a:t>Пошук</a:t>
                      </a: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3399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3399"/>
                          </a:solidFill>
                          <a:latin typeface="Century Schoolbook"/>
                          <a:ea typeface="Times New Roman"/>
                          <a:cs typeface="Times New Roman"/>
                        </a:rPr>
                        <a:t>Збір інформації</a:t>
                      </a: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3399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3399"/>
                          </a:solidFill>
                          <a:latin typeface="Century Schoolbook"/>
                          <a:ea typeface="Times New Roman"/>
                          <a:cs typeface="Times New Roman"/>
                        </a:rPr>
                        <a:t>Обробка</a:t>
                      </a: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3399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3399"/>
                          </a:solidFill>
                          <a:latin typeface="Century Schoolbook"/>
                          <a:ea typeface="Times New Roman"/>
                          <a:cs typeface="Times New Roman"/>
                        </a:rPr>
                        <a:t>Передача</a:t>
                      </a: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3399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3399"/>
                          </a:solidFill>
                          <a:latin typeface="Century Schoolbook"/>
                          <a:ea typeface="Times New Roman"/>
                          <a:cs typeface="Times New Roman"/>
                        </a:rPr>
                        <a:t>Подання</a:t>
                      </a: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3399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3399"/>
                          </a:solidFill>
                          <a:latin typeface="Century Schoolbook"/>
                          <a:ea typeface="Times New Roman"/>
                          <a:cs typeface="Times New Roman"/>
                        </a:rPr>
                        <a:t>Захист</a:t>
                      </a:r>
                    </a:p>
                  </a:txBody>
                  <a:tcPr marL="67208" marR="67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rgbClr val="003399"/>
                        </a:solidFill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7208" marR="67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26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642910" y="1428736"/>
            <a:ext cx="72866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Як ви розумієте поняття "інформаційні процеси"?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Які ви знаєте інформаційні процеси?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В якій формі можна подати інформацію?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Якими способами можна зібрати інформацію?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Які є способи передачі інформації?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Як можна обробляти інформацію?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Де знайти потрібну інформацію?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В якій формі можна зберігати інформацію?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Як захистити інформацію?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uk-UA" b="1" dirty="0" smtClean="0">
              <a:solidFill>
                <a:srgbClr val="003399"/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uk-UA" b="1" dirty="0">
              <a:solidFill>
                <a:srgbClr val="003399"/>
              </a:solidFill>
              <a:latin typeface="Century Schoolbook" pitchFamily="18" charset="0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357290" y="500042"/>
            <a:ext cx="6429420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Schoolbook" pitchFamily="18" charset="0"/>
                <a:cs typeface="Times New Roman"/>
              </a:rPr>
              <a:t>Дайте відповіді на запитання</a:t>
            </a:r>
            <a:r>
              <a:rPr lang="uk-UA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Schoolbook" pitchFamily="18" charset="0"/>
                <a:cs typeface="Times New Roman"/>
              </a:rPr>
              <a:t>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entury Schoolbook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0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071671" y="511175"/>
            <a:ext cx="500066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Повторимо вивчену тему: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2910" y="1357298"/>
            <a:ext cx="77597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 Що означає поняття </a:t>
            </a:r>
            <a:r>
              <a:rPr lang="uk-UA" b="1" dirty="0" err="1" smtClean="0">
                <a:solidFill>
                  <a:srgbClr val="003399"/>
                </a:solidFill>
                <a:latin typeface="Century Schoolbook" pitchFamily="18" charset="0"/>
              </a:rPr>
              <a:t>“повідомлення”</a:t>
            </a: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 Які бувають повідомлення?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Чи завжди повідомлення несе інформацію?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Наведіть приклади повідомлень.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В якому вигляді можна подати повідомлення? Наведіть приклади.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Що таке шум?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3399"/>
                </a:solidFill>
                <a:latin typeface="Century Schoolbook" pitchFamily="18" charset="0"/>
              </a:rPr>
              <a:t>Наведіть приклади,  коли повідомлення в одному випадку несе інформацію, в іншому шум.</a:t>
            </a:r>
          </a:p>
        </p:txBody>
      </p:sp>
    </p:spTree>
    <p:extLst>
      <p:ext uri="{BB962C8B-B14F-4D97-AF65-F5344CB8AC3E}">
        <p14:creationId xmlns:p14="http://schemas.microsoft.com/office/powerpoint/2010/main" val="1094879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479675" y="511175"/>
            <a:ext cx="397827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Наша  мета: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2910" y="2071678"/>
            <a:ext cx="7759700" cy="26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lvl="0" indent="-609600" algn="just" eaLnBrk="0" hangingPunct="0">
              <a:lnSpc>
                <a:spcPct val="150000"/>
              </a:lnSpc>
              <a:spcBef>
                <a:spcPct val="20000"/>
              </a:spcBef>
              <a:buSzPct val="150000"/>
              <a:buFontTx/>
              <a:buAutoNum type="arabicPeriod"/>
            </a:pPr>
            <a:r>
              <a:rPr lang="uk-UA" b="1" kern="0" dirty="0" smtClean="0">
                <a:solidFill>
                  <a:srgbClr val="000099"/>
                </a:solidFill>
                <a:latin typeface="Century Schoolbook" pitchFamily="18" charset="0"/>
              </a:rPr>
              <a:t>Сформувати поняття про інформаційні процеси.</a:t>
            </a:r>
          </a:p>
          <a:p>
            <a:pPr marL="609600" lvl="0" indent="-609600" algn="just" eaLnBrk="0" hangingPunct="0">
              <a:lnSpc>
                <a:spcPct val="150000"/>
              </a:lnSpc>
              <a:spcBef>
                <a:spcPct val="20000"/>
              </a:spcBef>
              <a:buSzPct val="150000"/>
              <a:buFontTx/>
              <a:buAutoNum type="arabicPeriod"/>
            </a:pPr>
            <a:r>
              <a:rPr lang="uk-UA" b="1" kern="0" dirty="0" smtClean="0">
                <a:solidFill>
                  <a:srgbClr val="000099"/>
                </a:solidFill>
                <a:latin typeface="Century Schoolbook" pitchFamily="18" charset="0"/>
              </a:rPr>
              <a:t>Розвивати уміння узагальнювати.</a:t>
            </a:r>
          </a:p>
          <a:p>
            <a:pPr marL="609600" lvl="0" indent="-609600" algn="just" eaLnBrk="0" hangingPunct="0">
              <a:lnSpc>
                <a:spcPct val="150000"/>
              </a:lnSpc>
              <a:spcBef>
                <a:spcPct val="20000"/>
              </a:spcBef>
              <a:buSzPct val="150000"/>
              <a:buFontTx/>
              <a:buAutoNum type="arabicPeriod"/>
            </a:pPr>
            <a:r>
              <a:rPr lang="uk-UA" b="1" kern="0" dirty="0" smtClean="0">
                <a:solidFill>
                  <a:srgbClr val="000099"/>
                </a:solidFill>
                <a:latin typeface="Century Schoolbook" pitchFamily="18" charset="0"/>
              </a:rPr>
              <a:t>Виховувати відповідальність, самостійність,  інформаційну культуру.</a:t>
            </a:r>
            <a:endParaRPr kumimoji="0" lang="uk-UA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8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714480" y="785794"/>
            <a:ext cx="5357850" cy="2000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 що ж можна</a:t>
            </a:r>
          </a:p>
          <a:p>
            <a:pPr algn="ctr"/>
            <a:r>
              <a:rPr lang="uk-UA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робити з</a:t>
            </a:r>
          </a:p>
          <a:p>
            <a:pPr algn="ctr"/>
            <a:r>
              <a:rPr lang="uk-UA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інформацією?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86124"/>
            <a:ext cx="1803545" cy="293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908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214414" y="571480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Інформацію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можна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928662" y="1571612"/>
            <a:ext cx="6929486" cy="445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3399"/>
                </a:solidFill>
                <a:latin typeface="Century Schoolbook" pitchFamily="18" charset="0"/>
              </a:rPr>
              <a:t>збирати та сприймати,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3399"/>
                </a:solidFill>
                <a:latin typeface="Century Schoolbook" pitchFamily="18" charset="0"/>
              </a:rPr>
              <a:t>зберігати і накопичувати,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3399"/>
                </a:solidFill>
                <a:latin typeface="Century Schoolbook" pitchFamily="18" charset="0"/>
              </a:rPr>
              <a:t>передавати і поширювати,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3399"/>
                </a:solidFill>
                <a:latin typeface="Century Schoolbook" pitchFamily="18" charset="0"/>
              </a:rPr>
              <a:t>опрацьовувати,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3399"/>
                </a:solidFill>
                <a:latin typeface="Century Schoolbook" pitchFamily="18" charset="0"/>
              </a:rPr>
              <a:t>створювати,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3399"/>
                </a:solidFill>
                <a:latin typeface="Century Schoolbook" pitchFamily="18" charset="0"/>
              </a:rPr>
              <a:t>захищати,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3399"/>
                </a:solidFill>
                <a:latin typeface="Century Schoolbook" pitchFamily="18" charset="0"/>
              </a:rPr>
              <a:t>використовувати в своїй практичній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230492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214414" y="785794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Інформаційні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процеси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714348" y="1779687"/>
            <a:ext cx="7429552" cy="14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  <a:spcBef>
                <a:spcPts val="1200"/>
              </a:spcBef>
            </a:pPr>
            <a:r>
              <a:rPr lang="ru-RU" b="1" dirty="0" smtClean="0">
                <a:solidFill>
                  <a:srgbClr val="003399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Процеси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,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пов'язані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зі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зберіганням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,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пошуком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, передачею,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обробкою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й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використанням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інформації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,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називаються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інформаційними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003399"/>
                </a:solidFill>
                <a:latin typeface="Century Schoolbook" pitchFamily="18" charset="0"/>
              </a:rPr>
              <a:t>процесами</a:t>
            </a:r>
            <a:r>
              <a:rPr lang="ru-RU" sz="2000" b="1" dirty="0" smtClean="0">
                <a:solidFill>
                  <a:srgbClr val="003399"/>
                </a:solidFill>
                <a:latin typeface="Century Schoolbook" pitchFamily="18" charset="0"/>
              </a:rPr>
              <a:t>.</a:t>
            </a:r>
            <a:endParaRPr lang="ru-RU" b="1" dirty="0" smtClean="0">
              <a:solidFill>
                <a:srgbClr val="003399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4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143109" y="511175"/>
            <a:ext cx="5643601" cy="488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Інформаційні процеси: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28597" y="1071546"/>
          <a:ext cx="8143932" cy="514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7341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214414" y="785794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Подання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інформації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9459" b="8011"/>
          <a:stretch>
            <a:fillRect/>
          </a:stretch>
        </p:blipFill>
        <p:spPr bwMode="auto">
          <a:xfrm>
            <a:off x="642910" y="4143380"/>
            <a:ext cx="17295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1785926"/>
            <a:ext cx="1176527" cy="20646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785926"/>
            <a:ext cx="248789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857364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357694"/>
            <a:ext cx="1590671" cy="15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214818"/>
            <a:ext cx="1947861" cy="19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6483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38" y="0"/>
            <a:ext cx="12009438" cy="753586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179388" y="-36513"/>
            <a:ext cx="489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Comic Sans MS" pitchFamily="66" charset="0"/>
              </a:rPr>
              <a:t>Інформатика 5 клас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214414" y="785794"/>
            <a:ext cx="714380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Збирання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інформації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uk-UA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248789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71942"/>
            <a:ext cx="1857388" cy="181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круглений прямокутник 16"/>
          <p:cNvSpPr/>
          <p:nvPr/>
        </p:nvSpPr>
        <p:spPr>
          <a:xfrm>
            <a:off x="3571868" y="2000240"/>
            <a:ext cx="1857388" cy="1643074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круглений прямокутник 17"/>
          <p:cNvSpPr/>
          <p:nvPr/>
        </p:nvSpPr>
        <p:spPr>
          <a:xfrm>
            <a:off x="857224" y="4286256"/>
            <a:ext cx="2143140" cy="1500198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круглений прямокутник 18"/>
          <p:cNvSpPr/>
          <p:nvPr/>
        </p:nvSpPr>
        <p:spPr>
          <a:xfrm>
            <a:off x="6072198" y="1785926"/>
            <a:ext cx="2500330" cy="1857388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круглений прямокутник 19"/>
          <p:cNvSpPr/>
          <p:nvPr/>
        </p:nvSpPr>
        <p:spPr>
          <a:xfrm>
            <a:off x="6357950" y="4214818"/>
            <a:ext cx="1871675" cy="1500198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65049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315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s15 a511</cp:lastModifiedBy>
  <cp:revision>5</cp:revision>
  <dcterms:created xsi:type="dcterms:W3CDTF">2013-09-12T18:28:16Z</dcterms:created>
  <dcterms:modified xsi:type="dcterms:W3CDTF">2017-05-11T10:34:09Z</dcterms:modified>
</cp:coreProperties>
</file>