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2" r:id="rId6"/>
    <p:sldId id="260" r:id="rId7"/>
    <p:sldId id="269" r:id="rId8"/>
    <p:sldId id="263" r:id="rId9"/>
    <p:sldId id="268" r:id="rId10"/>
    <p:sldId id="270" r:id="rId11"/>
    <p:sldId id="273" r:id="rId12"/>
    <p:sldId id="262" r:id="rId13"/>
    <p:sldId id="267" r:id="rId14"/>
    <p:sldId id="258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80"/>
    <a:srgbClr val="8EB6B1"/>
    <a:srgbClr val="FF9966"/>
    <a:srgbClr val="0033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ppt-online.org/573114" TargetMode="External"/><Relationship Id="rId1" Type="http://schemas.openxmlformats.org/officeDocument/2006/relationships/hyperlink" Target="https://ppt-online.org/502277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ppt-online.org/573114" TargetMode="External"/><Relationship Id="rId1" Type="http://schemas.openxmlformats.org/officeDocument/2006/relationships/hyperlink" Target="https://ppt-online.org/50227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7E07F-A12B-4033-81BF-5E67275AF674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DA79CDF2-FE4B-4996-98D8-9461B3185694}">
      <dgm:prSet phldrT="[Текст]"/>
      <dgm:spPr>
        <a:solidFill>
          <a:srgbClr val="008080"/>
        </a:solidFill>
      </dgm:spPr>
      <dgm:t>
        <a:bodyPr/>
        <a:lstStyle/>
        <a:p>
          <a:r>
            <a:rPr lang="uk-UA" dirty="0"/>
            <a:t>1</a:t>
          </a:r>
        </a:p>
      </dgm:t>
    </dgm:pt>
    <dgm:pt modelId="{907DE981-C398-4351-A258-75563BE5722B}" type="parTrans" cxnId="{13B03A4E-3653-4F4F-A526-EC74C52D73F7}">
      <dgm:prSet/>
      <dgm:spPr/>
      <dgm:t>
        <a:bodyPr/>
        <a:lstStyle/>
        <a:p>
          <a:endParaRPr lang="uk-UA"/>
        </a:p>
      </dgm:t>
    </dgm:pt>
    <dgm:pt modelId="{89D8040E-108E-4C9A-B0F2-0B28FA18CA04}" type="sibTrans" cxnId="{13B03A4E-3653-4F4F-A526-EC74C52D73F7}">
      <dgm:prSet/>
      <dgm:spPr/>
      <dgm:t>
        <a:bodyPr/>
        <a:lstStyle/>
        <a:p>
          <a:endParaRPr lang="uk-UA"/>
        </a:p>
      </dgm:t>
    </dgm:pt>
    <dgm:pt modelId="{FCBCC720-EAFF-4A5E-B095-A08BBD8095B2}">
      <dgm:prSet phldrT="[Текст]" custT="1"/>
      <dgm:spPr>
        <a:ln>
          <a:solidFill>
            <a:srgbClr val="8EB6B1">
              <a:alpha val="90000"/>
            </a:srgbClr>
          </a:solidFill>
        </a:ln>
      </dgm:spPr>
      <dgm:t>
        <a:bodyPr/>
        <a:lstStyle/>
        <a:p>
          <a:r>
            <a:rPr lang="uk-UA" sz="2000" dirty="0">
              <a:solidFill>
                <a:srgbClr val="008080"/>
              </a:solidFill>
            </a:rPr>
            <a:t>Призначення, можливості, класифікація систем обробки текстів. : </a:t>
          </a:r>
          <a:r>
            <a:rPr lang="en-US" sz="2000" dirty="0">
              <a:hlinkClick xmlns:r="http://schemas.openxmlformats.org/officeDocument/2006/relationships" r:id="rId1"/>
            </a:rPr>
            <a:t>https://ppt-online.org/502277</a:t>
          </a:r>
          <a:endParaRPr lang="uk-UA" sz="2000" dirty="0">
            <a:solidFill>
              <a:srgbClr val="008080"/>
            </a:solidFill>
          </a:endParaRPr>
        </a:p>
      </dgm:t>
    </dgm:pt>
    <dgm:pt modelId="{7A134314-F49F-4155-9534-E6B9E0FFB9C5}" type="parTrans" cxnId="{DB5D927B-EB69-4704-BA81-D8DBDF17B7EC}">
      <dgm:prSet/>
      <dgm:spPr/>
      <dgm:t>
        <a:bodyPr/>
        <a:lstStyle/>
        <a:p>
          <a:endParaRPr lang="uk-UA"/>
        </a:p>
      </dgm:t>
    </dgm:pt>
    <dgm:pt modelId="{587DC083-67F7-4A14-A202-699120BC32F0}" type="sibTrans" cxnId="{DB5D927B-EB69-4704-BA81-D8DBDF17B7EC}">
      <dgm:prSet/>
      <dgm:spPr/>
      <dgm:t>
        <a:bodyPr/>
        <a:lstStyle/>
        <a:p>
          <a:endParaRPr lang="uk-UA"/>
        </a:p>
      </dgm:t>
    </dgm:pt>
    <dgm:pt modelId="{538DD25F-1FB7-4D70-ACBE-E0ADA2D03B1F}">
      <dgm:prSet phldrT="[Текст]"/>
      <dgm:spPr>
        <a:solidFill>
          <a:srgbClr val="008080"/>
        </a:solidFill>
      </dgm:spPr>
      <dgm:t>
        <a:bodyPr/>
        <a:lstStyle/>
        <a:p>
          <a:r>
            <a:rPr lang="uk-UA" dirty="0"/>
            <a:t>2</a:t>
          </a:r>
        </a:p>
      </dgm:t>
    </dgm:pt>
    <dgm:pt modelId="{17F3D551-2ED4-4A1E-9CE5-8F44BB2102AB}" type="parTrans" cxnId="{648449DB-B8FC-43A7-A803-1B96F031C644}">
      <dgm:prSet/>
      <dgm:spPr/>
      <dgm:t>
        <a:bodyPr/>
        <a:lstStyle/>
        <a:p>
          <a:endParaRPr lang="uk-UA"/>
        </a:p>
      </dgm:t>
    </dgm:pt>
    <dgm:pt modelId="{62A7BDE2-5E12-43B7-BDE4-9CE673BC73A7}" type="sibTrans" cxnId="{648449DB-B8FC-43A7-A803-1B96F031C644}">
      <dgm:prSet/>
      <dgm:spPr/>
      <dgm:t>
        <a:bodyPr/>
        <a:lstStyle/>
        <a:p>
          <a:endParaRPr lang="uk-UA"/>
        </a:p>
      </dgm:t>
    </dgm:pt>
    <dgm:pt modelId="{0252630B-8DD6-4AB0-8EBC-7FDC2F780CEE}">
      <dgm:prSet phldrT="[Текст]" custT="1"/>
      <dgm:spPr>
        <a:ln>
          <a:solidFill>
            <a:srgbClr val="8EB6B1">
              <a:alpha val="80000"/>
            </a:srgbClr>
          </a:solidFill>
        </a:ln>
      </dgm:spPr>
      <dgm:t>
        <a:bodyPr/>
        <a:lstStyle/>
        <a:p>
          <a:r>
            <a:rPr lang="uk-UA" sz="2000" dirty="0">
              <a:solidFill>
                <a:srgbClr val="008080"/>
              </a:solidFill>
            </a:rPr>
            <a:t>Операції з текстом. </a:t>
          </a:r>
          <a:r>
            <a:rPr lang="en-US" sz="2000" dirty="0">
              <a:hlinkClick xmlns:r="http://schemas.openxmlformats.org/officeDocument/2006/relationships" r:id="rId2"/>
            </a:rPr>
            <a:t>https://ppt-online.org/573114</a:t>
          </a:r>
          <a:endParaRPr lang="uk-UA" sz="2000" dirty="0">
            <a:solidFill>
              <a:srgbClr val="008080"/>
            </a:solidFill>
          </a:endParaRPr>
        </a:p>
      </dgm:t>
    </dgm:pt>
    <dgm:pt modelId="{0ED7DF03-5197-4777-A37F-8B77EB5619A5}" type="parTrans" cxnId="{4F02187F-E4B5-452C-85B3-B0672D240258}">
      <dgm:prSet/>
      <dgm:spPr/>
      <dgm:t>
        <a:bodyPr/>
        <a:lstStyle/>
        <a:p>
          <a:endParaRPr lang="uk-UA"/>
        </a:p>
      </dgm:t>
    </dgm:pt>
    <dgm:pt modelId="{D22A8D81-821C-46AE-B56D-3506DA6B41DC}" type="sibTrans" cxnId="{4F02187F-E4B5-452C-85B3-B0672D240258}">
      <dgm:prSet/>
      <dgm:spPr/>
      <dgm:t>
        <a:bodyPr/>
        <a:lstStyle/>
        <a:p>
          <a:endParaRPr lang="uk-UA"/>
        </a:p>
      </dgm:t>
    </dgm:pt>
    <dgm:pt modelId="{D1A6F084-9E60-4772-BC5D-94D625C5F631}">
      <dgm:prSet phldrT="[Текст]"/>
      <dgm:spPr>
        <a:solidFill>
          <a:srgbClr val="008080"/>
        </a:solidFill>
      </dgm:spPr>
      <dgm:t>
        <a:bodyPr/>
        <a:lstStyle/>
        <a:p>
          <a:r>
            <a:rPr lang="uk-UA" dirty="0"/>
            <a:t>3</a:t>
          </a:r>
        </a:p>
      </dgm:t>
    </dgm:pt>
    <dgm:pt modelId="{C6F65B66-7D5A-496B-895F-2422D1961830}" type="parTrans" cxnId="{F63612B7-62C8-41E0-B0BD-103F74A27F28}">
      <dgm:prSet/>
      <dgm:spPr/>
      <dgm:t>
        <a:bodyPr/>
        <a:lstStyle/>
        <a:p>
          <a:endParaRPr lang="uk-UA"/>
        </a:p>
      </dgm:t>
    </dgm:pt>
    <dgm:pt modelId="{F1067C6C-0718-4140-8D7A-6F43D8C3761C}" type="sibTrans" cxnId="{F63612B7-62C8-41E0-B0BD-103F74A27F28}">
      <dgm:prSet/>
      <dgm:spPr/>
      <dgm:t>
        <a:bodyPr/>
        <a:lstStyle/>
        <a:p>
          <a:endParaRPr lang="uk-UA"/>
        </a:p>
      </dgm:t>
    </dgm:pt>
    <dgm:pt modelId="{8FF96868-29AB-4395-A4F2-234EC301AD65}">
      <dgm:prSet phldrT="[Текст]" custT="1"/>
      <dgm:spPr>
        <a:ln>
          <a:solidFill>
            <a:srgbClr val="8EB6B1">
              <a:alpha val="70000"/>
            </a:srgbClr>
          </a:solidFill>
        </a:ln>
      </dgm:spPr>
      <dgm:t>
        <a:bodyPr/>
        <a:lstStyle/>
        <a:p>
          <a:r>
            <a:rPr lang="uk-UA" sz="2000" dirty="0">
              <a:solidFill>
                <a:srgbClr val="008080"/>
              </a:solidFill>
            </a:rPr>
            <a:t>т</a:t>
          </a:r>
        </a:p>
      </dgm:t>
    </dgm:pt>
    <dgm:pt modelId="{79AA9EB8-9B0E-4F12-A038-293EDB97B56D}" type="parTrans" cxnId="{E3D52D71-976A-4F64-8CB7-B9C0199AB1BF}">
      <dgm:prSet/>
      <dgm:spPr/>
      <dgm:t>
        <a:bodyPr/>
        <a:lstStyle/>
        <a:p>
          <a:endParaRPr lang="uk-UA"/>
        </a:p>
      </dgm:t>
    </dgm:pt>
    <dgm:pt modelId="{01C52BBF-B35F-4633-9372-E04E52B77CD7}" type="sibTrans" cxnId="{E3D52D71-976A-4F64-8CB7-B9C0199AB1BF}">
      <dgm:prSet/>
      <dgm:spPr/>
      <dgm:t>
        <a:bodyPr/>
        <a:lstStyle/>
        <a:p>
          <a:endParaRPr lang="uk-UA"/>
        </a:p>
      </dgm:t>
    </dgm:pt>
    <dgm:pt modelId="{88119C54-0DDB-4FD0-A649-2B38251ECBAF}">
      <dgm:prSet/>
      <dgm:spPr>
        <a:solidFill>
          <a:srgbClr val="008080"/>
        </a:solidFill>
      </dgm:spPr>
      <dgm:t>
        <a:bodyPr/>
        <a:lstStyle/>
        <a:p>
          <a:r>
            <a:rPr lang="uk-UA" dirty="0"/>
            <a:t>4</a:t>
          </a:r>
        </a:p>
      </dgm:t>
    </dgm:pt>
    <dgm:pt modelId="{292025E7-6375-4331-890A-31C3AB084012}" type="parTrans" cxnId="{BBC642EB-8549-4890-9937-FB7F4388327F}">
      <dgm:prSet/>
      <dgm:spPr/>
      <dgm:t>
        <a:bodyPr/>
        <a:lstStyle/>
        <a:p>
          <a:endParaRPr lang="uk-UA"/>
        </a:p>
      </dgm:t>
    </dgm:pt>
    <dgm:pt modelId="{AB834FBC-FFEF-4310-89C1-95505F1A0CB0}" type="sibTrans" cxnId="{BBC642EB-8549-4890-9937-FB7F4388327F}">
      <dgm:prSet/>
      <dgm:spPr/>
      <dgm:t>
        <a:bodyPr/>
        <a:lstStyle/>
        <a:p>
          <a:endParaRPr lang="uk-UA"/>
        </a:p>
      </dgm:t>
    </dgm:pt>
    <dgm:pt modelId="{36EF78D9-49DD-488B-BF3E-7D977B6B7866}">
      <dgm:prSet/>
      <dgm:spPr>
        <a:solidFill>
          <a:srgbClr val="008080"/>
        </a:solidFill>
      </dgm:spPr>
      <dgm:t>
        <a:bodyPr/>
        <a:lstStyle/>
        <a:p>
          <a:r>
            <a:rPr lang="uk-UA" dirty="0"/>
            <a:t>5</a:t>
          </a:r>
        </a:p>
      </dgm:t>
    </dgm:pt>
    <dgm:pt modelId="{5698D3C5-0B3C-4F52-9207-9CDA9E3CBD4D}" type="parTrans" cxnId="{D8F5ECBC-7BAB-4C7F-8E53-B159299D7796}">
      <dgm:prSet/>
      <dgm:spPr/>
      <dgm:t>
        <a:bodyPr/>
        <a:lstStyle/>
        <a:p>
          <a:endParaRPr lang="uk-UA"/>
        </a:p>
      </dgm:t>
    </dgm:pt>
    <dgm:pt modelId="{B0D5A903-DC7E-49D5-AF85-881C5C1EBA05}" type="sibTrans" cxnId="{D8F5ECBC-7BAB-4C7F-8E53-B159299D7796}">
      <dgm:prSet/>
      <dgm:spPr/>
      <dgm:t>
        <a:bodyPr/>
        <a:lstStyle/>
        <a:p>
          <a:endParaRPr lang="uk-UA"/>
        </a:p>
      </dgm:t>
    </dgm:pt>
    <dgm:pt modelId="{C8460DB3-F6D3-45E6-84B6-E6208ADABFBA}">
      <dgm:prSet custT="1"/>
      <dgm:spPr>
        <a:ln>
          <a:solidFill>
            <a:srgbClr val="8EB6B1">
              <a:alpha val="60000"/>
            </a:srgbClr>
          </a:solidFill>
        </a:ln>
      </dgm:spPr>
      <dgm:t>
        <a:bodyPr/>
        <a:lstStyle/>
        <a:p>
          <a:r>
            <a:rPr lang="uk-UA" sz="2000" dirty="0">
              <a:solidFill>
                <a:srgbClr val="008080"/>
              </a:solidFill>
            </a:rPr>
            <a:t>о</a:t>
          </a:r>
        </a:p>
      </dgm:t>
    </dgm:pt>
    <dgm:pt modelId="{4D1F0D80-A888-4D33-AA7D-9CB8F647ECFA}" type="parTrans" cxnId="{CCFFFB96-FADA-41E1-BD49-1AB0CEC0F1EB}">
      <dgm:prSet/>
      <dgm:spPr/>
      <dgm:t>
        <a:bodyPr/>
        <a:lstStyle/>
        <a:p>
          <a:endParaRPr lang="uk-UA"/>
        </a:p>
      </dgm:t>
    </dgm:pt>
    <dgm:pt modelId="{21F27B40-916F-4C55-A149-AFABABE0CCE5}" type="sibTrans" cxnId="{CCFFFB96-FADA-41E1-BD49-1AB0CEC0F1EB}">
      <dgm:prSet/>
      <dgm:spPr/>
      <dgm:t>
        <a:bodyPr/>
        <a:lstStyle/>
        <a:p>
          <a:endParaRPr lang="uk-UA"/>
        </a:p>
      </dgm:t>
    </dgm:pt>
    <dgm:pt modelId="{3AC28AD5-3E0A-47A1-9824-6A04D504128A}">
      <dgm:prSet custT="1"/>
      <dgm:spPr>
        <a:ln>
          <a:solidFill>
            <a:srgbClr val="8EB6B1">
              <a:alpha val="50000"/>
            </a:srgbClr>
          </a:solidFill>
        </a:ln>
      </dgm:spPr>
      <dgm:t>
        <a:bodyPr/>
        <a:lstStyle/>
        <a:p>
          <a:r>
            <a:rPr lang="uk-UA" sz="2000" dirty="0">
              <a:solidFill>
                <a:srgbClr val="008080"/>
              </a:solidFill>
            </a:rPr>
            <a:t>о</a:t>
          </a:r>
        </a:p>
      </dgm:t>
    </dgm:pt>
    <dgm:pt modelId="{5C19A9B5-5ED5-40D3-AFB8-7A3025C762A9}" type="parTrans" cxnId="{67BBCFAE-A613-41B2-B356-6BD21250CA81}">
      <dgm:prSet/>
      <dgm:spPr/>
      <dgm:t>
        <a:bodyPr/>
        <a:lstStyle/>
        <a:p>
          <a:endParaRPr lang="uk-UA"/>
        </a:p>
      </dgm:t>
    </dgm:pt>
    <dgm:pt modelId="{576313F1-A238-4D51-94EE-DFAF8952F49D}" type="sibTrans" cxnId="{67BBCFAE-A613-41B2-B356-6BD21250CA81}">
      <dgm:prSet/>
      <dgm:spPr/>
      <dgm:t>
        <a:bodyPr/>
        <a:lstStyle/>
        <a:p>
          <a:endParaRPr lang="uk-UA"/>
        </a:p>
      </dgm:t>
    </dgm:pt>
    <dgm:pt modelId="{CB2B5415-D897-495E-89C9-6D8E7A5855EC}" type="pres">
      <dgm:prSet presAssocID="{4437E07F-A12B-4033-81BF-5E67275AF674}" presName="linearFlow" presStyleCnt="0">
        <dgm:presLayoutVars>
          <dgm:dir/>
          <dgm:animLvl val="lvl"/>
          <dgm:resizeHandles val="exact"/>
        </dgm:presLayoutVars>
      </dgm:prSet>
      <dgm:spPr/>
    </dgm:pt>
    <dgm:pt modelId="{D3E7651C-3B9D-4252-BB57-4CDD74F5D970}" type="pres">
      <dgm:prSet presAssocID="{DA79CDF2-FE4B-4996-98D8-9461B3185694}" presName="composite" presStyleCnt="0"/>
      <dgm:spPr/>
    </dgm:pt>
    <dgm:pt modelId="{9C221F02-3918-4B39-93AF-4016E402D55E}" type="pres">
      <dgm:prSet presAssocID="{DA79CDF2-FE4B-4996-98D8-9461B318569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7A27360-DB19-49D8-BDEE-CC5785B5ADC6}" type="pres">
      <dgm:prSet presAssocID="{DA79CDF2-FE4B-4996-98D8-9461B3185694}" presName="descendantText" presStyleLbl="alignAcc1" presStyleIdx="0" presStyleCnt="5">
        <dgm:presLayoutVars>
          <dgm:bulletEnabled val="1"/>
        </dgm:presLayoutVars>
      </dgm:prSet>
      <dgm:spPr/>
    </dgm:pt>
    <dgm:pt modelId="{942F9A29-06AE-4AC1-95C2-7A9A43F236CE}" type="pres">
      <dgm:prSet presAssocID="{89D8040E-108E-4C9A-B0F2-0B28FA18CA04}" presName="sp" presStyleCnt="0"/>
      <dgm:spPr/>
    </dgm:pt>
    <dgm:pt modelId="{4DFDBA60-F053-4955-85FA-EA123F8FA223}" type="pres">
      <dgm:prSet presAssocID="{538DD25F-1FB7-4D70-ACBE-E0ADA2D03B1F}" presName="composite" presStyleCnt="0"/>
      <dgm:spPr/>
    </dgm:pt>
    <dgm:pt modelId="{9A0770B1-4058-4108-977D-8ED72C4A232D}" type="pres">
      <dgm:prSet presAssocID="{538DD25F-1FB7-4D70-ACBE-E0ADA2D03B1F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0C698C2-5F64-43C7-8BD2-E8C3EB44E377}" type="pres">
      <dgm:prSet presAssocID="{538DD25F-1FB7-4D70-ACBE-E0ADA2D03B1F}" presName="descendantText" presStyleLbl="alignAcc1" presStyleIdx="1" presStyleCnt="5">
        <dgm:presLayoutVars>
          <dgm:bulletEnabled val="1"/>
        </dgm:presLayoutVars>
      </dgm:prSet>
      <dgm:spPr/>
    </dgm:pt>
    <dgm:pt modelId="{9EFBFBC3-14D2-4BB9-AA0C-8C8FB6C5C7A9}" type="pres">
      <dgm:prSet presAssocID="{62A7BDE2-5E12-43B7-BDE4-9CE673BC73A7}" presName="sp" presStyleCnt="0"/>
      <dgm:spPr/>
    </dgm:pt>
    <dgm:pt modelId="{07F77EAA-5FD1-44C8-A7C0-02B791AD3329}" type="pres">
      <dgm:prSet presAssocID="{D1A6F084-9E60-4772-BC5D-94D625C5F631}" presName="composite" presStyleCnt="0"/>
      <dgm:spPr/>
    </dgm:pt>
    <dgm:pt modelId="{732E630F-AC95-48F1-85B1-8157756FF1BA}" type="pres">
      <dgm:prSet presAssocID="{D1A6F084-9E60-4772-BC5D-94D625C5F63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010DCB3-A9AE-47D6-8914-AF468BEA6448}" type="pres">
      <dgm:prSet presAssocID="{D1A6F084-9E60-4772-BC5D-94D625C5F631}" presName="descendantText" presStyleLbl="alignAcc1" presStyleIdx="2" presStyleCnt="5">
        <dgm:presLayoutVars>
          <dgm:bulletEnabled val="1"/>
        </dgm:presLayoutVars>
      </dgm:prSet>
      <dgm:spPr/>
    </dgm:pt>
    <dgm:pt modelId="{D2680788-396D-4184-8B2E-BC685930C4D7}" type="pres">
      <dgm:prSet presAssocID="{F1067C6C-0718-4140-8D7A-6F43D8C3761C}" presName="sp" presStyleCnt="0"/>
      <dgm:spPr/>
    </dgm:pt>
    <dgm:pt modelId="{C38F274D-1DEA-4935-B52A-AD88AF1FCD65}" type="pres">
      <dgm:prSet presAssocID="{88119C54-0DDB-4FD0-A649-2B38251ECBAF}" presName="composite" presStyleCnt="0"/>
      <dgm:spPr/>
    </dgm:pt>
    <dgm:pt modelId="{29424C20-A2DA-4FFD-B4A0-39D23320E90C}" type="pres">
      <dgm:prSet presAssocID="{88119C54-0DDB-4FD0-A649-2B38251ECBA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6156869-B3E0-4650-9C70-B21FEF6FA286}" type="pres">
      <dgm:prSet presAssocID="{88119C54-0DDB-4FD0-A649-2B38251ECBAF}" presName="descendantText" presStyleLbl="alignAcc1" presStyleIdx="3" presStyleCnt="5">
        <dgm:presLayoutVars>
          <dgm:bulletEnabled val="1"/>
        </dgm:presLayoutVars>
      </dgm:prSet>
      <dgm:spPr/>
    </dgm:pt>
    <dgm:pt modelId="{E1C26BF9-65D1-4854-9E4C-884BA0A0B1D7}" type="pres">
      <dgm:prSet presAssocID="{AB834FBC-FFEF-4310-89C1-95505F1A0CB0}" presName="sp" presStyleCnt="0"/>
      <dgm:spPr/>
    </dgm:pt>
    <dgm:pt modelId="{20437226-9B3E-4308-A4E2-A92258784C92}" type="pres">
      <dgm:prSet presAssocID="{36EF78D9-49DD-488B-BF3E-7D977B6B7866}" presName="composite" presStyleCnt="0"/>
      <dgm:spPr/>
    </dgm:pt>
    <dgm:pt modelId="{F1CA7159-BCC1-4774-90DF-D57C9EB20366}" type="pres">
      <dgm:prSet presAssocID="{36EF78D9-49DD-488B-BF3E-7D977B6B786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B4D9429-597A-460B-951D-F0181223B2C3}" type="pres">
      <dgm:prSet presAssocID="{36EF78D9-49DD-488B-BF3E-7D977B6B786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A58DB09-9358-40A3-8207-D4BE6338FA19}" type="presOf" srcId="{D1A6F084-9E60-4772-BC5D-94D625C5F631}" destId="{732E630F-AC95-48F1-85B1-8157756FF1BA}" srcOrd="0" destOrd="0" presId="urn:microsoft.com/office/officeart/2005/8/layout/chevron2"/>
    <dgm:cxn modelId="{13B03A4E-3653-4F4F-A526-EC74C52D73F7}" srcId="{4437E07F-A12B-4033-81BF-5E67275AF674}" destId="{DA79CDF2-FE4B-4996-98D8-9461B3185694}" srcOrd="0" destOrd="0" parTransId="{907DE981-C398-4351-A258-75563BE5722B}" sibTransId="{89D8040E-108E-4C9A-B0F2-0B28FA18CA04}"/>
    <dgm:cxn modelId="{E3D52D71-976A-4F64-8CB7-B9C0199AB1BF}" srcId="{D1A6F084-9E60-4772-BC5D-94D625C5F631}" destId="{8FF96868-29AB-4395-A4F2-234EC301AD65}" srcOrd="0" destOrd="0" parTransId="{79AA9EB8-9B0E-4F12-A038-293EDB97B56D}" sibTransId="{01C52BBF-B35F-4633-9372-E04E52B77CD7}"/>
    <dgm:cxn modelId="{BD01BB56-C03B-444F-A51F-DC750BBD9CBB}" type="presOf" srcId="{8FF96868-29AB-4395-A4F2-234EC301AD65}" destId="{4010DCB3-A9AE-47D6-8914-AF468BEA6448}" srcOrd="0" destOrd="0" presId="urn:microsoft.com/office/officeart/2005/8/layout/chevron2"/>
    <dgm:cxn modelId="{A05D2379-055C-43AA-A38D-C2D876D2E877}" type="presOf" srcId="{0252630B-8DD6-4AB0-8EBC-7FDC2F780CEE}" destId="{E0C698C2-5F64-43C7-8BD2-E8C3EB44E377}" srcOrd="0" destOrd="0" presId="urn:microsoft.com/office/officeart/2005/8/layout/chevron2"/>
    <dgm:cxn modelId="{DB5D927B-EB69-4704-BA81-D8DBDF17B7EC}" srcId="{DA79CDF2-FE4B-4996-98D8-9461B3185694}" destId="{FCBCC720-EAFF-4A5E-B095-A08BBD8095B2}" srcOrd="0" destOrd="0" parTransId="{7A134314-F49F-4155-9534-E6B9E0FFB9C5}" sibTransId="{587DC083-67F7-4A14-A202-699120BC32F0}"/>
    <dgm:cxn modelId="{4F02187F-E4B5-452C-85B3-B0672D240258}" srcId="{538DD25F-1FB7-4D70-ACBE-E0ADA2D03B1F}" destId="{0252630B-8DD6-4AB0-8EBC-7FDC2F780CEE}" srcOrd="0" destOrd="0" parTransId="{0ED7DF03-5197-4777-A37F-8B77EB5619A5}" sibTransId="{D22A8D81-821C-46AE-B56D-3506DA6B41DC}"/>
    <dgm:cxn modelId="{01E46986-4107-477B-8429-CD8D4714DBE0}" type="presOf" srcId="{3AC28AD5-3E0A-47A1-9824-6A04D504128A}" destId="{4B4D9429-597A-460B-951D-F0181223B2C3}" srcOrd="0" destOrd="0" presId="urn:microsoft.com/office/officeart/2005/8/layout/chevron2"/>
    <dgm:cxn modelId="{F0B08688-BB17-4BBF-8DC1-0E5D94F0131C}" type="presOf" srcId="{36EF78D9-49DD-488B-BF3E-7D977B6B7866}" destId="{F1CA7159-BCC1-4774-90DF-D57C9EB20366}" srcOrd="0" destOrd="0" presId="urn:microsoft.com/office/officeart/2005/8/layout/chevron2"/>
    <dgm:cxn modelId="{CCFFFB96-FADA-41E1-BD49-1AB0CEC0F1EB}" srcId="{88119C54-0DDB-4FD0-A649-2B38251ECBAF}" destId="{C8460DB3-F6D3-45E6-84B6-E6208ADABFBA}" srcOrd="0" destOrd="0" parTransId="{4D1F0D80-A888-4D33-AA7D-9CB8F647ECFA}" sibTransId="{21F27B40-916F-4C55-A149-AFABABE0CCE5}"/>
    <dgm:cxn modelId="{2E4042A4-65CF-4C23-BC33-8FA2B93A1D48}" type="presOf" srcId="{88119C54-0DDB-4FD0-A649-2B38251ECBAF}" destId="{29424C20-A2DA-4FFD-B4A0-39D23320E90C}" srcOrd="0" destOrd="0" presId="urn:microsoft.com/office/officeart/2005/8/layout/chevron2"/>
    <dgm:cxn modelId="{CF2165AC-95DF-49CD-A9EB-1CFDFB0CD7D2}" type="presOf" srcId="{538DD25F-1FB7-4D70-ACBE-E0ADA2D03B1F}" destId="{9A0770B1-4058-4108-977D-8ED72C4A232D}" srcOrd="0" destOrd="0" presId="urn:microsoft.com/office/officeart/2005/8/layout/chevron2"/>
    <dgm:cxn modelId="{67BBCFAE-A613-41B2-B356-6BD21250CA81}" srcId="{36EF78D9-49DD-488B-BF3E-7D977B6B7866}" destId="{3AC28AD5-3E0A-47A1-9824-6A04D504128A}" srcOrd="0" destOrd="0" parTransId="{5C19A9B5-5ED5-40D3-AFB8-7A3025C762A9}" sibTransId="{576313F1-A238-4D51-94EE-DFAF8952F49D}"/>
    <dgm:cxn modelId="{F63612B7-62C8-41E0-B0BD-103F74A27F28}" srcId="{4437E07F-A12B-4033-81BF-5E67275AF674}" destId="{D1A6F084-9E60-4772-BC5D-94D625C5F631}" srcOrd="2" destOrd="0" parTransId="{C6F65B66-7D5A-496B-895F-2422D1961830}" sibTransId="{F1067C6C-0718-4140-8D7A-6F43D8C3761C}"/>
    <dgm:cxn modelId="{D8F5ECBC-7BAB-4C7F-8E53-B159299D7796}" srcId="{4437E07F-A12B-4033-81BF-5E67275AF674}" destId="{36EF78D9-49DD-488B-BF3E-7D977B6B7866}" srcOrd="4" destOrd="0" parTransId="{5698D3C5-0B3C-4F52-9207-9CDA9E3CBD4D}" sibTransId="{B0D5A903-DC7E-49D5-AF85-881C5C1EBA05}"/>
    <dgm:cxn modelId="{4D434FC9-D46E-4EA7-9671-4D49E0F8EB95}" type="presOf" srcId="{C8460DB3-F6D3-45E6-84B6-E6208ADABFBA}" destId="{36156869-B3E0-4650-9C70-B21FEF6FA286}" srcOrd="0" destOrd="0" presId="urn:microsoft.com/office/officeart/2005/8/layout/chevron2"/>
    <dgm:cxn modelId="{45595ECC-51C8-45B0-9F59-D6E25ECC15F4}" type="presOf" srcId="{FCBCC720-EAFF-4A5E-B095-A08BBD8095B2}" destId="{37A27360-DB19-49D8-BDEE-CC5785B5ADC6}" srcOrd="0" destOrd="0" presId="urn:microsoft.com/office/officeart/2005/8/layout/chevron2"/>
    <dgm:cxn modelId="{AA1D08CE-1800-4495-901E-B590965CFAAC}" type="presOf" srcId="{4437E07F-A12B-4033-81BF-5E67275AF674}" destId="{CB2B5415-D897-495E-89C9-6D8E7A5855EC}" srcOrd="0" destOrd="0" presId="urn:microsoft.com/office/officeart/2005/8/layout/chevron2"/>
    <dgm:cxn modelId="{648449DB-B8FC-43A7-A803-1B96F031C644}" srcId="{4437E07F-A12B-4033-81BF-5E67275AF674}" destId="{538DD25F-1FB7-4D70-ACBE-E0ADA2D03B1F}" srcOrd="1" destOrd="0" parTransId="{17F3D551-2ED4-4A1E-9CE5-8F44BB2102AB}" sibTransId="{62A7BDE2-5E12-43B7-BDE4-9CE673BC73A7}"/>
    <dgm:cxn modelId="{BBC642EB-8549-4890-9937-FB7F4388327F}" srcId="{4437E07F-A12B-4033-81BF-5E67275AF674}" destId="{88119C54-0DDB-4FD0-A649-2B38251ECBAF}" srcOrd="3" destOrd="0" parTransId="{292025E7-6375-4331-890A-31C3AB084012}" sibTransId="{AB834FBC-FFEF-4310-89C1-95505F1A0CB0}"/>
    <dgm:cxn modelId="{1CD55AF4-17D0-49E9-8C87-FF56DCB5C1EA}" type="presOf" srcId="{DA79CDF2-FE4B-4996-98D8-9461B3185694}" destId="{9C221F02-3918-4B39-93AF-4016E402D55E}" srcOrd="0" destOrd="0" presId="urn:microsoft.com/office/officeart/2005/8/layout/chevron2"/>
    <dgm:cxn modelId="{1E06BEF0-7F34-45DD-A290-B3776DC3616C}" type="presParOf" srcId="{CB2B5415-D897-495E-89C9-6D8E7A5855EC}" destId="{D3E7651C-3B9D-4252-BB57-4CDD74F5D970}" srcOrd="0" destOrd="0" presId="urn:microsoft.com/office/officeart/2005/8/layout/chevron2"/>
    <dgm:cxn modelId="{C9AA3702-DBBC-4338-847D-47A90AC464F8}" type="presParOf" srcId="{D3E7651C-3B9D-4252-BB57-4CDD74F5D970}" destId="{9C221F02-3918-4B39-93AF-4016E402D55E}" srcOrd="0" destOrd="0" presId="urn:microsoft.com/office/officeart/2005/8/layout/chevron2"/>
    <dgm:cxn modelId="{5889DB8C-CB3A-41EF-A8E2-62019D19D77F}" type="presParOf" srcId="{D3E7651C-3B9D-4252-BB57-4CDD74F5D970}" destId="{37A27360-DB19-49D8-BDEE-CC5785B5ADC6}" srcOrd="1" destOrd="0" presId="urn:microsoft.com/office/officeart/2005/8/layout/chevron2"/>
    <dgm:cxn modelId="{FDEF07C4-72BF-4CBE-A2C1-DD63CC1EC0AA}" type="presParOf" srcId="{CB2B5415-D897-495E-89C9-6D8E7A5855EC}" destId="{942F9A29-06AE-4AC1-95C2-7A9A43F236CE}" srcOrd="1" destOrd="0" presId="urn:microsoft.com/office/officeart/2005/8/layout/chevron2"/>
    <dgm:cxn modelId="{8A6E3E37-3FD1-4BD4-899C-E899965906F7}" type="presParOf" srcId="{CB2B5415-D897-495E-89C9-6D8E7A5855EC}" destId="{4DFDBA60-F053-4955-85FA-EA123F8FA223}" srcOrd="2" destOrd="0" presId="urn:microsoft.com/office/officeart/2005/8/layout/chevron2"/>
    <dgm:cxn modelId="{FE10DA79-E1B6-4BFE-8AE6-695C19094C06}" type="presParOf" srcId="{4DFDBA60-F053-4955-85FA-EA123F8FA223}" destId="{9A0770B1-4058-4108-977D-8ED72C4A232D}" srcOrd="0" destOrd="0" presId="urn:microsoft.com/office/officeart/2005/8/layout/chevron2"/>
    <dgm:cxn modelId="{F0A051D2-E5E3-4384-9552-81470F04D6B2}" type="presParOf" srcId="{4DFDBA60-F053-4955-85FA-EA123F8FA223}" destId="{E0C698C2-5F64-43C7-8BD2-E8C3EB44E377}" srcOrd="1" destOrd="0" presId="urn:microsoft.com/office/officeart/2005/8/layout/chevron2"/>
    <dgm:cxn modelId="{EC7AC439-8AE6-496F-BF90-93D284A756D8}" type="presParOf" srcId="{CB2B5415-D897-495E-89C9-6D8E7A5855EC}" destId="{9EFBFBC3-14D2-4BB9-AA0C-8C8FB6C5C7A9}" srcOrd="3" destOrd="0" presId="urn:microsoft.com/office/officeart/2005/8/layout/chevron2"/>
    <dgm:cxn modelId="{97E5C675-6CC8-4437-BA0B-2B01E0E6A1DA}" type="presParOf" srcId="{CB2B5415-D897-495E-89C9-6D8E7A5855EC}" destId="{07F77EAA-5FD1-44C8-A7C0-02B791AD3329}" srcOrd="4" destOrd="0" presId="urn:microsoft.com/office/officeart/2005/8/layout/chevron2"/>
    <dgm:cxn modelId="{F165ED65-4F32-4C84-8037-EA95F83A79F7}" type="presParOf" srcId="{07F77EAA-5FD1-44C8-A7C0-02B791AD3329}" destId="{732E630F-AC95-48F1-85B1-8157756FF1BA}" srcOrd="0" destOrd="0" presId="urn:microsoft.com/office/officeart/2005/8/layout/chevron2"/>
    <dgm:cxn modelId="{8354A733-1C49-4D0F-909E-7D9753F7E86F}" type="presParOf" srcId="{07F77EAA-5FD1-44C8-A7C0-02B791AD3329}" destId="{4010DCB3-A9AE-47D6-8914-AF468BEA6448}" srcOrd="1" destOrd="0" presId="urn:microsoft.com/office/officeart/2005/8/layout/chevron2"/>
    <dgm:cxn modelId="{2BB6146E-8FCE-418A-BBAA-E8E1A0226CF2}" type="presParOf" srcId="{CB2B5415-D897-495E-89C9-6D8E7A5855EC}" destId="{D2680788-396D-4184-8B2E-BC685930C4D7}" srcOrd="5" destOrd="0" presId="urn:microsoft.com/office/officeart/2005/8/layout/chevron2"/>
    <dgm:cxn modelId="{AE37FA41-8346-4E04-A0FE-A4F6703823DF}" type="presParOf" srcId="{CB2B5415-D897-495E-89C9-6D8E7A5855EC}" destId="{C38F274D-1DEA-4935-B52A-AD88AF1FCD65}" srcOrd="6" destOrd="0" presId="urn:microsoft.com/office/officeart/2005/8/layout/chevron2"/>
    <dgm:cxn modelId="{1CECDD39-BE33-40A9-91CA-974D6928EFA6}" type="presParOf" srcId="{C38F274D-1DEA-4935-B52A-AD88AF1FCD65}" destId="{29424C20-A2DA-4FFD-B4A0-39D23320E90C}" srcOrd="0" destOrd="0" presId="urn:microsoft.com/office/officeart/2005/8/layout/chevron2"/>
    <dgm:cxn modelId="{A7C37F0A-84D7-4E6C-B867-73256B580A7E}" type="presParOf" srcId="{C38F274D-1DEA-4935-B52A-AD88AF1FCD65}" destId="{36156869-B3E0-4650-9C70-B21FEF6FA286}" srcOrd="1" destOrd="0" presId="urn:microsoft.com/office/officeart/2005/8/layout/chevron2"/>
    <dgm:cxn modelId="{30F9F5EC-DDFF-406B-96C1-D2E34A138E3D}" type="presParOf" srcId="{CB2B5415-D897-495E-89C9-6D8E7A5855EC}" destId="{E1C26BF9-65D1-4854-9E4C-884BA0A0B1D7}" srcOrd="7" destOrd="0" presId="urn:microsoft.com/office/officeart/2005/8/layout/chevron2"/>
    <dgm:cxn modelId="{C248B83C-FAF8-469E-996E-4C11165CEBEB}" type="presParOf" srcId="{CB2B5415-D897-495E-89C9-6D8E7A5855EC}" destId="{20437226-9B3E-4308-A4E2-A92258784C92}" srcOrd="8" destOrd="0" presId="urn:microsoft.com/office/officeart/2005/8/layout/chevron2"/>
    <dgm:cxn modelId="{FE5F040A-2C0E-48F6-8A78-F64F6DE89E7A}" type="presParOf" srcId="{20437226-9B3E-4308-A4E2-A92258784C92}" destId="{F1CA7159-BCC1-4774-90DF-D57C9EB20366}" srcOrd="0" destOrd="0" presId="urn:microsoft.com/office/officeart/2005/8/layout/chevron2"/>
    <dgm:cxn modelId="{A721AC01-8061-4AAA-8E56-4C8572CC06B4}" type="presParOf" srcId="{20437226-9B3E-4308-A4E2-A92258784C92}" destId="{4B4D9429-597A-460B-951D-F0181223B2C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21F02-3918-4B39-93AF-4016E402D55E}">
      <dsp:nvSpPr>
        <dsp:cNvPr id="0" name=""/>
        <dsp:cNvSpPr/>
      </dsp:nvSpPr>
      <dsp:spPr>
        <a:xfrm rot="5400000">
          <a:off x="-150697" y="151546"/>
          <a:ext cx="1004647" cy="703253"/>
        </a:xfrm>
        <a:prstGeom prst="chevron">
          <a:avLst/>
        </a:prstGeom>
        <a:solidFill>
          <a:srgbClr val="008080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1</a:t>
          </a:r>
        </a:p>
      </dsp:txBody>
      <dsp:txXfrm rot="-5400000">
        <a:off x="1" y="352476"/>
        <a:ext cx="703253" cy="301394"/>
      </dsp:txXfrm>
    </dsp:sp>
    <dsp:sp modelId="{37A27360-DB19-49D8-BDEE-CC5785B5ADC6}">
      <dsp:nvSpPr>
        <dsp:cNvPr id="0" name=""/>
        <dsp:cNvSpPr/>
      </dsp:nvSpPr>
      <dsp:spPr>
        <a:xfrm rot="5400000">
          <a:off x="5205701" y="-4501598"/>
          <a:ext cx="653021" cy="9657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EB6B1">
              <a:alpha val="9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solidFill>
                <a:srgbClr val="008080"/>
              </a:solidFill>
            </a:rPr>
            <a:t>Призначення, можливості, класифікація систем обробки текстів. : </a:t>
          </a:r>
          <a:r>
            <a:rPr lang="en-US" sz="2000" kern="1200" dirty="0">
              <a:hlinkClick xmlns:r="http://schemas.openxmlformats.org/officeDocument/2006/relationships" r:id="rId1"/>
            </a:rPr>
            <a:t>https://ppt-online.org/502277</a:t>
          </a:r>
          <a:endParaRPr lang="uk-UA" sz="2000" kern="1200" dirty="0">
            <a:solidFill>
              <a:srgbClr val="008080"/>
            </a:solidFill>
          </a:endParaRPr>
        </a:p>
      </dsp:txBody>
      <dsp:txXfrm rot="-5400000">
        <a:off x="703253" y="32728"/>
        <a:ext cx="9626039" cy="589265"/>
      </dsp:txXfrm>
    </dsp:sp>
    <dsp:sp modelId="{9A0770B1-4058-4108-977D-8ED72C4A232D}">
      <dsp:nvSpPr>
        <dsp:cNvPr id="0" name=""/>
        <dsp:cNvSpPr/>
      </dsp:nvSpPr>
      <dsp:spPr>
        <a:xfrm rot="5400000">
          <a:off x="-150697" y="1037968"/>
          <a:ext cx="1004647" cy="703253"/>
        </a:xfrm>
        <a:prstGeom prst="chevron">
          <a:avLst/>
        </a:prstGeom>
        <a:solidFill>
          <a:srgbClr val="008080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2</a:t>
          </a:r>
        </a:p>
      </dsp:txBody>
      <dsp:txXfrm rot="-5400000">
        <a:off x="1" y="1238898"/>
        <a:ext cx="703253" cy="301394"/>
      </dsp:txXfrm>
    </dsp:sp>
    <dsp:sp modelId="{E0C698C2-5F64-43C7-8BD2-E8C3EB44E377}">
      <dsp:nvSpPr>
        <dsp:cNvPr id="0" name=""/>
        <dsp:cNvSpPr/>
      </dsp:nvSpPr>
      <dsp:spPr>
        <a:xfrm rot="5400000">
          <a:off x="5205701" y="-3615177"/>
          <a:ext cx="653021" cy="9657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EB6B1">
              <a:alpha val="8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solidFill>
                <a:srgbClr val="008080"/>
              </a:solidFill>
            </a:rPr>
            <a:t>Операції з текстом. </a:t>
          </a:r>
          <a:r>
            <a:rPr lang="en-US" sz="2000" kern="1200" dirty="0">
              <a:hlinkClick xmlns:r="http://schemas.openxmlformats.org/officeDocument/2006/relationships" r:id="rId2"/>
            </a:rPr>
            <a:t>https://ppt-online.org/573114</a:t>
          </a:r>
          <a:endParaRPr lang="uk-UA" sz="2000" kern="1200" dirty="0">
            <a:solidFill>
              <a:srgbClr val="008080"/>
            </a:solidFill>
          </a:endParaRPr>
        </a:p>
      </dsp:txBody>
      <dsp:txXfrm rot="-5400000">
        <a:off x="703253" y="919149"/>
        <a:ext cx="9626039" cy="589265"/>
      </dsp:txXfrm>
    </dsp:sp>
    <dsp:sp modelId="{732E630F-AC95-48F1-85B1-8157756FF1BA}">
      <dsp:nvSpPr>
        <dsp:cNvPr id="0" name=""/>
        <dsp:cNvSpPr/>
      </dsp:nvSpPr>
      <dsp:spPr>
        <a:xfrm rot="5400000">
          <a:off x="-150697" y="1924389"/>
          <a:ext cx="1004647" cy="703253"/>
        </a:xfrm>
        <a:prstGeom prst="chevron">
          <a:avLst/>
        </a:prstGeom>
        <a:solidFill>
          <a:srgbClr val="008080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3</a:t>
          </a:r>
        </a:p>
      </dsp:txBody>
      <dsp:txXfrm rot="-5400000">
        <a:off x="1" y="2125319"/>
        <a:ext cx="703253" cy="301394"/>
      </dsp:txXfrm>
    </dsp:sp>
    <dsp:sp modelId="{4010DCB3-A9AE-47D6-8914-AF468BEA6448}">
      <dsp:nvSpPr>
        <dsp:cNvPr id="0" name=""/>
        <dsp:cNvSpPr/>
      </dsp:nvSpPr>
      <dsp:spPr>
        <a:xfrm rot="5400000">
          <a:off x="5205701" y="-2728755"/>
          <a:ext cx="653021" cy="9657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EB6B1">
              <a:alpha val="7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solidFill>
                <a:srgbClr val="008080"/>
              </a:solidFill>
            </a:rPr>
            <a:t>т</a:t>
          </a:r>
        </a:p>
      </dsp:txBody>
      <dsp:txXfrm rot="-5400000">
        <a:off x="703253" y="1805571"/>
        <a:ext cx="9626039" cy="589265"/>
      </dsp:txXfrm>
    </dsp:sp>
    <dsp:sp modelId="{29424C20-A2DA-4FFD-B4A0-39D23320E90C}">
      <dsp:nvSpPr>
        <dsp:cNvPr id="0" name=""/>
        <dsp:cNvSpPr/>
      </dsp:nvSpPr>
      <dsp:spPr>
        <a:xfrm rot="5400000">
          <a:off x="-150697" y="2810811"/>
          <a:ext cx="1004647" cy="703253"/>
        </a:xfrm>
        <a:prstGeom prst="chevron">
          <a:avLst/>
        </a:prstGeom>
        <a:solidFill>
          <a:srgbClr val="008080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4</a:t>
          </a:r>
        </a:p>
      </dsp:txBody>
      <dsp:txXfrm rot="-5400000">
        <a:off x="1" y="3011741"/>
        <a:ext cx="703253" cy="301394"/>
      </dsp:txXfrm>
    </dsp:sp>
    <dsp:sp modelId="{36156869-B3E0-4650-9C70-B21FEF6FA286}">
      <dsp:nvSpPr>
        <dsp:cNvPr id="0" name=""/>
        <dsp:cNvSpPr/>
      </dsp:nvSpPr>
      <dsp:spPr>
        <a:xfrm rot="5400000">
          <a:off x="5205701" y="-1842333"/>
          <a:ext cx="653021" cy="9657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EB6B1">
              <a:alpha val="6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solidFill>
                <a:srgbClr val="008080"/>
              </a:solidFill>
            </a:rPr>
            <a:t>о</a:t>
          </a:r>
        </a:p>
      </dsp:txBody>
      <dsp:txXfrm rot="-5400000">
        <a:off x="703253" y="2691993"/>
        <a:ext cx="9626039" cy="589265"/>
      </dsp:txXfrm>
    </dsp:sp>
    <dsp:sp modelId="{F1CA7159-BCC1-4774-90DF-D57C9EB20366}">
      <dsp:nvSpPr>
        <dsp:cNvPr id="0" name=""/>
        <dsp:cNvSpPr/>
      </dsp:nvSpPr>
      <dsp:spPr>
        <a:xfrm rot="5400000">
          <a:off x="-150697" y="3697233"/>
          <a:ext cx="1004647" cy="703253"/>
        </a:xfrm>
        <a:prstGeom prst="chevron">
          <a:avLst/>
        </a:prstGeom>
        <a:solidFill>
          <a:srgbClr val="008080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5</a:t>
          </a:r>
        </a:p>
      </dsp:txBody>
      <dsp:txXfrm rot="-5400000">
        <a:off x="1" y="3898163"/>
        <a:ext cx="703253" cy="301394"/>
      </dsp:txXfrm>
    </dsp:sp>
    <dsp:sp modelId="{4B4D9429-597A-460B-951D-F0181223B2C3}">
      <dsp:nvSpPr>
        <dsp:cNvPr id="0" name=""/>
        <dsp:cNvSpPr/>
      </dsp:nvSpPr>
      <dsp:spPr>
        <a:xfrm rot="5400000">
          <a:off x="5205701" y="-955912"/>
          <a:ext cx="653021" cy="9657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EB6B1">
              <a:alpha val="5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solidFill>
                <a:srgbClr val="008080"/>
              </a:solidFill>
            </a:rPr>
            <a:t>о</a:t>
          </a:r>
        </a:p>
      </dsp:txBody>
      <dsp:txXfrm rot="-5400000">
        <a:off x="703253" y="3578414"/>
        <a:ext cx="9626039" cy="58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21753-623D-4B32-B451-FC68FEFD3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D5E839-4F3F-41D9-828E-B6A2229C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81EA1-98C3-4A9F-9931-BA6DE349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CB2A-FC41-412B-869B-354779F4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33119-62E7-4CC5-BA00-595DE961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1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C4E0D-7F13-47B1-B915-0CDCA9AE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B1067B-A21B-4B98-A517-EFAEBFF6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57EE4-73BB-47F6-A097-DADDFF58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E93DE-F1A3-4636-AAD8-7BC0A142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60B9E-B697-41E3-8F40-D82B87FD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8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D5DD1-C4D4-4624-8FDA-5A3CD33F1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C743B0-5752-412E-9872-41E623EFD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061FE-97F0-4345-9D8B-3697DD54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664F6-F352-42CB-8688-37B075A9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85834-3B15-415B-942C-901782F6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7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0E09D-04FF-4C56-80B4-7FB1C868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F1B0E-AEF7-475F-B2A5-A194866E5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A8537-4D27-45DB-8819-C28ED0A1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6A527-8F46-4676-857F-922A6DE1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1B813-0BE2-49DA-93FA-78B3E1F8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1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2B887-8BA8-4581-B038-89D0FC4A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E025F2-9A12-40D6-B1F9-334A9CBDF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D4A3B-F1AD-4BFA-9B15-2D32CCAB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32400-DAB9-4AFC-B7B9-686D9C8E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18FD5-8DC6-406D-A854-00FAFCED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D540F-1A80-4EC5-9AB6-151DE7FC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AF08C-FBB3-4EBD-965D-07C4B9D1D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B28FC8-CBC2-4020-9400-051363AF3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F3CF8F-2EDA-4F2E-9323-5193E265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F8789-0BFA-4D7D-8E41-BBA8F136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2C36E-B8E9-4D15-BA28-81C401DC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287CA-3158-4EFC-B82A-6988968B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82B31-B2CE-47AA-B961-BE046184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3E1B6-2907-48E1-BDAD-FE26C8443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75A5EE-5C75-431A-A043-E1485D03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018BCB-B471-4A2E-8B2A-6CD6DCEE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7DB1D-00EB-4025-923A-9A4C97CD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252873-D2BC-43DC-A7AB-83D27BD6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627EFA-EFC5-49A7-82AA-7AFF3C93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3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8BA61-314F-44AF-9EFE-734D1F0D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59506B-438E-4F73-A06B-A2401E1C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4912B1-5E48-45DB-AB19-A42318BD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932C8A-B4ED-4FA4-9316-8DAD8D5A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8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BDE8E2-0C6E-4533-89B2-6C2533E1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D6BF47-C2AD-4261-9B2B-34454022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28BC3A-7DFE-4375-B724-9F352400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B0CD9-7ABF-4494-B666-0FF45B91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004C9-1F41-4726-A76F-35240FAA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BA6C46-62B9-451A-B9B6-ED66C23AE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F6B76-9DBB-4A9F-BE81-F99DD961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C6A766-1952-48C4-9D26-293435DF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EFBF0-B9BA-4F40-AA86-FD1B6CC3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6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0CC07-2809-4C54-99F1-76B60DBD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04605A-2856-4C17-AE35-76F13CB95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03E5AF-9D45-4A7D-AB9E-DD5122057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FD570A-18E4-48A0-ABA7-79E32CC1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6B-1588-456A-B255-E76079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FFE2AC-2122-4C8E-A741-9EF3D97B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9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53223-B36C-41E1-AC52-921FC1F4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B7919-B4A9-4585-87B1-A55F70D17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CA386-9FD2-46F9-827F-280CC4EF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04A6-1949-4CA8-8CFE-0FA0832CE4F2}" type="datetimeFigureOut">
              <a:rPr lang="uk-UA" smtClean="0"/>
              <a:t>28.04.2025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563A9-FFF7-49C9-8B60-787EF08B8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29F92-FA1E-4B10-A55F-6B043E69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3CEF-CD0F-4D06-A98C-F627710552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4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14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9.xml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4.xm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14.xm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4.xm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mp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C43790C-E16D-421E-B400-326F86F5E2B2}"/>
              </a:ext>
            </a:extLst>
          </p:cNvPr>
          <p:cNvSpPr/>
          <p:nvPr/>
        </p:nvSpPr>
        <p:spPr>
          <a:xfrm>
            <a:off x="476248" y="2266122"/>
            <a:ext cx="11503716" cy="4464150"/>
          </a:xfrm>
          <a:prstGeom prst="roundRect">
            <a:avLst>
              <a:gd name="adj" fmla="val 5359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0775650-AB8E-4EB9-B5CB-D0204A941D00}"/>
              </a:ext>
            </a:extLst>
          </p:cNvPr>
          <p:cNvSpPr/>
          <p:nvPr/>
        </p:nvSpPr>
        <p:spPr>
          <a:xfrm>
            <a:off x="476248" y="175788"/>
            <a:ext cx="11503716" cy="1922482"/>
          </a:xfrm>
          <a:prstGeom prst="roundRect">
            <a:avLst>
              <a:gd name="adj" fmla="val 13740"/>
            </a:avLst>
          </a:prstGeom>
          <a:solidFill>
            <a:srgbClr val="009999"/>
          </a:solidFill>
          <a:ln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4FB24D8-85AE-4899-8178-429FCE5338DB}"/>
              </a:ext>
            </a:extLst>
          </p:cNvPr>
          <p:cNvSpPr txBox="1">
            <a:spLocks/>
          </p:cNvSpPr>
          <p:nvPr/>
        </p:nvSpPr>
        <p:spPr>
          <a:xfrm>
            <a:off x="1628939" y="475439"/>
            <a:ext cx="9605777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55567" y="2260870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текст підказки">
            <a:extLst>
              <a:ext uri="{FF2B5EF4-FFF2-40B4-BE49-F238E27FC236}">
                <a16:creationId xmlns:a16="http://schemas.microsoft.com/office/drawing/2014/main" id="{B4272B8A-141F-45BC-9A2B-5393024FCB63}"/>
              </a:ext>
            </a:extLst>
          </p:cNvPr>
          <p:cNvSpPr txBox="1">
            <a:spLocks/>
          </p:cNvSpPr>
          <p:nvPr/>
        </p:nvSpPr>
        <p:spPr>
          <a:xfrm>
            <a:off x="1931753" y="2762507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Поняття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текстового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процесора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функції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677753-AB5B-408D-A74A-D7E64F8610C7}"/>
              </a:ext>
            </a:extLst>
          </p:cNvPr>
          <p:cNvSpPr/>
          <p:nvPr/>
        </p:nvSpPr>
        <p:spPr>
          <a:xfrm>
            <a:off x="1055568" y="831410"/>
            <a:ext cx="10924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Загальна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характеристика текстового </a:t>
            </a:r>
            <a:r>
              <a:rPr lang="ru-RU" sz="2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процесора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</a:t>
            </a:r>
            <a:r>
              <a:rPr lang="uk-UA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6" name="текст підказки">
            <a:extLst>
              <a:ext uri="{FF2B5EF4-FFF2-40B4-BE49-F238E27FC236}">
                <a16:creationId xmlns:a16="http://schemas.microsoft.com/office/drawing/2014/main" id="{C54B4F8D-B354-42FB-AD24-87E4C46BF794}"/>
              </a:ext>
            </a:extLst>
          </p:cNvPr>
          <p:cNvSpPr txBox="1">
            <a:spLocks/>
          </p:cNvSpPr>
          <p:nvPr/>
        </p:nvSpPr>
        <p:spPr>
          <a:xfrm>
            <a:off x="1931753" y="3427611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налаштування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параметрів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текст підказки">
            <a:extLst>
              <a:ext uri="{FF2B5EF4-FFF2-40B4-BE49-F238E27FC236}">
                <a16:creationId xmlns:a16="http://schemas.microsoft.com/office/drawing/2014/main" id="{A49AC798-A94B-4B42-B9B7-6CAAD1C4484A}"/>
              </a:ext>
            </a:extLst>
          </p:cNvPr>
          <p:cNvSpPr txBox="1">
            <a:spLocks/>
          </p:cNvSpPr>
          <p:nvPr/>
        </p:nvSpPr>
        <p:spPr>
          <a:xfrm>
            <a:off x="1921525" y="3935785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документами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текст підказки">
            <a:extLst>
              <a:ext uri="{FF2B5EF4-FFF2-40B4-BE49-F238E27FC236}">
                <a16:creationId xmlns:a16="http://schemas.microsoft.com/office/drawing/2014/main" id="{3181DE60-E530-4335-8F34-7322563FB8EA}"/>
              </a:ext>
            </a:extLst>
          </p:cNvPr>
          <p:cNvSpPr txBox="1">
            <a:spLocks/>
          </p:cNvSpPr>
          <p:nvPr/>
        </p:nvSpPr>
        <p:spPr>
          <a:xfrm>
            <a:off x="1978862" y="4640383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Прийоми роботи з текстом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3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228086" y="2653313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номер розділу">
            <a:hlinkClick r:id="rId4" action="ppaction://hlinksldjump"/>
            <a:extLst>
              <a:ext uri="{FF2B5EF4-FFF2-40B4-BE49-F238E27FC236}">
                <a16:creationId xmlns:a16="http://schemas.microsoft.com/office/drawing/2014/main" id="{FB19309B-682B-48E7-B73F-DEC31D4C25F7}"/>
              </a:ext>
            </a:extLst>
          </p:cNvPr>
          <p:cNvSpPr/>
          <p:nvPr/>
        </p:nvSpPr>
        <p:spPr>
          <a:xfrm>
            <a:off x="1242154" y="3271681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C990AB2A-994F-4290-8141-D968B446BED5}"/>
              </a:ext>
            </a:extLst>
          </p:cNvPr>
          <p:cNvSpPr/>
          <p:nvPr/>
        </p:nvSpPr>
        <p:spPr>
          <a:xfrm>
            <a:off x="1228086" y="3902822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номер розділу">
            <a:hlinkClick r:id="rId6" action="ppaction://hlinksldjump"/>
            <a:extLst>
              <a:ext uri="{FF2B5EF4-FFF2-40B4-BE49-F238E27FC236}">
                <a16:creationId xmlns:a16="http://schemas.microsoft.com/office/drawing/2014/main" id="{A9245099-D9E8-4577-9A44-D5F595008807}"/>
              </a:ext>
            </a:extLst>
          </p:cNvPr>
          <p:cNvSpPr/>
          <p:nvPr/>
        </p:nvSpPr>
        <p:spPr>
          <a:xfrm>
            <a:off x="1246416" y="4524339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icrosoft Word 2007 - 2019 &quot;Всі можливості&quot;">
            <a:extLst>
              <a:ext uri="{FF2B5EF4-FFF2-40B4-BE49-F238E27FC236}">
                <a16:creationId xmlns:a16="http://schemas.microsoft.com/office/drawing/2014/main" id="{9AABC71B-A043-4709-85FA-90182679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4" b="97885" l="10000" r="99474">
                        <a14:foregroundMark x1="74422" y1="407" x2="70000" y2="0"/>
                        <a14:foregroundMark x1="59244" y1="4742" x2="48070" y2="9668"/>
                        <a14:foregroundMark x1="48070" y1="9668" x2="38947" y2="19940"/>
                        <a14:foregroundMark x1="38947" y1="19940" x2="20702" y2="65861"/>
                        <a14:foregroundMark x1="20702" y1="65861" x2="15439" y2="89124"/>
                        <a14:foregroundMark x1="15439" y1="89124" x2="23860" y2="99396"/>
                        <a14:foregroundMark x1="23860" y1="99396" x2="49298" y2="96979"/>
                        <a14:foregroundMark x1="49298" y1="96979" x2="82982" y2="96979"/>
                        <a14:foregroundMark x1="82982" y1="96979" x2="94386" y2="93958"/>
                        <a14:foregroundMark x1="94386" y1="93958" x2="98947" y2="48036"/>
                        <a14:foregroundMark x1="98947" y1="48036" x2="97262" y2="17331"/>
                        <a14:foregroundMark x1="63359" y1="11271" x2="52632" y2="13897"/>
                        <a14:foregroundMark x1="52632" y1="13897" x2="40702" y2="22356"/>
                        <a14:foregroundMark x1="40702" y1="22356" x2="31228" y2="41088"/>
                        <a14:foregroundMark x1="31228" y1="41088" x2="45965" y2="37462"/>
                        <a14:foregroundMark x1="45965" y1="37462" x2="52456" y2="23867"/>
                        <a14:foregroundMark x1="52456" y1="23867" x2="55263" y2="45619"/>
                        <a14:foregroundMark x1="55263" y1="45619" x2="42807" y2="73112"/>
                        <a14:foregroundMark x1="42807" y1="73112" x2="33333" y2="85196"/>
                        <a14:foregroundMark x1="33333" y1="85196" x2="68246" y2="45921"/>
                        <a14:foregroundMark x1="68246" y1="45921" x2="68772" y2="74320"/>
                        <a14:foregroundMark x1="68772" y1="74320" x2="84386" y2="49547"/>
                        <a14:foregroundMark x1="84386" y1="49547" x2="83509" y2="77644"/>
                        <a14:foregroundMark x1="83509" y1="77644" x2="93509" y2="55589"/>
                        <a14:foregroundMark x1="93509" y1="55589" x2="91579" y2="88218"/>
                        <a14:foregroundMark x1="91579" y1="88218" x2="90526" y2="67069"/>
                        <a14:foregroundMark x1="90526" y1="67069" x2="89649" y2="90634"/>
                        <a14:foregroundMark x1="89649" y1="90634" x2="99123" y2="58912"/>
                        <a14:foregroundMark x1="99123" y1="58912" x2="98421" y2="81571"/>
                        <a14:foregroundMark x1="98421" y1="81571" x2="98246" y2="51057"/>
                        <a14:foregroundMark x1="98246" y1="51057" x2="90351" y2="81873"/>
                        <a14:foregroundMark x1="90351" y1="81873" x2="88421" y2="50755"/>
                        <a14:foregroundMark x1="88421" y1="50755" x2="85789" y2="83384"/>
                        <a14:foregroundMark x1="85789" y1="83384" x2="87895" y2="32931"/>
                        <a14:foregroundMark x1="87895" y1="32931" x2="68070" y2="96375"/>
                        <a14:foregroundMark x1="68070" y1="96375" x2="68772" y2="54683"/>
                        <a14:foregroundMark x1="68772" y1="54683" x2="59474" y2="80967"/>
                        <a14:foregroundMark x1="59474" y1="80967" x2="57544" y2="51360"/>
                        <a14:foregroundMark x1="57544" y1="51360" x2="63684" y2="29305"/>
                        <a14:foregroundMark x1="63684" y1="29305" x2="44912" y2="95770"/>
                        <a14:foregroundMark x1="44912" y1="95770" x2="45965" y2="76435"/>
                        <a14:foregroundMark x1="45965" y1="76435" x2="50526" y2="56495"/>
                        <a14:foregroundMark x1="50526" y1="56495" x2="43509" y2="73716"/>
                        <a14:foregroundMark x1="43509" y1="73716" x2="48421" y2="44713"/>
                        <a14:foregroundMark x1="48421" y1="44713" x2="24912" y2="82779"/>
                        <a14:foregroundMark x1="24912" y1="82779" x2="35614" y2="94864"/>
                        <a14:foregroundMark x1="35614" y1="94864" x2="42105" y2="89124"/>
                        <a14:foregroundMark x1="26491" y1="93353" x2="23509" y2="72508"/>
                        <a14:foregroundMark x1="23509" y1="72508" x2="36842" y2="42900"/>
                        <a14:foregroundMark x1="36842" y1="42900" x2="22456" y2="69486"/>
                        <a14:foregroundMark x1="22456" y1="69486" x2="15614" y2="95166"/>
                        <a14:foregroundMark x1="15614" y1="95166" x2="25614" y2="57402"/>
                        <a14:foregroundMark x1="25614" y1="57402" x2="17018" y2="85196"/>
                        <a14:foregroundMark x1="17018" y1="85196" x2="36140" y2="51662"/>
                        <a14:foregroundMark x1="36140" y1="51662" x2="22105" y2="79154"/>
                        <a14:foregroundMark x1="22105" y1="79154" x2="30702" y2="39879"/>
                        <a14:foregroundMark x1="30702" y1="39879" x2="20175" y2="73112"/>
                        <a14:foregroundMark x1="20175" y1="73112" x2="31579" y2="43505"/>
                        <a14:foregroundMark x1="31579" y1="43505" x2="22632" y2="97281"/>
                        <a14:foregroundMark x1="22632" y1="97281" x2="49649" y2="11178"/>
                        <a14:foregroundMark x1="49649" y1="11178" x2="37193" y2="78248"/>
                        <a14:foregroundMark x1="37193" y1="78248" x2="38947" y2="52568"/>
                        <a14:foregroundMark x1="38947" y1="52568" x2="30000" y2="75529"/>
                        <a14:foregroundMark x1="30000" y1="75529" x2="44737" y2="30816"/>
                        <a14:foregroundMark x1="44737" y1="30816" x2="38596" y2="47432"/>
                        <a14:foregroundMark x1="38596" y1="47432" x2="38947" y2="29003"/>
                        <a14:foregroundMark x1="38947" y1="29003" x2="33333" y2="47734"/>
                        <a14:foregroundMark x1="33333" y1="47734" x2="41754" y2="30514"/>
                        <a14:foregroundMark x1="41754" y1="30514" x2="25439" y2="93958"/>
                        <a14:foregroundMark x1="25439" y1="93958" x2="52807" y2="40483"/>
                        <a14:foregroundMark x1="52807" y1="40483" x2="47193" y2="58006"/>
                        <a14:foregroundMark x1="47193" y1="58006" x2="62982" y2="30514"/>
                        <a14:foregroundMark x1="62982" y1="30514" x2="47193" y2="62236"/>
                        <a14:foregroundMark x1="74114" y1="28674" x2="75789" y2="26586"/>
                        <a14:foregroundMark x1="47193" y1="62236" x2="74051" y2="28753"/>
                        <a14:foregroundMark x1="75789" y1="26586" x2="57719" y2="66767"/>
                        <a14:foregroundMark x1="57719" y1="66767" x2="77895" y2="35952"/>
                        <a14:foregroundMark x1="77895" y1="35952" x2="54737" y2="66767"/>
                        <a14:foregroundMark x1="54737" y1="66767" x2="62105" y2="50453"/>
                        <a14:foregroundMark x1="62105" y1="50453" x2="53684" y2="67372"/>
                        <a14:foregroundMark x1="53684" y1="67372" x2="81404" y2="42598"/>
                        <a14:foregroundMark x1="81404" y1="42598" x2="72456" y2="57402"/>
                        <a14:foregroundMark x1="72456" y1="57402" x2="59649" y2="64653"/>
                        <a14:foregroundMark x1="59649" y1="64653" x2="78947" y2="39879"/>
                        <a14:foregroundMark x1="78947" y1="39879" x2="96667" y2="32024"/>
                        <a14:foregroundMark x1="96667" y1="32024" x2="91404" y2="50755"/>
                        <a14:foregroundMark x1="91404" y1="50755" x2="80702" y2="59819"/>
                        <a14:foregroundMark x1="80702" y1="59819" x2="68421" y2="63444"/>
                        <a14:foregroundMark x1="68421" y1="63444" x2="77719" y2="53172"/>
                        <a14:foregroundMark x1="77719" y1="53172" x2="97544" y2="45015"/>
                        <a14:foregroundMark x1="97544" y1="45015" x2="88070" y2="63142"/>
                        <a14:foregroundMark x1="88070" y1="63142" x2="61053" y2="78852"/>
                        <a14:foregroundMark x1="61053" y1="78852" x2="72807" y2="58308"/>
                        <a14:foregroundMark x1="72807" y1="58308" x2="50351" y2="82477"/>
                        <a14:foregroundMark x1="50351" y1="82477" x2="74211" y2="60725"/>
                        <a14:foregroundMark x1="74211" y1="60725" x2="42807" y2="83082"/>
                        <a14:foregroundMark x1="42807" y1="83082" x2="76316" y2="80060"/>
                        <a14:foregroundMark x1="76316" y1="80060" x2="55789" y2="90332"/>
                        <a14:foregroundMark x1="55789" y1="90332" x2="77193" y2="83082"/>
                        <a14:foregroundMark x1="77193" y1="83082" x2="67544" y2="89124"/>
                        <a14:foregroundMark x1="67544" y1="89124" x2="92456" y2="83686"/>
                        <a14:foregroundMark x1="92456" y1="83686" x2="93684" y2="83988"/>
                        <a14:foregroundMark x1="89990" y1="7596" x2="77405" y2="15006"/>
                        <a14:foregroundMark x1="99298" y1="2115" x2="98856" y2="2375"/>
                        <a14:foregroundMark x1="67980" y1="24786" x2="63684" y2="31722"/>
                        <a14:foregroundMark x1="68149" y1="24513" x2="68012" y2="24734"/>
                        <a14:foregroundMark x1="63684" y1="31722" x2="83509" y2="27795"/>
                        <a14:foregroundMark x1="83509" y1="27795" x2="55263" y2="32931"/>
                        <a14:foregroundMark x1="73788" y1="27241" x2="87719" y2="22961"/>
                        <a14:foregroundMark x1="68852" y1="28757" x2="73500" y2="27329"/>
                        <a14:foregroundMark x1="55263" y1="32931" x2="68850" y2="28757"/>
                        <a14:foregroundMark x1="72636" y1="24089" x2="72107" y2="24129"/>
                        <a14:foregroundMark x1="87719" y1="22961" x2="73064" y2="24057"/>
                        <a14:foregroundMark x1="72834" y1="23045" x2="84737" y2="12387"/>
                        <a14:foregroundMark x1="84737" y1="12387" x2="78847" y2="12522"/>
                        <a14:foregroundMark x1="65761" y1="15574" x2="60000" y2="18429"/>
                        <a14:foregroundMark x1="60000" y1="18429" x2="66406" y2="19517"/>
                        <a14:foregroundMark x1="74432" y1="20125" x2="83860" y2="18127"/>
                        <a14:foregroundMark x1="65836" y1="16540" x2="52982" y2="15408"/>
                        <a14:foregroundMark x1="83860" y1="18127" x2="75995" y2="17434"/>
                        <a14:foregroundMark x1="52982" y1="15408" x2="64218" y2="8665"/>
                        <a14:foregroundMark x1="64053" y1="9166" x2="35263" y2="49245"/>
                        <a14:foregroundMark x1="35263" y1="49245" x2="63860" y2="37462"/>
                        <a14:foregroundMark x1="63860" y1="37462" x2="48596" y2="59517"/>
                        <a14:foregroundMark x1="48596" y1="59517" x2="63860" y2="51964"/>
                        <a14:foregroundMark x1="63860" y1="51964" x2="41930" y2="72810"/>
                        <a14:foregroundMark x1="41930" y1="72810" x2="51228" y2="62840"/>
                        <a14:foregroundMark x1="51228" y1="62840" x2="64561" y2="59215"/>
                        <a14:foregroundMark x1="64561" y1="59215" x2="47368" y2="96073"/>
                        <a14:foregroundMark x1="47368" y1="96073" x2="76140" y2="90030"/>
                        <a14:foregroundMark x1="76140" y1="90030" x2="54211" y2="97281"/>
                        <a14:foregroundMark x1="54211" y1="97281" x2="87544" y2="95770"/>
                        <a14:foregroundMark x1="87544" y1="95770" x2="78947" y2="80363"/>
                        <a14:foregroundMark x1="78947" y1="80363" x2="85965" y2="58006"/>
                        <a14:foregroundMark x1="85965" y1="58006" x2="83509" y2="38066"/>
                        <a14:foregroundMark x1="83509" y1="38066" x2="87719" y2="20242"/>
                        <a14:foregroundMark x1="87719" y1="20242" x2="88421" y2="40785"/>
                        <a14:foregroundMark x1="88421" y1="40785" x2="88421" y2="39879"/>
                        <a14:foregroundMark x1="24912" y1="96979" x2="13684" y2="94864"/>
                        <a14:foregroundMark x1="13684" y1="94864" x2="18947" y2="85498"/>
                        <a14:foregroundMark x1="38596" y1="60725" x2="35263" y2="81571"/>
                        <a14:foregroundMark x1="35263" y1="81571" x2="30702" y2="61631"/>
                        <a14:foregroundMark x1="30702" y1="61631" x2="25088" y2="97583"/>
                        <a14:foregroundMark x1="25088" y1="97583" x2="30526" y2="79758"/>
                        <a14:foregroundMark x1="30526" y1="79758" x2="23860" y2="94260"/>
                        <a14:foregroundMark x1="23860" y1="94260" x2="13860" y2="98489"/>
                        <a14:foregroundMark x1="13860" y1="98489" x2="43684" y2="64048"/>
                        <a14:foregroundMark x1="43684" y1="64048" x2="35439" y2="88822"/>
                        <a14:foregroundMark x1="35439" y1="88822" x2="36842" y2="63444"/>
                        <a14:foregroundMark x1="36842" y1="63444" x2="42281" y2="42900"/>
                        <a14:foregroundMark x1="42281" y1="42900" x2="19825" y2="98489"/>
                        <a14:foregroundMark x1="19825" y1="98489" x2="33333" y2="48338"/>
                        <a14:foregroundMark x1="33333" y1="48338" x2="28596" y2="65559"/>
                        <a14:foregroundMark x1="28596" y1="65559" x2="38947" y2="48640"/>
                        <a14:foregroundMark x1="38947" y1="48640" x2="50351" y2="43505"/>
                        <a14:foregroundMark x1="50351" y1="43505" x2="43509" y2="74018"/>
                        <a14:foregroundMark x1="43509" y1="74018" x2="57895" y2="33535"/>
                        <a14:foregroundMark x1="57895" y1="33535" x2="52632" y2="64653"/>
                        <a14:foregroundMark x1="52632" y1="64653" x2="62281" y2="53474"/>
                        <a14:foregroundMark x1="62281" y1="53474" x2="60000" y2="81269"/>
                        <a14:foregroundMark x1="60000" y1="81269" x2="61404" y2="73112"/>
                        <a14:foregroundMark x1="83684" y1="95770" x2="92456" y2="93353"/>
                        <a14:foregroundMark x1="98884" y1="2306" x2="99230" y2="2903"/>
                        <a14:foregroundMark x1="56667" y1="6344" x2="59106" y2="5144"/>
                        <a14:foregroundMark x1="96383" y1="15514" x2="88070" y2="8761"/>
                        <a14:foregroundMark x1="88070" y1="8761" x2="78779" y2="12640"/>
                        <a14:foregroundMark x1="79139" y1="12020" x2="86140" y2="7855"/>
                        <a14:foregroundMark x1="86140" y1="7855" x2="94211" y2="16314"/>
                        <a14:foregroundMark x1="94211" y1="16314" x2="92632" y2="31420"/>
                        <a14:foregroundMark x1="92632" y1="31420" x2="78246" y2="20846"/>
                        <a14:foregroundMark x1="68343" y1="26442" x2="67018" y2="27190"/>
                        <a14:foregroundMark x1="69212" y1="25951" x2="68366" y2="26429"/>
                        <a14:foregroundMark x1="72622" y1="24024" x2="71947" y2="24405"/>
                        <a14:foregroundMark x1="73434" y1="23565" x2="73007" y2="23806"/>
                        <a14:foregroundMark x1="78246" y1="20846" x2="73434" y2="23565"/>
                        <a14:foregroundMark x1="65549" y1="20993" x2="63509" y2="12387"/>
                        <a14:foregroundMark x1="67018" y1="27190" x2="65550" y2="20998"/>
                        <a14:foregroundMark x1="63198" y1="11758" x2="60175" y2="5648"/>
                        <a14:backgroundMark x1="3333" y1="15408" x2="3333" y2="15408"/>
                        <a14:backgroundMark x1="23509" y1="906" x2="351" y2="7251"/>
                        <a14:backgroundMark x1="351" y1="7251" x2="351" y2="44411"/>
                        <a14:backgroundMark x1="351" y1="44411" x2="25263" y2="9970"/>
                        <a14:backgroundMark x1="25263" y1="9970" x2="15965" y2="1511"/>
                        <a14:backgroundMark x1="15965" y1="1511" x2="5614" y2="0"/>
                        <a14:backgroundMark x1="5614" y1="0" x2="1228" y2="19033"/>
                        <a14:backgroundMark x1="1228" y1="19033" x2="10175" y2="5438"/>
                        <a14:backgroundMark x1="10175" y1="5438" x2="3684" y2="25982"/>
                        <a14:backgroundMark x1="3684" y1="25982" x2="11228" y2="12991"/>
                        <a14:backgroundMark x1="11228" y1="12991" x2="17719" y2="10876"/>
                        <a14:backgroundMark x1="15965" y1="10876" x2="4386" y2="16918"/>
                        <a14:backgroundMark x1="4386" y1="16918" x2="526" y2="31118"/>
                        <a14:backgroundMark x1="25965" y1="906" x2="21754" y2="18731"/>
                        <a14:backgroundMark x1="21754" y1="18731" x2="10526" y2="25982"/>
                        <a14:backgroundMark x1="10526" y1="25982" x2="6316" y2="41994"/>
                        <a14:backgroundMark x1="6316" y1="41994" x2="351" y2="20544"/>
                        <a14:backgroundMark x1="351" y1="20544" x2="13158" y2="3927"/>
                        <a14:backgroundMark x1="13158" y1="3927" x2="10175" y2="1511"/>
                        <a14:backgroundMark x1="13158" y1="19637" x2="13158" y2="19637"/>
                        <a14:backgroundMark x1="60351" y1="1511" x2="64561" y2="604"/>
                        <a14:backgroundMark x1="64035" y1="1208" x2="72982" y2="4532"/>
                        <a14:backgroundMark x1="72982" y1="4532" x2="91754" y2="1511"/>
                        <a14:backgroundMark x1="91754" y1="1511" x2="98947" y2="12085"/>
                        <a14:backgroundMark x1="98947" y1="12085" x2="90526" y2="3625"/>
                        <a14:backgroundMark x1="90526" y1="3625" x2="81053" y2="1511"/>
                        <a14:backgroundMark x1="81053" y1="1511" x2="67895" y2="24169"/>
                        <a14:backgroundMark x1="67895" y1="24169" x2="64386" y2="8157"/>
                        <a14:backgroundMark x1="64386" y1="8157" x2="87368" y2="604"/>
                        <a14:backgroundMark x1="87368" y1="604" x2="98596" y2="3021"/>
                        <a14:backgroundMark x1="98596" y1="3021" x2="99474" y2="16918"/>
                        <a14:backgroundMark x1="67719" y1="2115" x2="68947" y2="17825"/>
                        <a14:backgroundMark x1="68947" y1="17825" x2="73158" y2="18731"/>
                        <a14:backgroundMark x1="73158" y1="23565" x2="73158" y2="23565"/>
                        <a14:backgroundMark x1="72456" y1="23565" x2="72456" y2="23565"/>
                        <a14:backgroundMark x1="73158" y1="24471" x2="73158" y2="24471"/>
                        <a14:backgroundMark x1="73158" y1="24471" x2="72105" y2="21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49" y="2650086"/>
            <a:ext cx="4894209" cy="284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екст підказки">
            <a:extLst>
              <a:ext uri="{FF2B5EF4-FFF2-40B4-BE49-F238E27FC236}">
                <a16:creationId xmlns:a16="http://schemas.microsoft.com/office/drawing/2014/main" id="{E3093EEA-CB10-43CE-9991-50F776DAC021}"/>
              </a:ext>
            </a:extLst>
          </p:cNvPr>
          <p:cNvSpPr txBox="1">
            <a:spLocks/>
          </p:cNvSpPr>
          <p:nvPr/>
        </p:nvSpPr>
        <p:spPr>
          <a:xfrm>
            <a:off x="1978862" y="5290979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 з графічними об'єктами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текст підказки">
            <a:extLst>
              <a:ext uri="{FF2B5EF4-FFF2-40B4-BE49-F238E27FC236}">
                <a16:creationId xmlns:a16="http://schemas.microsoft.com/office/drawing/2014/main" id="{3E417CD1-5AFD-4FBA-9790-2607E10F91E6}"/>
              </a:ext>
            </a:extLst>
          </p:cNvPr>
          <p:cNvSpPr txBox="1">
            <a:spLocks/>
          </p:cNvSpPr>
          <p:nvPr/>
        </p:nvSpPr>
        <p:spPr>
          <a:xfrm>
            <a:off x="1978862" y="5916662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 з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таблицями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endParaRPr lang="ru-RU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номер розділу">
            <a:hlinkClick r:id="rId10" action="ppaction://hlinksldjump"/>
            <a:extLst>
              <a:ext uri="{FF2B5EF4-FFF2-40B4-BE49-F238E27FC236}">
                <a16:creationId xmlns:a16="http://schemas.microsoft.com/office/drawing/2014/main" id="{B58C7CAF-FF15-408C-BC4A-17BD1FA8DC7E}"/>
              </a:ext>
            </a:extLst>
          </p:cNvPr>
          <p:cNvSpPr/>
          <p:nvPr/>
        </p:nvSpPr>
        <p:spPr>
          <a:xfrm>
            <a:off x="1255147" y="5140449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номер розділу">
            <a:hlinkClick r:id="rId11" action="ppaction://hlinksldjump"/>
            <a:extLst>
              <a:ext uri="{FF2B5EF4-FFF2-40B4-BE49-F238E27FC236}">
                <a16:creationId xmlns:a16="http://schemas.microsoft.com/office/drawing/2014/main" id="{679FBBD0-E495-478D-9BAC-558C807A3AB3}"/>
              </a:ext>
            </a:extLst>
          </p:cNvPr>
          <p:cNvSpPr/>
          <p:nvPr/>
        </p:nvSpPr>
        <p:spPr>
          <a:xfrm>
            <a:off x="1255147" y="5791045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0EE82F-3635-4CFA-9AE2-607A33579531}"/>
              </a:ext>
            </a:extLst>
          </p:cNvPr>
          <p:cNvSpPr txBox="1"/>
          <p:nvPr/>
        </p:nvSpPr>
        <p:spPr>
          <a:xfrm>
            <a:off x="7066624" y="5594053"/>
            <a:ext cx="476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libri" pitchFamily="34" charset="0"/>
                <a:cs typeface="Calibri" pitchFamily="34" charset="0"/>
              </a:rPr>
              <a:t>Виконав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студент 1 курсу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медичного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факуьтету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група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06-142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Демчинський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Анатолій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25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74834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Набір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операцій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виконується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над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об’єктами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системи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опрацювання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текстів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8D700E0-F848-4152-86B1-CBCBBDD6FBA0}"/>
              </a:ext>
            </a:extLst>
          </p:cNvPr>
          <p:cNvSpPr txBox="1">
            <a:spLocks/>
          </p:cNvSpPr>
          <p:nvPr/>
        </p:nvSpPr>
        <p:spPr>
          <a:xfrm>
            <a:off x="4744031" y="5265112"/>
            <a:ext cx="5595854" cy="1195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запис текстового документа на зовнішній носій, завантаження текстового документа із зовнішнього носія до програми опрацювання текстів та ін.</a:t>
            </a:r>
            <a:endParaRPr lang="ru-RU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Зображення, що містить предмет, лампа, світлий&#10;&#10;Автоматично згенерований опис">
            <a:extLst>
              <a:ext uri="{FF2B5EF4-FFF2-40B4-BE49-F238E27FC236}">
                <a16:creationId xmlns:a16="http://schemas.microsoft.com/office/drawing/2014/main" id="{9826CC07-3D3A-4522-BC2D-08CE64180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6" y="1577379"/>
            <a:ext cx="2800295" cy="4611109"/>
          </a:xfrm>
          <a:prstGeom prst="rect">
            <a:avLst/>
          </a:prstGeom>
        </p:spPr>
      </p:pic>
      <p:pic>
        <p:nvPicPr>
          <p:cNvPr id="6" name="Рисунок 5" descr="Зображення, що містить лампа&#10;&#10;Автоматично згенерований опис">
            <a:extLst>
              <a:ext uri="{FF2B5EF4-FFF2-40B4-BE49-F238E27FC236}">
                <a16:creationId xmlns:a16="http://schemas.microsoft.com/office/drawing/2014/main" id="{CA9F4D5E-F8F6-482C-AE03-6BF6F1B05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376">
            <a:off x="2573503" y="1895403"/>
            <a:ext cx="4123952" cy="872879"/>
          </a:xfrm>
          <a:prstGeom prst="rect">
            <a:avLst/>
          </a:prstGeom>
        </p:spPr>
      </p:pic>
      <p:pic>
        <p:nvPicPr>
          <p:cNvPr id="18" name="Рисунок 17" descr="Зображення, що містить лампа&#10;&#10;Автоматично згенерований опис">
            <a:extLst>
              <a:ext uri="{FF2B5EF4-FFF2-40B4-BE49-F238E27FC236}">
                <a16:creationId xmlns:a16="http://schemas.microsoft.com/office/drawing/2014/main" id="{586598DA-C4A0-48E4-964E-4DED7807D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64" y="2546694"/>
            <a:ext cx="4123952" cy="872879"/>
          </a:xfrm>
          <a:prstGeom prst="rect">
            <a:avLst/>
          </a:prstGeom>
        </p:spPr>
      </p:pic>
      <p:pic>
        <p:nvPicPr>
          <p:cNvPr id="19" name="Рисунок 18" descr="Зображення, що містить лампа&#10;&#10;Автоматично згенерований опис">
            <a:extLst>
              <a:ext uri="{FF2B5EF4-FFF2-40B4-BE49-F238E27FC236}">
                <a16:creationId xmlns:a16="http://schemas.microsoft.com/office/drawing/2014/main" id="{1532676B-1908-4E47-A4CD-A7372DBE3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645">
            <a:off x="2524611" y="3063748"/>
            <a:ext cx="4123952" cy="872879"/>
          </a:xfrm>
          <a:prstGeom prst="rect">
            <a:avLst/>
          </a:prstGeom>
        </p:spPr>
      </p:pic>
      <p:pic>
        <p:nvPicPr>
          <p:cNvPr id="21" name="Рисунок 20" descr="Зображення, що містить лампа&#10;&#10;Автоматично згенерований опис">
            <a:extLst>
              <a:ext uri="{FF2B5EF4-FFF2-40B4-BE49-F238E27FC236}">
                <a16:creationId xmlns:a16="http://schemas.microsoft.com/office/drawing/2014/main" id="{A166D776-3654-40F5-A1F4-AD859D551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887">
            <a:off x="2312505" y="3603092"/>
            <a:ext cx="4123952" cy="872879"/>
          </a:xfrm>
          <a:prstGeom prst="rect">
            <a:avLst/>
          </a:prstGeom>
        </p:spPr>
      </p:pic>
      <p:pic>
        <p:nvPicPr>
          <p:cNvPr id="23" name="Рисунок 22" descr="Зображення, що містить лампа&#10;&#10;Автоматично згенерований опис">
            <a:extLst>
              <a:ext uri="{FF2B5EF4-FFF2-40B4-BE49-F238E27FC236}">
                <a16:creationId xmlns:a16="http://schemas.microsoft.com/office/drawing/2014/main" id="{73D17066-061B-494D-AE36-9378926C6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807">
            <a:off x="2010513" y="4120775"/>
            <a:ext cx="4123952" cy="872879"/>
          </a:xfrm>
          <a:prstGeom prst="rect">
            <a:avLst/>
          </a:prstGeom>
        </p:spPr>
      </p:pic>
      <p:pic>
        <p:nvPicPr>
          <p:cNvPr id="26" name="Рисунок 25" descr="Зображення, що містить лампа&#10;&#10;Автоматично згенерований опис">
            <a:extLst>
              <a:ext uri="{FF2B5EF4-FFF2-40B4-BE49-F238E27FC236}">
                <a16:creationId xmlns:a16="http://schemas.microsoft.com/office/drawing/2014/main" id="{3A1F36AA-48F2-4A3A-A979-3C7DCD9D5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6334">
            <a:off x="1575776" y="4494577"/>
            <a:ext cx="4123952" cy="872879"/>
          </a:xfrm>
          <a:prstGeom prst="rect">
            <a:avLst/>
          </a:prstGeom>
        </p:spPr>
      </p:pic>
      <p:pic>
        <p:nvPicPr>
          <p:cNvPr id="27" name="Рисунок 26" descr="Зображення, що містить лампа&#10;&#10;Автоматично згенерований опис">
            <a:extLst>
              <a:ext uri="{FF2B5EF4-FFF2-40B4-BE49-F238E27FC236}">
                <a16:creationId xmlns:a16="http://schemas.microsoft.com/office/drawing/2014/main" id="{55E4209A-9C27-48FD-8602-FC1F77038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361">
            <a:off x="2370327" y="1261591"/>
            <a:ext cx="4123952" cy="872879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075D6A6-F5BB-4DDD-B5DC-3B30A094AE30}"/>
              </a:ext>
            </a:extLst>
          </p:cNvPr>
          <p:cNvSpPr/>
          <p:nvPr/>
        </p:nvSpPr>
        <p:spPr>
          <a:xfrm rot="20363661">
            <a:off x="3393051" y="1331915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Введення тексту </a:t>
            </a: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5E477C9-3E6C-4A46-97B1-95CC84E1DA85}"/>
              </a:ext>
            </a:extLst>
          </p:cNvPr>
          <p:cNvSpPr/>
          <p:nvPr/>
        </p:nvSpPr>
        <p:spPr>
          <a:xfrm rot="21216715">
            <a:off x="3411256" y="2064191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Редагування тексту</a:t>
            </a:r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2F1573D-1584-4BCF-8329-65F9A1D05FC1}"/>
              </a:ext>
            </a:extLst>
          </p:cNvPr>
          <p:cNvSpPr/>
          <p:nvPr/>
        </p:nvSpPr>
        <p:spPr>
          <a:xfrm>
            <a:off x="3893469" y="2553358"/>
            <a:ext cx="202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Форматування </a:t>
            </a:r>
          </a:p>
          <a:p>
            <a:pPr algn="r"/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тексту </a:t>
            </a:r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198412D-093C-4F88-AEA6-54B827CFDFAF}"/>
              </a:ext>
            </a:extLst>
          </p:cNvPr>
          <p:cNvSpPr/>
          <p:nvPr/>
        </p:nvSpPr>
        <p:spPr>
          <a:xfrm rot="681515">
            <a:off x="3645601" y="3165131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об’єктів </a:t>
            </a:r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209D9141-6E4A-422A-97BA-847AA421CFDD}"/>
              </a:ext>
            </a:extLst>
          </p:cNvPr>
          <p:cNvSpPr/>
          <p:nvPr/>
        </p:nvSpPr>
        <p:spPr>
          <a:xfrm rot="1147663">
            <a:off x="3448227" y="3685284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Структурування </a:t>
            </a:r>
          </a:p>
          <a:p>
            <a:pPr algn="r"/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</a:t>
            </a:r>
            <a:endParaRPr lang="uk-UA" dirty="0"/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94FE5229-4F8C-498E-9936-15723F975642}"/>
              </a:ext>
            </a:extLst>
          </p:cNvPr>
          <p:cNvSpPr/>
          <p:nvPr/>
        </p:nvSpPr>
        <p:spPr>
          <a:xfrm rot="1948792">
            <a:off x="3663690" y="4344261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Друкування </a:t>
            </a:r>
          </a:p>
          <a:p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</a:t>
            </a:r>
            <a:endParaRPr lang="uk-UA" dirty="0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8BEB2132-8414-4ECA-935B-B82EF09976ED}"/>
              </a:ext>
            </a:extLst>
          </p:cNvPr>
          <p:cNvSpPr/>
          <p:nvPr/>
        </p:nvSpPr>
        <p:spPr>
          <a:xfrm rot="2406328">
            <a:off x="2579174" y="4720646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 з файлами </a:t>
            </a:r>
            <a:endParaRPr lang="uk-UA" dirty="0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886CF899-290D-41DE-93D9-3BE02C2FF341}"/>
              </a:ext>
            </a:extLst>
          </p:cNvPr>
          <p:cNvSpPr/>
          <p:nvPr/>
        </p:nvSpPr>
        <p:spPr>
          <a:xfrm>
            <a:off x="5806369" y="8262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 використанням клавіатури, </a:t>
            </a:r>
            <a:r>
              <a:rPr lang="uk-UA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стилуса</a:t>
            </a:r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мікрофона, сканера.</a:t>
            </a:r>
            <a:endParaRPr lang="uk-UA" dirty="0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ECA04B83-992B-45B2-9D4F-93C86245340A}"/>
              </a:ext>
            </a:extLst>
          </p:cNvPr>
          <p:cNvSpPr/>
          <p:nvPr/>
        </p:nvSpPr>
        <p:spPr>
          <a:xfrm>
            <a:off x="6112305" y="1530548"/>
            <a:ext cx="6464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внесення змін у текст: виправлення помилок, видалення, переміщення, копіювання, вставка </a:t>
            </a:r>
          </a:p>
          <a:p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символів, слів, абзаців, рядків та ін.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B35D2BA6-7ACE-4BEA-8C95-E7F7BB74A718}"/>
              </a:ext>
            </a:extLst>
          </p:cNvPr>
          <p:cNvSpPr/>
          <p:nvPr/>
        </p:nvSpPr>
        <p:spPr>
          <a:xfrm>
            <a:off x="6197693" y="2427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внесення змін у зовнішній вигляд тексту: установлення значень властивостей символів, абзаців, сторінок тощо.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09A57AAB-5D3C-4D44-A9FB-808E25B9F8EA}"/>
              </a:ext>
            </a:extLst>
          </p:cNvPr>
          <p:cNvSpPr/>
          <p:nvPr/>
        </p:nvSpPr>
        <p:spPr>
          <a:xfrm>
            <a:off x="6069035" y="3339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включення в документ графічних зображень, формул, діаграм, гіперпосилань та інші файли тощо.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350C6037-D0B4-49C5-A1E7-6F2C56405088}"/>
              </a:ext>
            </a:extLst>
          </p:cNvPr>
          <p:cNvSpPr/>
          <p:nvPr/>
        </p:nvSpPr>
        <p:spPr>
          <a:xfrm>
            <a:off x="5792698" y="4092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виділення в тексті певних змістових частин: розділів, параграфів, пунктів тощо.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1684FB71-2D43-4916-8295-FACF51FED410}"/>
              </a:ext>
            </a:extLst>
          </p:cNvPr>
          <p:cNvSpPr/>
          <p:nvPr/>
        </p:nvSpPr>
        <p:spPr>
          <a:xfrm>
            <a:off x="5377993" y="5059428"/>
            <a:ext cx="614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отримання копії документа на папері або спеціальній </a:t>
            </a:r>
            <a:endParaRPr lang="uk-UA" dirty="0"/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074B2585-F0A1-417C-9AEB-9FB2CE7E21DB}"/>
              </a:ext>
            </a:extLst>
          </p:cNvPr>
          <p:cNvSpPr/>
          <p:nvPr/>
        </p:nvSpPr>
        <p:spPr>
          <a:xfrm>
            <a:off x="713200" y="2152235"/>
            <a:ext cx="30016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Операції </a:t>
            </a:r>
          </a:p>
          <a:p>
            <a:pPr algn="ctr"/>
            <a:r>
              <a:rPr lang="uk-U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 текстом</a:t>
            </a:r>
          </a:p>
        </p:txBody>
      </p:sp>
    </p:spTree>
    <p:extLst>
      <p:ext uri="{BB962C8B-B14F-4D97-AF65-F5344CB8AC3E}">
        <p14:creationId xmlns:p14="http://schemas.microsoft.com/office/powerpoint/2010/main" val="8475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74834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Об’єкти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текстового документа та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endParaRPr lang="ru-RU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985088CE-8B5E-4541-A741-1110FC34180F}"/>
              </a:ext>
            </a:extLst>
          </p:cNvPr>
          <p:cNvGraphicFramePr>
            <a:graphicFrameLocks/>
          </p:cNvGraphicFramePr>
          <p:nvPr/>
        </p:nvGraphicFramePr>
        <p:xfrm>
          <a:off x="2410927" y="1557720"/>
          <a:ext cx="80391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Об’єкт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Властивості об’єкта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Символ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Шрифт, розмір, колір,</a:t>
                      </a:r>
                      <a:r>
                        <a:rPr lang="uk-UA" sz="20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накреслення, видозміна, зсув, інтервал між словами та ін.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Абзац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Відступ від краю лівого та правого поля, відступ першого рядка, вирівнювання, міжрядковий інтервал, відстань між абзацами та ін.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Сторінка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Розмір</a:t>
                      </a:r>
                      <a:r>
                        <a:rPr lang="uk-UA" sz="20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аркуша сторінки, її орієнтація, розміри полів, нумерація, колонтитули та ін.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Графічне зображення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Тип, розмір, кольори, положення, обтікання текстом та ін.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Таблиця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Кількість рядків і стовпців, їх висота і ширина та ін.</a:t>
                      </a:r>
                      <a:endParaRPr lang="ru-RU" sz="20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8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 з графічними об’єктами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текст підказки">
            <a:extLst>
              <a:ext uri="{FF2B5EF4-FFF2-40B4-BE49-F238E27FC236}">
                <a16:creationId xmlns:a16="http://schemas.microsoft.com/office/drawing/2014/main" id="{B4272B8A-141F-45BC-9A2B-5393024FCB63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MS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вставки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графічних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об’єктів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інструменти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з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Ілюстрації</a:t>
            </a:r>
            <a:r>
              <a:rPr lang="ru-RU" sz="2000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вкладці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Вставлення</a:t>
            </a:r>
            <a:r>
              <a:rPr lang="ru-RU" sz="2000" b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2AFF6-5A55-42AB-9CF2-2729C12A9C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88" t="-24" r="60077" b="78680"/>
          <a:stretch/>
        </p:blipFill>
        <p:spPr>
          <a:xfrm>
            <a:off x="2810425" y="2449695"/>
            <a:ext cx="6571150" cy="261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3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93984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 з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таблицями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endParaRPr lang="ru-RU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04B79E18-ACA0-4AB7-BBB4-019A6E924EFF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MS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таблиць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інструмент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Таблиці</a:t>
            </a:r>
            <a:r>
              <a:rPr lang="ru-RU" sz="2000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вкладці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Вставлення</a:t>
            </a:r>
            <a:r>
              <a:rPr lang="ru-RU" sz="2000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39F87-AE1B-44EA-AA05-4D1FC4EC75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8769" b="38045"/>
          <a:stretch/>
        </p:blipFill>
        <p:spPr>
          <a:xfrm>
            <a:off x="5325324" y="1878190"/>
            <a:ext cx="2819870" cy="462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6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ВИКОРИСТАНІ ДЖЕРЕЛА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1248285" y="6010580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0A22A09-EDD3-43DA-A0C7-5F86B28F2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960165"/>
              </p:ext>
            </p:extLst>
          </p:nvPr>
        </p:nvGraphicFramePr>
        <p:xfrm>
          <a:off x="1216537" y="1243696"/>
          <a:ext cx="10361171" cy="455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91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Поняття та можливості текстового процесора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2A36CCC5-C86F-4EF2-9F16-3A0B978C4B33}"/>
              </a:ext>
            </a:extLst>
          </p:cNvPr>
          <p:cNvSpPr txBox="1">
            <a:spLocks/>
          </p:cNvSpPr>
          <p:nvPr/>
        </p:nvSpPr>
        <p:spPr>
          <a:xfrm>
            <a:off x="1193354" y="989947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357188" algn="just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Текстовий</a:t>
            </a:r>
            <a:r>
              <a:rPr lang="ru-RU" sz="2000" b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процесор</a:t>
            </a:r>
            <a:r>
              <a:rPr lang="ru-RU" sz="2000" b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прикладна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призначена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обробки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редагування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форматування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AB7D55-6C12-4771-9DC6-B1E652A58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66" y="1656208"/>
            <a:ext cx="8003357" cy="48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текстового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процесора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MS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D533601C-3DA4-454B-B1B0-2E6C3D864986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Word 20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розроблений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корпорацією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входить до пакета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Microsort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Office.</a:t>
            </a: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Word 20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використовує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технологію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WYSIWYG (What You See Is What You Get –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бачиш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те й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отримуєш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яка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забезпечує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відображення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документа на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екрані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такому самому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вигляді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якому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він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буде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надрукований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endParaRPr lang="ru-RU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Word 20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надає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можливість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файлами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документів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форматів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DOCX, DOC, RTF, TXT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endParaRPr lang="ru-RU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Стандартним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Word 20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 формат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DOCX.</a:t>
            </a:r>
          </a:p>
          <a:p>
            <a:pPr lvl="0">
              <a:spcBef>
                <a:spcPct val="20000"/>
              </a:spcBef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найбільш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поширених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форматів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текстових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документів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CD4848CC-F673-4ACC-A47A-942093DA4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050462"/>
              </p:ext>
            </p:extLst>
          </p:nvPr>
        </p:nvGraphicFramePr>
        <p:xfrm>
          <a:off x="1626692" y="1280515"/>
          <a:ext cx="880027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Формат</a:t>
                      </a:r>
                      <a:endParaRPr lang="ru-RU" i="1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Стандартний значок</a:t>
                      </a:r>
                      <a:endParaRPr lang="ru-RU" i="1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Характеристика</a:t>
                      </a:r>
                      <a:endParaRPr lang="ru-RU" i="1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TXT</a:t>
                      </a:r>
                      <a:endParaRPr lang="ru-RU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</a:t>
                      </a:r>
                      <a:r>
                        <a:rPr lang="uk-UA" sz="16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файлі зберігається тільки текст з розбиттям на абзаци, без форматування. Може опрацьовуватися різними текстовими редакторами.</a:t>
                      </a:r>
                      <a:endParaRPr lang="ru-RU" sz="16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</a:t>
                      </a:r>
                      <a:endParaRPr lang="ru-RU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 файлі зберігаються текст, рисунки, вставлені об’єкти. Є основним форматом для текстових документів, підготовлених у попередніх версіях </a:t>
                      </a:r>
                      <a:r>
                        <a:rPr lang="en-US" sz="16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Word</a:t>
                      </a:r>
                      <a:r>
                        <a:rPr lang="uk-UA" sz="16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(до 2003 включно).</a:t>
                      </a:r>
                      <a:endParaRPr lang="ru-RU" sz="16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DOCX</a:t>
                      </a:r>
                      <a:endParaRPr lang="ru-RU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 файлі зберігається текст, рисунки, вставлені об’єкти. Забезпечує значне стиснення</a:t>
                      </a:r>
                      <a:r>
                        <a:rPr lang="uk-UA" sz="16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файлів порівняно з іншими форматами (до 70%) та покращує відновлення файлів при пошкоджені. Був започаткований у </a:t>
                      </a:r>
                      <a:r>
                        <a:rPr lang="en-US" sz="16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Word 2007</a:t>
                      </a:r>
                      <a:r>
                        <a:rPr lang="uk-UA" sz="16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6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RTF</a:t>
                      </a:r>
                      <a:endParaRPr lang="ru-RU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 файлі зберігається текст, рисунки, вставлені об’єкти.</a:t>
                      </a:r>
                      <a:r>
                        <a:rPr lang="uk-UA" sz="1600" baseline="0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Використовується різними системами опрацювання текстів для різних операційних систем.</a:t>
                      </a:r>
                      <a:endParaRPr lang="ru-RU" sz="1600" dirty="0">
                        <a:solidFill>
                          <a:srgbClr val="00808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http://media.moddb.com/images/downloads/1/43/42323/Notepad_1024x768.png">
            <a:extLst>
              <a:ext uri="{FF2B5EF4-FFF2-40B4-BE49-F238E27FC236}">
                <a16:creationId xmlns:a16="http://schemas.microsoft.com/office/drawing/2014/main" id="{E73083E4-8DC5-4E4F-8687-B1EF3616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59" y="2031737"/>
            <a:ext cx="900100" cy="6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kemtex.co.uk/images/word-order-icon.jpg">
            <a:extLst>
              <a:ext uri="{FF2B5EF4-FFF2-40B4-BE49-F238E27FC236}">
                <a16:creationId xmlns:a16="http://schemas.microsoft.com/office/drawing/2014/main" id="{29494961-662C-4AA3-A2E4-08F4BD3E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09" y="2895833"/>
            <a:ext cx="1360800" cy="8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interventionalpaintexas.com/images/word.PNG">
            <a:extLst>
              <a:ext uri="{FF2B5EF4-FFF2-40B4-BE49-F238E27FC236}">
                <a16:creationId xmlns:a16="http://schemas.microsoft.com/office/drawing/2014/main" id="{978C6D5F-C639-4869-B80C-91047166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"/>
          <a:stretch/>
        </p:blipFill>
        <p:spPr bwMode="auto">
          <a:xfrm>
            <a:off x="3285196" y="3859205"/>
            <a:ext cx="966544" cy="9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msj-peru.org/wp-content/uploads/2011/12/la-conciliacion-en-familia.jpg">
            <a:extLst>
              <a:ext uri="{FF2B5EF4-FFF2-40B4-BE49-F238E27FC236}">
                <a16:creationId xmlns:a16="http://schemas.microsoft.com/office/drawing/2014/main" id="{D20F1F59-0DD4-4A20-B44E-86D1FAB25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77" y="4917123"/>
            <a:ext cx="540982" cy="7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та створення текстового документа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2BDD377-DAC1-4956-A680-770B22E8DF1F}"/>
              </a:ext>
            </a:extLst>
          </p:cNvPr>
          <p:cNvSpPr txBox="1">
            <a:spLocks/>
          </p:cNvSpPr>
          <p:nvPr/>
        </p:nvSpPr>
        <p:spPr>
          <a:xfrm>
            <a:off x="1229676" y="1280515"/>
            <a:ext cx="10778624" cy="214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Командою: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Пуск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 Програми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 </a:t>
            </a:r>
            <a:r>
              <a:rPr lang="en-US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Word 20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16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Використати ярлик програми  на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Робочому столі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або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Панелі швидкого запуску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відкриття створеного раніше текстового документа виконати команду: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 Відкрити</a:t>
            </a:r>
          </a:p>
        </p:txBody>
      </p:sp>
      <p:pic>
        <p:nvPicPr>
          <p:cNvPr id="4" name="Рисунок 3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73F032CD-2ADD-4461-B606-8C55EF2A3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83" y="272627"/>
            <a:ext cx="1296133" cy="1296133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4C30F422-0EE4-4AF2-9127-1C4BC4438203}"/>
              </a:ext>
            </a:extLst>
          </p:cNvPr>
          <p:cNvSpPr txBox="1">
            <a:spLocks/>
          </p:cNvSpPr>
          <p:nvPr/>
        </p:nvSpPr>
        <p:spPr>
          <a:xfrm>
            <a:off x="1140376" y="2679170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Збереження текстового документа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CC029C7-763F-4494-9A9A-7F00615E6503}"/>
              </a:ext>
            </a:extLst>
          </p:cNvPr>
          <p:cNvSpPr/>
          <p:nvPr/>
        </p:nvSpPr>
        <p:spPr>
          <a:xfrm>
            <a:off x="1253989" y="3241901"/>
            <a:ext cx="10580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першому зберіганні: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Відкрити вкладку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</a:t>
            </a: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 команду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Зберегти як або Зберегти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Відкрити в діалоговому вікні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Збереження документа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папку, де буде зберігатися новий документ.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Увести у відповідне поле ім’я файлу.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 у списку потрібний тип файлу, наприклад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 </a:t>
            </a:r>
            <a:r>
              <a:rPr lang="en-US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 (*.docx)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Вибрати кнопку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Зберегти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повторному зберіганні натиснути на кнопку        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Зберегти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Панелі швидкого доступу.</a:t>
            </a:r>
            <a:endParaRPr lang="ru-RU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608204-094F-4503-A79B-38FBA2BCA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03" y="5568525"/>
            <a:ext cx="543251" cy="4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Відкриття документа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DBF6841B-74BA-47FE-A648-8D5E60A12563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751DCD-4F01-49DB-BCEE-ED3509A35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448" y="1012095"/>
            <a:ext cx="3114394" cy="254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241AFC-2280-4E43-8CB1-C26BE3CB387C}"/>
              </a:ext>
            </a:extLst>
          </p:cNvPr>
          <p:cNvSpPr txBox="1"/>
          <p:nvPr/>
        </p:nvSpPr>
        <p:spPr>
          <a:xfrm>
            <a:off x="2408769" y="1012095"/>
            <a:ext cx="3744406" cy="2485787"/>
          </a:xfrm>
          <a:prstGeom prst="wedgeRoundRectCallout">
            <a:avLst>
              <a:gd name="adj1" fmla="val 62941"/>
              <a:gd name="adj2" fmla="val -998"/>
              <a:gd name="adj3" fmla="val 16667"/>
            </a:avLst>
          </a:prstGeom>
          <a:solidFill>
            <a:srgbClr val="8EB6B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</a:t>
            </a:r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Відкрити</a:t>
            </a:r>
          </a:p>
          <a:p>
            <a:pPr indent="457200" algn="just"/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допомогою вказівки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Останні </a:t>
            </a:r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 відкрити один із документів, з якими працювали останнім часом.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0CCBD-7084-487D-99B2-C53E9180204E}"/>
              </a:ext>
            </a:extLst>
          </p:cNvPr>
          <p:cNvSpPr txBox="1"/>
          <p:nvPr/>
        </p:nvSpPr>
        <p:spPr>
          <a:xfrm>
            <a:off x="1140135" y="4224202"/>
            <a:ext cx="10679654" cy="1464231"/>
          </a:xfrm>
          <a:prstGeom prst="roundRect">
            <a:avLst/>
          </a:prstGeom>
          <a:solidFill>
            <a:srgbClr val="8EB6B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Вибери кнопку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Відкрити</a:t>
            </a:r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що міститься в лівому верхньому куті вікна </a:t>
            </a:r>
            <a:r>
              <a:rPr lang="en-US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Word</a:t>
            </a:r>
            <a:r>
              <a:rPr lang="en-US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57200" algn="just"/>
            <a:r>
              <a:rPr lang="en-US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вікні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Відкриття документа </a:t>
            </a:r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відкрий папку, де збережено </a:t>
            </a:r>
            <a:r>
              <a:rPr lang="ru-RU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</a:t>
            </a:r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57200" algn="just"/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Спочатку вибери ім'я необхідного </a:t>
            </a:r>
            <a:r>
              <a:rPr lang="uk-UA" sz="2000" b="1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файла</a:t>
            </a:r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потім — кнопку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Відкрити</a:t>
            </a:r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663931-1E3B-4838-B411-2B966F6CC745}"/>
              </a:ext>
            </a:extLst>
          </p:cNvPr>
          <p:cNvSpPr/>
          <p:nvPr/>
        </p:nvSpPr>
        <p:spPr>
          <a:xfrm>
            <a:off x="5516460" y="3439613"/>
            <a:ext cx="145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АБО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B31A375-0349-4147-8148-D4941AD10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11" y="5719906"/>
            <a:ext cx="5421810" cy="91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4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Збереження документа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DBF6841B-74BA-47FE-A648-8D5E60A12563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9CDED1-C229-4F64-ACB4-F44AF24C48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211"/>
          <a:stretch/>
        </p:blipFill>
        <p:spPr>
          <a:xfrm>
            <a:off x="5806548" y="1185467"/>
            <a:ext cx="4243849" cy="288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31A0770-02FE-4743-8788-B452840DB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089" y="5586128"/>
            <a:ext cx="4767895" cy="51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4D5E997-97FD-4320-A5AD-7B8124F6189A}"/>
              </a:ext>
            </a:extLst>
          </p:cNvPr>
          <p:cNvSpPr txBox="1"/>
          <p:nvPr/>
        </p:nvSpPr>
        <p:spPr>
          <a:xfrm>
            <a:off x="1934499" y="4552357"/>
            <a:ext cx="4243849" cy="783193"/>
          </a:xfrm>
          <a:prstGeom prst="wedgeRoundRectCallout">
            <a:avLst>
              <a:gd name="adj1" fmla="val -31164"/>
              <a:gd name="adj2" fmla="val 84512"/>
              <a:gd name="adj3" fmla="val 16667"/>
            </a:avLst>
          </a:prstGeom>
          <a:solidFill>
            <a:srgbClr val="8EB6B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Натиснути кнопку Зберегти на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Панелі швидкого доступу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D8F8E6-8C58-4412-8115-537B8C9B06CB}"/>
              </a:ext>
            </a:extLst>
          </p:cNvPr>
          <p:cNvSpPr txBox="1"/>
          <p:nvPr/>
        </p:nvSpPr>
        <p:spPr>
          <a:xfrm>
            <a:off x="1534142" y="1409664"/>
            <a:ext cx="3960440" cy="1123712"/>
          </a:xfrm>
          <a:prstGeom prst="wedgeRoundRectCallout">
            <a:avLst>
              <a:gd name="adj1" fmla="val 63423"/>
              <a:gd name="adj2" fmla="val 40600"/>
              <a:gd name="adj3" fmla="val 16667"/>
            </a:avLst>
          </a:prstGeom>
          <a:solidFill>
            <a:srgbClr val="8EB6B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Зберегти</a:t>
            </a:r>
          </a:p>
          <a:p>
            <a:pPr algn="ctr"/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або</a:t>
            </a:r>
          </a:p>
          <a:p>
            <a:pPr algn="ctr"/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 </a:t>
            </a:r>
            <a:r>
              <a:rPr lang="uk-UA" sz="2000" b="1" i="1" dirty="0">
                <a:solidFill>
                  <a:srgbClr val="FF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Зберегти як…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A0F0335-04E4-4DE8-A4C8-ACBB17CCDB53}"/>
              </a:ext>
            </a:extLst>
          </p:cNvPr>
          <p:cNvSpPr/>
          <p:nvPr/>
        </p:nvSpPr>
        <p:spPr>
          <a:xfrm>
            <a:off x="4349097" y="3799618"/>
            <a:ext cx="145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АБО</a:t>
            </a:r>
          </a:p>
        </p:txBody>
      </p:sp>
    </p:spTree>
    <p:extLst>
      <p:ext uri="{BB962C8B-B14F-4D97-AF65-F5344CB8AC3E}">
        <p14:creationId xmlns:p14="http://schemas.microsoft.com/office/powerpoint/2010/main" val="25025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74834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Інтерфейс програми </a:t>
            </a:r>
            <a:r>
              <a:rPr lang="en-US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Word</a:t>
            </a: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18B058-879F-432F-B46B-34597E7194C6}"/>
              </a:ext>
            </a:extLst>
          </p:cNvPr>
          <p:cNvCxnSpPr>
            <a:stCxn id="18" idx="2"/>
          </p:cNvCxnSpPr>
          <p:nvPr/>
        </p:nvCxnSpPr>
        <p:spPr>
          <a:xfrm>
            <a:off x="7835835" y="1440592"/>
            <a:ext cx="116089" cy="1049542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AB6FD8C-1882-44AA-B6A6-9E09695BB767}"/>
              </a:ext>
            </a:extLst>
          </p:cNvPr>
          <p:cNvGrpSpPr/>
          <p:nvPr/>
        </p:nvGrpSpPr>
        <p:grpSpPr>
          <a:xfrm>
            <a:off x="1198022" y="1132814"/>
            <a:ext cx="9833322" cy="5237000"/>
            <a:chOff x="1198022" y="1132814"/>
            <a:chExt cx="9833322" cy="5237000"/>
          </a:xfrm>
        </p:grpSpPr>
        <p:pic>
          <p:nvPicPr>
            <p:cNvPr id="44" name="Рисунок 43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11E98BE-2F26-48FC-B2DB-A3582FCF94A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120" y="1802124"/>
              <a:ext cx="6597532" cy="40100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E9B894-228B-4B01-8BDA-17260D422526}"/>
                </a:ext>
              </a:extLst>
            </p:cNvPr>
            <p:cNvSpPr txBox="1"/>
            <p:nvPr/>
          </p:nvSpPr>
          <p:spPr>
            <a:xfrm>
              <a:off x="3153669" y="1132815"/>
              <a:ext cx="1702606" cy="30777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Рядок заголовка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9F00EB-4347-4894-A167-04026E1361B5}"/>
                </a:ext>
              </a:extLst>
            </p:cNvPr>
            <p:cNvSpPr txBox="1"/>
            <p:nvPr/>
          </p:nvSpPr>
          <p:spPr>
            <a:xfrm>
              <a:off x="5243231" y="1132815"/>
              <a:ext cx="1393041" cy="30777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Вкладки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79D536-BBE9-4CA7-831E-420A34CDB284}"/>
                </a:ext>
              </a:extLst>
            </p:cNvPr>
            <p:cNvSpPr txBox="1"/>
            <p:nvPr/>
          </p:nvSpPr>
          <p:spPr>
            <a:xfrm>
              <a:off x="6868445" y="1132815"/>
              <a:ext cx="1934779" cy="30777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Стрічка 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252D71-E734-4B24-80CC-78D806F9B1AE}"/>
                </a:ext>
              </a:extLst>
            </p:cNvPr>
            <p:cNvSpPr txBox="1"/>
            <p:nvPr/>
          </p:nvSpPr>
          <p:spPr>
            <a:xfrm>
              <a:off x="9016651" y="1132814"/>
              <a:ext cx="1972489" cy="5232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Кнопки керування вікном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81F443-2C8D-44F2-9901-1108A5FA43CE}"/>
                </a:ext>
              </a:extLst>
            </p:cNvPr>
            <p:cNvSpPr txBox="1"/>
            <p:nvPr/>
          </p:nvSpPr>
          <p:spPr>
            <a:xfrm>
              <a:off x="1837935" y="6038375"/>
              <a:ext cx="1315650" cy="30777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Рядок стану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5B15FA-DF63-4DF6-BE12-CCFE0E2AA170}"/>
                </a:ext>
              </a:extLst>
            </p:cNvPr>
            <p:cNvSpPr txBox="1"/>
            <p:nvPr/>
          </p:nvSpPr>
          <p:spPr>
            <a:xfrm>
              <a:off x="1198022" y="4869085"/>
              <a:ext cx="1702606" cy="30777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Робоча область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AB359E99-D377-4785-AF86-B34816B794AA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4004972" y="1440592"/>
              <a:ext cx="1781340" cy="437599"/>
            </a:xfrm>
            <a:prstGeom prst="line">
              <a:avLst/>
            </a:prstGeom>
            <a:ln w="254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40A3D26-1553-4AF7-AFB9-53C20F3146B8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5925036" y="1440592"/>
              <a:ext cx="14716" cy="723351"/>
            </a:xfrm>
            <a:prstGeom prst="line">
              <a:avLst/>
            </a:prstGeom>
            <a:ln w="254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887F2BC-FDB6-4CEC-A24E-DBA183ECB391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6171927" y="1440592"/>
              <a:ext cx="1663908" cy="906667"/>
            </a:xfrm>
            <a:prstGeom prst="line">
              <a:avLst/>
            </a:prstGeom>
            <a:ln w="254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71E1D2D-FDCF-4836-AA42-7C68149BFF70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9354774" y="1656034"/>
              <a:ext cx="648122" cy="201458"/>
            </a:xfrm>
            <a:prstGeom prst="line">
              <a:avLst/>
            </a:prstGeom>
            <a:ln w="254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C02388C5-DE66-4908-ACB5-7D50CA385108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2049325" y="4110319"/>
              <a:ext cx="2806950" cy="758766"/>
            </a:xfrm>
            <a:prstGeom prst="line">
              <a:avLst/>
            </a:prstGeom>
            <a:ln w="254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E0A3E1F0-F8E3-4CEB-94C5-875EF90CEB8C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495760" y="5763995"/>
              <a:ext cx="821661" cy="274380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B5AB99-0923-4D57-98DC-C5FA31F92D43}"/>
                </a:ext>
              </a:extLst>
            </p:cNvPr>
            <p:cNvSpPr txBox="1"/>
            <p:nvPr/>
          </p:nvSpPr>
          <p:spPr>
            <a:xfrm>
              <a:off x="1297623" y="1132814"/>
              <a:ext cx="1702606" cy="5232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Панель швидкого доступу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A7D8F885-7843-42B3-A3D3-D67FDD6BA300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2148926" y="1656034"/>
              <a:ext cx="1004743" cy="201458"/>
            </a:xfrm>
            <a:prstGeom prst="line">
              <a:avLst/>
            </a:prstGeom>
            <a:ln w="254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5E5B7-6A47-47B8-B799-425B6749C1DD}"/>
                </a:ext>
              </a:extLst>
            </p:cNvPr>
            <p:cNvSpPr txBox="1"/>
            <p:nvPr/>
          </p:nvSpPr>
          <p:spPr>
            <a:xfrm>
              <a:off x="8696948" y="6062037"/>
              <a:ext cx="1730384" cy="30777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Зміна масштабу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42E88089-96C7-433D-A07C-C01B4F1D46A8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8903938" y="5725187"/>
              <a:ext cx="658202" cy="336850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C83AE6-3724-4A9B-969D-D5B68BC9AF81}"/>
                </a:ext>
              </a:extLst>
            </p:cNvPr>
            <p:cNvSpPr txBox="1"/>
            <p:nvPr/>
          </p:nvSpPr>
          <p:spPr>
            <a:xfrm>
              <a:off x="9548471" y="4054991"/>
              <a:ext cx="1482873" cy="5232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33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Смуги прокрутки</a:t>
              </a:r>
              <a:endParaRPr lang="ru-RU" sz="1400" dirty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5CAF9F8D-EC91-4F98-9404-4031110AA9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6267" y="3773469"/>
              <a:ext cx="779255" cy="336850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7912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74834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Налаштування параметрів роботи програми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0A3E011-5AA7-4C18-B90F-84F98EAB70C7}"/>
              </a:ext>
            </a:extLst>
          </p:cNvPr>
          <p:cNvSpPr txBox="1">
            <a:spLocks/>
          </p:cNvSpPr>
          <p:nvPr/>
        </p:nvSpPr>
        <p:spPr>
          <a:xfrm>
            <a:off x="1229676" y="1280515"/>
            <a:ext cx="10778624" cy="214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налаштування потрібно виконати команду: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 </a:t>
            </a:r>
            <a:r>
              <a:rPr lang="uk-UA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Параметри.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Далі  вікні Параметри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Word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виконати основні налаштування</a:t>
            </a:r>
          </a:p>
        </p:txBody>
      </p:sp>
      <p:pic>
        <p:nvPicPr>
          <p:cNvPr id="4" name="Рисунок 3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AA2733B0-7142-4599-AAB7-F930B865FA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02" b="50456"/>
          <a:stretch/>
        </p:blipFill>
        <p:spPr>
          <a:xfrm>
            <a:off x="4470400" y="2107927"/>
            <a:ext cx="2971409" cy="434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4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849</Words>
  <Application>Microsoft Office PowerPoint</Application>
  <PresentationFormat>Widescreen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Vadym Gorbenko</dc:creator>
  <cp:lastModifiedBy>Люся Пилипчук</cp:lastModifiedBy>
  <cp:revision>63</cp:revision>
  <dcterms:created xsi:type="dcterms:W3CDTF">2019-10-23T08:41:30Z</dcterms:created>
  <dcterms:modified xsi:type="dcterms:W3CDTF">2025-04-28T07:42:30Z</dcterms:modified>
</cp:coreProperties>
</file>