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5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F697F-1D6E-4778-A63F-5763260D47D3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D8FD5-5EF9-47B8-AD92-553FDD851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9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560444-BCB2-4C83-9E0B-B453CBDABDCE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439963-4F65-4AFE-83A5-AE9FBABB285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a-referat.com/%D0%92%D1%96%D0%B4%D0%BF%D0%BE%D0%B2%D1%96%D0%B4%D1%8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ua-referat.com/%D0%92%D1%81%D1%82%D0%B0%D0%BD%D0%BE%D0%B2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057771" cy="2998304"/>
          </a:xfrm>
        </p:spPr>
        <p:txBody>
          <a:bodyPr>
            <a:normAutofit/>
          </a:bodyPr>
          <a:lstStyle/>
          <a:p>
            <a:r>
              <a:rPr lang="ru-RU" b="1" dirty="0" err="1"/>
              <a:t>Текстовий</a:t>
            </a:r>
            <a:r>
              <a:rPr lang="ru-RU" b="1" dirty="0"/>
              <a:t> </a:t>
            </a:r>
            <a:r>
              <a:rPr lang="ru-RU" b="1" dirty="0" err="1"/>
              <a:t>процесор</a:t>
            </a:r>
            <a:r>
              <a:rPr lang="ru-RU" b="1" dirty="0"/>
              <a:t> </a:t>
            </a:r>
            <a:r>
              <a:rPr lang="en-US" b="1" dirty="0"/>
              <a:t>Microsoft Office Word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4365104"/>
            <a:ext cx="3975225" cy="2304256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dirty="0" smtClean="0"/>
              <a:t>Робота </a:t>
            </a:r>
            <a:r>
              <a:rPr lang="ru-RU" dirty="0" err="1" smtClean="0"/>
              <a:t>зі</a:t>
            </a:r>
            <a:r>
              <a:rPr lang="ru-RU" dirty="0" smtClean="0"/>
              <a:t> сторонками текстового документу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4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89120"/>
          </a:xfrm>
        </p:spPr>
        <p:txBody>
          <a:bodyPr/>
          <a:lstStyle/>
          <a:p>
            <a:r>
              <a:rPr lang="ru-RU" dirty="0"/>
              <a:t>Команду </a:t>
            </a:r>
            <a:r>
              <a:rPr lang="ru-RU" b="1" i="1" dirty="0" err="1"/>
              <a:t>Нумерація</a:t>
            </a:r>
            <a:r>
              <a:rPr lang="ru-RU" b="1" i="1" dirty="0"/>
              <a:t> </a:t>
            </a:r>
            <a:r>
              <a:rPr lang="ru-RU" b="1" i="1" dirty="0" err="1"/>
              <a:t>сторінок</a:t>
            </a:r>
            <a:r>
              <a:rPr lang="ru-RU" b="1" i="1" dirty="0"/>
              <a:t> 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в </a:t>
            </a:r>
            <a:r>
              <a:rPr lang="ru-RU" dirty="0" err="1"/>
              <a:t>спрощеному</a:t>
            </a:r>
            <a:r>
              <a:rPr lang="ru-RU" dirty="0"/>
              <a:t> </a:t>
            </a:r>
            <a:r>
              <a:rPr lang="ru-RU" dirty="0" err="1"/>
              <a:t>варіанті</a:t>
            </a:r>
            <a:r>
              <a:rPr lang="ru-RU" dirty="0"/>
              <a:t>, </a:t>
            </a:r>
            <a:r>
              <a:rPr lang="ru-RU" dirty="0" err="1"/>
              <a:t>скориставшись</a:t>
            </a:r>
            <a:r>
              <a:rPr lang="ru-RU" dirty="0"/>
              <a:t> командою, </a:t>
            </a:r>
            <a:r>
              <a:rPr lang="ru-RU" b="1" i="1" dirty="0" err="1"/>
              <a:t>Номери</a:t>
            </a:r>
            <a:r>
              <a:rPr lang="ru-RU" b="1" i="1" dirty="0"/>
              <a:t> </a:t>
            </a:r>
            <a:r>
              <a:rPr lang="ru-RU" b="1" i="1" dirty="0" err="1"/>
              <a:t>сторінок</a:t>
            </a:r>
            <a:r>
              <a:rPr lang="ru-RU" b="1" i="1" dirty="0"/>
              <a:t> </a:t>
            </a:r>
            <a:r>
              <a:rPr lang="ru-RU" dirty="0"/>
              <a:t>в меню </a:t>
            </a:r>
            <a:r>
              <a:rPr lang="ru-RU" b="1" i="1" dirty="0"/>
              <a:t>Вставка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вкладці</a:t>
            </a:r>
            <a:r>
              <a:rPr lang="ru-RU" dirty="0"/>
              <a:t> </a:t>
            </a:r>
            <a:r>
              <a:rPr lang="ru-RU" b="1" i="1" dirty="0" err="1"/>
              <a:t>Джерело</a:t>
            </a:r>
            <a:r>
              <a:rPr lang="ru-RU" b="1" i="1" dirty="0"/>
              <a:t> </a:t>
            </a:r>
            <a:r>
              <a:rPr lang="ru-RU" b="1" i="1" dirty="0" err="1"/>
              <a:t>паперу</a:t>
            </a:r>
            <a:r>
              <a:rPr lang="ru-RU" b="1" i="1" dirty="0"/>
              <a:t> 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командою </a:t>
            </a:r>
            <a:r>
              <a:rPr lang="ru-RU" b="1" i="1" dirty="0" err="1"/>
              <a:t>Межі</a:t>
            </a:r>
            <a:r>
              <a:rPr lang="ru-RU" b="1" i="1" dirty="0"/>
              <a:t>.</a:t>
            </a:r>
            <a:r>
              <a:rPr lang="ru-RU" dirty="0"/>
              <a:t>(</a:t>
            </a:r>
            <a:r>
              <a:rPr lang="ru-RU" dirty="0" err="1"/>
              <a:t>аналогічна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Межа і заливка в меню Формат).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761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73" y="1333956"/>
            <a:ext cx="8607895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3789040"/>
            <a:ext cx="3276919" cy="221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66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80920" cy="7200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Установка </a:t>
            </a:r>
            <a:r>
              <a:rPr lang="ru-RU" b="1" dirty="0" err="1"/>
              <a:t>параметрів</a:t>
            </a:r>
            <a:r>
              <a:rPr lang="ru-RU" b="1" dirty="0"/>
              <a:t> </a:t>
            </a:r>
            <a:r>
              <a:rPr lang="ru-RU" b="1" dirty="0" err="1"/>
              <a:t>сторінки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924944"/>
            <a:ext cx="8208912" cy="3528392"/>
          </a:xfrm>
        </p:spPr>
        <p:txBody>
          <a:bodyPr>
            <a:normAutofit/>
          </a:bodyPr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на </a:t>
            </a:r>
            <a:r>
              <a:rPr lang="ru-RU" dirty="0" err="1"/>
              <a:t>комп'ютері</a:t>
            </a:r>
            <a:r>
              <a:rPr lang="ru-RU" dirty="0"/>
              <a:t> поля не </a:t>
            </a:r>
            <a:r>
              <a:rPr lang="ru-RU" dirty="0" err="1">
                <a:hlinkClick r:id="rId2" tooltip="Відповідь"/>
              </a:rPr>
              <a:t>відповідають</a:t>
            </a:r>
            <a:r>
              <a:rPr lang="ru-RU" dirty="0"/>
              <a:t> вашим </a:t>
            </a:r>
            <a:r>
              <a:rPr lang="ru-RU" dirty="0" err="1"/>
              <a:t>вимогам</a:t>
            </a:r>
            <a:r>
              <a:rPr lang="ru-RU" dirty="0"/>
              <a:t> (в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версіях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, за </a:t>
            </a:r>
            <a:r>
              <a:rPr lang="ru-RU" dirty="0" err="1"/>
              <a:t>замовчуванням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верхнє</a:t>
            </a:r>
            <a:r>
              <a:rPr lang="ru-RU" dirty="0"/>
              <a:t> поле - 2 см, </a:t>
            </a:r>
            <a:r>
              <a:rPr lang="ru-RU" dirty="0" err="1"/>
              <a:t>нижнє</a:t>
            </a:r>
            <a:r>
              <a:rPr lang="ru-RU" dirty="0"/>
              <a:t> поле - 2 см, </a:t>
            </a:r>
            <a:r>
              <a:rPr lang="ru-RU" dirty="0" err="1"/>
              <a:t>ліве</a:t>
            </a:r>
            <a:r>
              <a:rPr lang="ru-RU" dirty="0"/>
              <a:t> поле - 3,5 см і праве поле - 1,5 см), то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18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Для установки </a:t>
            </a:r>
            <a:r>
              <a:rPr lang="ru-RU" dirty="0" err="1"/>
              <a:t>полів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 smtClean="0"/>
              <a:t>наступне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924944"/>
            <a:ext cx="7931224" cy="3381008"/>
          </a:xfrm>
        </p:spPr>
        <p:txBody>
          <a:bodyPr/>
          <a:lstStyle/>
          <a:p>
            <a:pPr algn="ctr"/>
            <a:r>
              <a:rPr lang="ru-RU" b="1" dirty="0"/>
              <a:t>Файл → </a:t>
            </a:r>
            <a:r>
              <a:rPr lang="ru-RU" b="1" dirty="0" err="1"/>
              <a:t>Параметри</a:t>
            </a:r>
            <a:r>
              <a:rPr lang="ru-RU" b="1" dirty="0"/>
              <a:t> </a:t>
            </a:r>
            <a:r>
              <a:rPr lang="ru-RU" b="1" dirty="0" err="1"/>
              <a:t>сторінки</a:t>
            </a:r>
            <a:r>
              <a:rPr lang="ru-RU" b="1" dirty="0"/>
              <a:t> → Поля, </a:t>
            </a:r>
            <a:r>
              <a:rPr lang="ru-RU" b="1" dirty="0" err="1">
                <a:hlinkClick r:id="rId2" tooltip="Встанови"/>
              </a:rPr>
              <a:t>встановити</a:t>
            </a:r>
            <a:r>
              <a:rPr lang="ru-RU" b="1" dirty="0"/>
              <a:t> </a:t>
            </a:r>
            <a:r>
              <a:rPr lang="ru-RU" b="1" dirty="0" err="1"/>
              <a:t>необхідні</a:t>
            </a:r>
            <a:r>
              <a:rPr lang="ru-RU" b="1" dirty="0"/>
              <a:t> поля</a:t>
            </a:r>
            <a:endParaRPr lang="ru-RU" dirty="0"/>
          </a:p>
          <a:p>
            <a:pPr algn="ctr"/>
            <a:r>
              <a:rPr lang="ru-RU" dirty="0" err="1"/>
              <a:t>Наприклад</a:t>
            </a:r>
            <a:r>
              <a:rPr lang="ru-RU" dirty="0"/>
              <a:t>:</a:t>
            </a:r>
          </a:p>
          <a:p>
            <a:pPr lvl="1" algn="ctr"/>
            <a:r>
              <a:rPr lang="ru-RU" dirty="0" err="1"/>
              <a:t>верхнє</a:t>
            </a:r>
            <a:r>
              <a:rPr lang="ru-RU" dirty="0"/>
              <a:t> поле - 2 см</a:t>
            </a:r>
          </a:p>
          <a:p>
            <a:pPr lvl="1" algn="ctr"/>
            <a:r>
              <a:rPr lang="ru-RU" dirty="0" err="1"/>
              <a:t>нижнє</a:t>
            </a:r>
            <a:r>
              <a:rPr lang="ru-RU" dirty="0"/>
              <a:t> поле - 2 см</a:t>
            </a:r>
          </a:p>
          <a:p>
            <a:pPr lvl="1" algn="ctr"/>
            <a:r>
              <a:rPr lang="ru-RU" dirty="0" err="1"/>
              <a:t>ліве</a:t>
            </a:r>
            <a:r>
              <a:rPr lang="ru-RU" dirty="0"/>
              <a:t> поле - 2 см</a:t>
            </a:r>
          </a:p>
          <a:p>
            <a:pPr lvl="1" algn="ctr"/>
            <a:r>
              <a:rPr lang="ru-RU" dirty="0"/>
              <a:t>праве поле - 2 см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44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2-tub-ua.yandex.net/i?id=9936eab0ac03a34af4e8792810f9b50c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4113097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84784"/>
            <a:ext cx="4392488" cy="4464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52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5328592"/>
          </a:xfrm>
        </p:spPr>
        <p:txBody>
          <a:bodyPr>
            <a:normAutofit/>
          </a:bodyPr>
          <a:lstStyle/>
          <a:p>
            <a:r>
              <a:rPr lang="ru-RU" dirty="0" err="1" smtClean="0"/>
              <a:t>Вікно</a:t>
            </a:r>
            <a:r>
              <a:rPr lang="ru-RU" dirty="0"/>
              <a:t> </a:t>
            </a:r>
            <a:r>
              <a:rPr lang="ru-RU" b="1" i="1" dirty="0" err="1"/>
              <a:t>Параметри</a:t>
            </a:r>
            <a:r>
              <a:rPr lang="ru-RU" b="1" i="1" dirty="0"/>
              <a:t> </a:t>
            </a:r>
            <a:r>
              <a:rPr lang="ru-RU" b="1" i="1" dirty="0" err="1"/>
              <a:t>сторінки</a:t>
            </a:r>
            <a:r>
              <a:rPr lang="ru-RU" b="1" i="1" dirty="0"/>
              <a:t> 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декількох</a:t>
            </a:r>
            <a:r>
              <a:rPr lang="ru-RU" dirty="0"/>
              <a:t> вкладок (див. </a:t>
            </a:r>
            <a:r>
              <a:rPr lang="ru-RU" dirty="0" smtClean="0"/>
              <a:t>рис.. </a:t>
            </a:r>
            <a:r>
              <a:rPr lang="ru-RU" dirty="0"/>
              <a:t>На </a:t>
            </a:r>
            <a:r>
              <a:rPr lang="ru-RU" dirty="0" err="1"/>
              <a:t>вкладці</a:t>
            </a:r>
            <a:r>
              <a:rPr lang="ru-RU" dirty="0"/>
              <a:t> </a:t>
            </a:r>
            <a:r>
              <a:rPr lang="ru-RU" b="1" i="1" dirty="0"/>
              <a:t>Поле 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кожного поля в сантиметрах (</a:t>
            </a:r>
            <a:r>
              <a:rPr lang="ru-RU" dirty="0" err="1"/>
              <a:t>від</a:t>
            </a:r>
            <a:r>
              <a:rPr lang="ru-RU" dirty="0"/>
              <a:t> краю листа до краю тексту). </a:t>
            </a:r>
            <a:r>
              <a:rPr lang="ru-RU" dirty="0" err="1"/>
              <a:t>Змінюючи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сторінки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ж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подивитися</a:t>
            </a:r>
            <a:r>
              <a:rPr lang="ru-RU" dirty="0"/>
              <a:t> на </a:t>
            </a:r>
            <a:r>
              <a:rPr lang="ru-RU" b="1" i="1" dirty="0" err="1"/>
              <a:t>Зразок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документ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роздруку</a:t>
            </a:r>
            <a:r>
              <a:rPr lang="ru-RU" dirty="0"/>
              <a:t> </a:t>
            </a:r>
            <a:r>
              <a:rPr lang="ru-RU" dirty="0" err="1"/>
              <a:t>брошурують</a:t>
            </a:r>
            <a:r>
              <a:rPr lang="ru-RU" dirty="0"/>
              <a:t>, то </a:t>
            </a:r>
            <a:r>
              <a:rPr lang="ru-RU" dirty="0" err="1"/>
              <a:t>встановите</a:t>
            </a:r>
            <a:r>
              <a:rPr lang="ru-RU" dirty="0"/>
              <a:t> </a:t>
            </a:r>
            <a:r>
              <a:rPr lang="ru-RU" dirty="0" err="1"/>
              <a:t>прапорець</a:t>
            </a:r>
            <a:r>
              <a:rPr lang="ru-RU" dirty="0"/>
              <a:t> в </a:t>
            </a:r>
            <a:r>
              <a:rPr lang="ru-RU" dirty="0" err="1"/>
              <a:t>полі</a:t>
            </a:r>
            <a:r>
              <a:rPr lang="ru-RU" dirty="0"/>
              <a:t> </a:t>
            </a:r>
            <a:r>
              <a:rPr lang="ru-RU" b="1" i="1" dirty="0" err="1"/>
              <a:t>Дзеркальні</a:t>
            </a:r>
            <a:r>
              <a:rPr lang="ru-RU" b="1" i="1" dirty="0"/>
              <a:t> поля</a:t>
            </a:r>
            <a:r>
              <a:rPr lang="ru-RU" dirty="0"/>
              <a:t>.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ліве</a:t>
            </a:r>
            <a:r>
              <a:rPr lang="ru-RU" dirty="0"/>
              <a:t> і праве поля </a:t>
            </a:r>
            <a:r>
              <a:rPr lang="ru-RU" dirty="0" err="1"/>
              <a:t>перетворяться</a:t>
            </a:r>
            <a:r>
              <a:rPr lang="ru-RU" dirty="0"/>
              <a:t> на </a:t>
            </a:r>
            <a:r>
              <a:rPr lang="ru-RU" dirty="0" err="1"/>
              <a:t>внутрішнє</a:t>
            </a:r>
            <a:r>
              <a:rPr lang="ru-RU" dirty="0"/>
              <a:t> і </a:t>
            </a:r>
            <a:r>
              <a:rPr lang="ru-RU" dirty="0" err="1"/>
              <a:t>зовнішнє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26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403152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708920"/>
            <a:ext cx="190977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060848"/>
            <a:ext cx="26289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228" y="2529911"/>
            <a:ext cx="2536852" cy="4032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71199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7776864" cy="5544616"/>
          </a:xfrm>
        </p:spPr>
        <p:txBody>
          <a:bodyPr>
            <a:normAutofit/>
          </a:bodyPr>
          <a:lstStyle/>
          <a:p>
            <a:r>
              <a:rPr lang="ru-RU" dirty="0"/>
              <a:t>На </a:t>
            </a:r>
            <a:r>
              <a:rPr lang="ru-RU" dirty="0" err="1"/>
              <a:t>вкладці</a:t>
            </a:r>
            <a:r>
              <a:rPr lang="ru-RU" dirty="0"/>
              <a:t> </a:t>
            </a:r>
            <a:r>
              <a:rPr lang="ru-RU" b="1" i="1" dirty="0" err="1"/>
              <a:t>Розмір</a:t>
            </a:r>
            <a:r>
              <a:rPr lang="ru-RU" b="1" i="1" dirty="0"/>
              <a:t> </a:t>
            </a:r>
            <a:r>
              <a:rPr lang="ru-RU" b="1" i="1" dirty="0" err="1"/>
              <a:t>паперу</a:t>
            </a:r>
            <a:r>
              <a:rPr lang="ru-RU" b="1" i="1" dirty="0"/>
              <a:t> 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паперу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списку, </a:t>
            </a:r>
            <a:r>
              <a:rPr lang="ru-RU" dirty="0" err="1"/>
              <a:t>його</a:t>
            </a:r>
            <a:r>
              <a:rPr lang="ru-RU" dirty="0"/>
              <a:t> ширину і </a:t>
            </a:r>
            <a:r>
              <a:rPr lang="ru-RU" dirty="0" err="1"/>
              <a:t>висоту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на </a:t>
            </a:r>
            <a:r>
              <a:rPr lang="ru-RU" dirty="0" err="1"/>
              <a:t>вкладці</a:t>
            </a:r>
            <a:r>
              <a:rPr lang="ru-RU" dirty="0"/>
              <a:t> </a:t>
            </a:r>
            <a:r>
              <a:rPr lang="ru-RU" b="1" i="1" dirty="0" err="1"/>
              <a:t>Джерело</a:t>
            </a:r>
            <a:r>
              <a:rPr lang="ru-RU" b="1" i="1" dirty="0"/>
              <a:t> </a:t>
            </a:r>
            <a:r>
              <a:rPr lang="ru-RU" b="1" i="1" dirty="0" err="1"/>
              <a:t>паперу</a:t>
            </a:r>
            <a:r>
              <a:rPr lang="ru-RU" b="1" i="1" dirty="0"/>
              <a:t> </a:t>
            </a:r>
            <a:r>
              <a:rPr lang="ru-RU" dirty="0"/>
              <a:t>в </a:t>
            </a:r>
            <a:r>
              <a:rPr lang="ru-RU" dirty="0" err="1"/>
              <a:t>його</a:t>
            </a:r>
            <a:r>
              <a:rPr lang="ru-RU" dirty="0"/>
              <a:t> полях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«за </a:t>
            </a:r>
            <a:r>
              <a:rPr lang="ru-RU" dirty="0" err="1"/>
              <a:t>умовчанням</a:t>
            </a:r>
            <a:r>
              <a:rPr lang="ru-RU" dirty="0"/>
              <a:t>», то при </a:t>
            </a:r>
            <a:r>
              <a:rPr lang="ru-RU" dirty="0" err="1"/>
              <a:t>роздруку</a:t>
            </a:r>
            <a:r>
              <a:rPr lang="ru-RU" dirty="0"/>
              <a:t> </a:t>
            </a:r>
            <a:r>
              <a:rPr lang="ru-RU" dirty="0" err="1"/>
              <a:t>використовуватимуться</a:t>
            </a:r>
            <a:r>
              <a:rPr lang="ru-RU" dirty="0"/>
              <a:t> </a:t>
            </a:r>
            <a:r>
              <a:rPr lang="ru-RU" dirty="0" err="1"/>
              <a:t>налаштування</a:t>
            </a:r>
            <a:r>
              <a:rPr lang="ru-RU" dirty="0"/>
              <a:t> </a:t>
            </a:r>
            <a:r>
              <a:rPr lang="ru-RU" dirty="0" err="1"/>
              <a:t>принтера.Можна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командою </a:t>
            </a:r>
            <a:r>
              <a:rPr lang="ru-RU" b="1" i="1" dirty="0" err="1"/>
              <a:t>Нумерація</a:t>
            </a:r>
            <a:r>
              <a:rPr lang="ru-RU" b="1" i="1" dirty="0"/>
              <a:t> </a:t>
            </a:r>
            <a:r>
              <a:rPr lang="ru-RU" b="1" i="1" dirty="0" err="1"/>
              <a:t>рядків</a:t>
            </a:r>
            <a:r>
              <a:rPr lang="ru-RU" dirty="0"/>
              <a:t>, </a:t>
            </a:r>
            <a:r>
              <a:rPr lang="ru-RU" dirty="0" err="1"/>
              <a:t>натиснувши</a:t>
            </a:r>
            <a:r>
              <a:rPr lang="ru-RU" dirty="0"/>
              <a:t> на </a:t>
            </a:r>
            <a:r>
              <a:rPr lang="ru-RU" dirty="0" err="1"/>
              <a:t>відповідну</a:t>
            </a:r>
            <a:r>
              <a:rPr lang="ru-RU" dirty="0"/>
              <a:t> кнопку.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</a:t>
            </a:r>
            <a:r>
              <a:rPr lang="ru-RU" dirty="0" err="1"/>
              <a:t>вікно</a:t>
            </a:r>
            <a:r>
              <a:rPr lang="ru-RU" dirty="0"/>
              <a:t> (див. рис. 3.1.2.6),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задати</a:t>
            </a:r>
            <a:r>
              <a:rPr lang="ru-RU" dirty="0"/>
              <a:t>, з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сторінки</a:t>
            </a:r>
            <a:r>
              <a:rPr lang="ru-RU" dirty="0"/>
              <a:t> </a:t>
            </a:r>
            <a:r>
              <a:rPr lang="ru-RU" dirty="0" err="1"/>
              <a:t>починати</a:t>
            </a:r>
            <a:r>
              <a:rPr lang="ru-RU" dirty="0"/>
              <a:t> </a:t>
            </a:r>
            <a:r>
              <a:rPr lang="ru-RU" dirty="0" err="1"/>
              <a:t>нумерацію</a:t>
            </a:r>
            <a:r>
              <a:rPr lang="ru-RU" dirty="0"/>
              <a:t>, з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кроком</a:t>
            </a:r>
            <a:r>
              <a:rPr lang="ru-RU" dirty="0"/>
              <a:t> </a:t>
            </a:r>
            <a:r>
              <a:rPr lang="ru-RU" dirty="0" err="1"/>
              <a:t>нумерувати</a:t>
            </a:r>
            <a:r>
              <a:rPr lang="ru-RU" dirty="0"/>
              <a:t> і де </a:t>
            </a:r>
            <a:r>
              <a:rPr lang="ru-RU" dirty="0" err="1"/>
              <a:t>починати</a:t>
            </a:r>
            <a:r>
              <a:rPr lang="ru-RU" dirty="0"/>
              <a:t> </a:t>
            </a:r>
            <a:r>
              <a:rPr lang="ru-RU" dirty="0" err="1"/>
              <a:t>нумерацію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3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212976"/>
            <a:ext cx="4968552" cy="319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0"/>
            <a:ext cx="5544617" cy="2980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93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ok-t.ru/studopediaru/baza2/2796375449551.files/image0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32" y="90885"/>
            <a:ext cx="1860836" cy="182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ok-t.ru/studopediaru/baza2/2796375449551.files/image08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412" y="215376"/>
            <a:ext cx="3137067" cy="148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86" y="1909192"/>
            <a:ext cx="5552974" cy="4322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468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32</Words>
  <Application>Microsoft Office PowerPoint</Application>
  <PresentationFormat>Экран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Текстовий процесор Microsoft Office Word </vt:lpstr>
      <vt:lpstr>Установка параметрів сторінки</vt:lpstr>
      <vt:lpstr>Для установки полів необхідно виконати наступне: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Текстовий процесор Microsoft Office Word</dc:title>
  <dc:creator>Света</dc:creator>
  <cp:lastModifiedBy>Света</cp:lastModifiedBy>
  <cp:revision>6</cp:revision>
  <dcterms:created xsi:type="dcterms:W3CDTF">2017-03-05T17:29:53Z</dcterms:created>
  <dcterms:modified xsi:type="dcterms:W3CDTF">2017-04-20T17:09:00Z</dcterms:modified>
</cp:coreProperties>
</file>