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9" r:id="rId8"/>
    <p:sldId id="259" r:id="rId9"/>
    <p:sldId id="260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4F5D9B3-8DD8-4441-841E-B0FDD4E2BA9D}" type="datetimeFigureOut">
              <a:rPr lang="ru-RU" smtClean="0"/>
              <a:t>28.03.2017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B895B9-9869-42CE-A121-16F5D13367D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564904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Повідомлення, дані, інформація, шум.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63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6768752" cy="302433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наш час одним з найпоширеніших пристроїв для роботи з даними є комп’ютер. Комп’ютеру може передавати дані людина (користувач), або інший комп’ютер, або інший пристрій. Комп’ютер зберігає передані йому дані на спеціальних носіях, опрацьовує дані, розв’язуючи різноманітні задачі, у тому числі задачі пошуку даних, передає дані користувачам, або іншим комп’ютерам, або іншим пристроям. Тобто комп’ютер – це пристрій, який реалізує всі інформаційні процеси над даними.</a:t>
            </a:r>
          </a:p>
          <a:p>
            <a:endParaRPr lang="ru-RU" dirty="0"/>
          </a:p>
        </p:txBody>
      </p:sp>
      <p:pic>
        <p:nvPicPr>
          <p:cNvPr id="4" name="Рисунок 3" descr="Інші пристрої для роботи з дани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7272808" cy="275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23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Поняття про шум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Шум</a:t>
            </a:r>
            <a:r>
              <a:rPr lang="ru-RU" dirty="0"/>
              <a:t> — це неважлива, побічна для адресата інформація, що заважає сприйманню основної інформації.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noi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705678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31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6700461" cy="33123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 ролі шуму може виступати і пошкоджена інформація. Також це набір сигналів чи знаків, котрі не мають смислового навантаження. Наприклад: хвилі, тріск вогню, вітер, навіть спів солов’я для „черствої” людини. Поняття шуму суб’єктивне. </a:t>
            </a:r>
            <a:r>
              <a:rPr lang="ru-RU" i="1" dirty="0"/>
              <a:t>Інформація стає шумом одразу після того, як втрачає зміст, або отримується її надлишок.</a:t>
            </a:r>
            <a:r>
              <a:rPr lang="ru-RU" dirty="0"/>
              <a:t> Шум може стати інформацією, якщо міститиме важливіші повідомлення, ніж основна інформація (наприклад слова сусіда по парті в порівнянні з вчительськими).</a:t>
            </a:r>
          </a:p>
          <a:p>
            <a:endParaRPr lang="ru-RU" dirty="0"/>
          </a:p>
        </p:txBody>
      </p:sp>
      <p:pic>
        <p:nvPicPr>
          <p:cNvPr id="1026" name="Picture 2" descr="C:\Users\Администратор\Desktop\2016-2017\KSU\6629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93682"/>
            <a:ext cx="4248472" cy="21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1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ru-RU" dirty="0" smtClean="0"/>
              <a:t>БЕЗПЕКИ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052" y="1340768"/>
            <a:ext cx="6196405" cy="10081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Під час роботи з комп’ютером слід дотримуватись певних правил. Це допоможе зберегти здоров’я, а також не пошкодити надскладну техніку.</a:t>
            </a:r>
          </a:p>
          <a:p>
            <a:endParaRPr lang="ru-RU" dirty="0"/>
          </a:p>
        </p:txBody>
      </p:sp>
      <p:pic>
        <p:nvPicPr>
          <p:cNvPr id="4" name="Рисунок 3" descr="ПБЖ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04056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87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Повідомлення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912" y="1440385"/>
            <a:ext cx="6196405" cy="308228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Повідомлення — це послідовність знаків, сигналів або фізичних процесів змінних у часі, тобто таких, що мають матеріально-енергетичну основу.</a:t>
            </a:r>
            <a:br>
              <a:rPr lang="ru-RU" dirty="0"/>
            </a:br>
            <a:r>
              <a:rPr lang="ru-RU" dirty="0"/>
              <a:t>Повідомлення – це послідовність сигналів різної природи. Сигнали реєструються мозком людини або тварини, автоматичним пристроєм у певному вигляді. У момент реєстрації сигналів утворюються дані.</a:t>
            </a:r>
          </a:p>
          <a:p>
            <a:endParaRPr lang="ru-RU" dirty="0"/>
          </a:p>
        </p:txBody>
      </p:sp>
      <p:pic>
        <p:nvPicPr>
          <p:cNvPr id="4" name="Рисунок 3" descr="stagy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5" y="4210713"/>
            <a:ext cx="2860040" cy="2067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99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Інформація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Інформаційні сигнали в житті тварин: </a:t>
            </a:r>
            <a:r>
              <a:rPr lang="ru-RU" dirty="0" smtClean="0"/>
              <a:t>звук,</a:t>
            </a:r>
            <a:r>
              <a:rPr lang="en-US" dirty="0" smtClean="0"/>
              <a:t> </a:t>
            </a:r>
            <a:r>
              <a:rPr lang="ru-RU" dirty="0" smtClean="0"/>
              <a:t>світло</a:t>
            </a:r>
            <a:r>
              <a:rPr lang="ru-RU" dirty="0"/>
              <a:t>, запах, поза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/>
              <a:t>Інформація в </a:t>
            </a:r>
            <a:r>
              <a:rPr lang="ru-RU" dirty="0" smtClean="0"/>
              <a:t>техніці</a:t>
            </a:r>
            <a:r>
              <a:rPr lang="uk-UA" dirty="0"/>
              <a:t>:</a:t>
            </a:r>
            <a:r>
              <a:rPr lang="en-US" dirty="0" smtClean="0"/>
              <a:t> </a:t>
            </a:r>
            <a:r>
              <a:rPr lang="ru-RU" dirty="0" smtClean="0"/>
              <a:t>роботи </a:t>
            </a:r>
            <a:r>
              <a:rPr lang="ru-RU" dirty="0"/>
              <a:t>(мають датчики, які замінюють </a:t>
            </a:r>
            <a:r>
              <a:rPr lang="ru-RU" dirty="0" smtClean="0"/>
              <a:t>органи</a:t>
            </a:r>
            <a:r>
              <a:rPr lang="en-US" dirty="0" smtClean="0"/>
              <a:t> </a:t>
            </a:r>
            <a:r>
              <a:rPr lang="ru-RU" dirty="0" smtClean="0"/>
              <a:t>чуттів </a:t>
            </a:r>
            <a:r>
              <a:rPr lang="ru-RU" dirty="0"/>
              <a:t>– зір, слух, дотик</a:t>
            </a:r>
            <a:r>
              <a:rPr lang="ru-RU" dirty="0" smtClean="0"/>
              <a:t>).</a:t>
            </a:r>
          </a:p>
          <a:p>
            <a:r>
              <a:rPr lang="ru-RU" dirty="0"/>
              <a:t>комп’ютери – сцеціальні пристрої для</a:t>
            </a:r>
            <a:br>
              <a:rPr lang="ru-RU" dirty="0"/>
            </a:br>
            <a:r>
              <a:rPr lang="ru-RU" dirty="0"/>
              <a:t>зберігання, передачі і обробки інформації</a:t>
            </a:r>
            <a:br>
              <a:rPr lang="ru-RU" dirty="0"/>
            </a:br>
            <a:r>
              <a:rPr lang="ru-RU" dirty="0" smtClean="0"/>
              <a:t>автоматизовані </a:t>
            </a:r>
            <a:r>
              <a:rPr lang="ru-RU" dirty="0"/>
              <a:t>системи продажу білетів (АСУ</a:t>
            </a:r>
            <a:br>
              <a:rPr lang="ru-RU" dirty="0"/>
            </a:br>
            <a:r>
              <a:rPr lang="ru-RU" dirty="0"/>
              <a:t>«Експрес»)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інтернет – глобальна інформаційна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90468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Властивості інформації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6327805" cy="424847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Властивості інформації</a:t>
            </a:r>
            <a:br>
              <a:rPr lang="ru-RU" dirty="0"/>
            </a:br>
            <a:r>
              <a:rPr lang="ru-RU" dirty="0"/>
              <a:t>Інформація повинна бути</a:t>
            </a:r>
            <a:br>
              <a:rPr lang="ru-RU" dirty="0"/>
            </a:br>
            <a:r>
              <a:rPr lang="ru-RU" dirty="0"/>
              <a:t>● Об’єктивною – незалежною від чийоїсь думки</a:t>
            </a:r>
            <a:br>
              <a:rPr lang="ru-RU" dirty="0"/>
            </a:br>
            <a:r>
              <a:rPr lang="ru-RU" dirty="0"/>
              <a:t>«На вулиці тепло», «На вулиці 28°С».</a:t>
            </a:r>
            <a:br>
              <a:rPr lang="ru-RU" dirty="0"/>
            </a:br>
            <a:r>
              <a:rPr lang="ru-RU" dirty="0"/>
              <a:t>● зрозумілою (китайська мова?)</a:t>
            </a:r>
            <a:br>
              <a:rPr lang="ru-RU" dirty="0"/>
            </a:br>
            <a:r>
              <a:rPr lang="ru-RU" dirty="0"/>
              <a:t>● корисною (за допомогою отриманої інформації</a:t>
            </a:r>
            <a:br>
              <a:rPr lang="ru-RU" dirty="0"/>
            </a:br>
            <a:r>
              <a:rPr lang="ru-RU" dirty="0"/>
              <a:t>можна вирішити певне завдання)</a:t>
            </a:r>
            <a:br>
              <a:rPr lang="ru-RU" dirty="0"/>
            </a:br>
            <a:r>
              <a:rPr lang="ru-RU" dirty="0"/>
              <a:t>● достовірною (правдивою)</a:t>
            </a:r>
            <a:br>
              <a:rPr lang="ru-RU" dirty="0"/>
            </a:br>
            <a:r>
              <a:rPr lang="ru-RU" dirty="0"/>
              <a:t>дезінформація, шум, чутки</a:t>
            </a:r>
            <a:br>
              <a:rPr lang="ru-RU" dirty="0"/>
            </a:br>
            <a:r>
              <a:rPr lang="ru-RU" dirty="0"/>
              <a:t>● актуальною – повинна бути важливою в даний</a:t>
            </a:r>
            <a:br>
              <a:rPr lang="ru-RU" dirty="0"/>
            </a:br>
            <a:r>
              <a:rPr lang="ru-RU" dirty="0"/>
              <a:t>момент (погода, землетрус)</a:t>
            </a:r>
            <a:br>
              <a:rPr lang="ru-RU" dirty="0"/>
            </a:br>
            <a:r>
              <a:rPr lang="ru-RU" dirty="0"/>
              <a:t>устарівша, непотрібна</a:t>
            </a:r>
            <a:br>
              <a:rPr lang="ru-RU" dirty="0"/>
            </a:br>
            <a:r>
              <a:rPr lang="ru-RU" dirty="0"/>
              <a:t>● повною (достатньою для прийняття правильного</a:t>
            </a:r>
            <a:br>
              <a:rPr lang="ru-RU" dirty="0"/>
            </a:br>
            <a:r>
              <a:rPr lang="ru-RU" dirty="0"/>
              <a:t>рішення)</a:t>
            </a:r>
            <a:br>
              <a:rPr lang="ru-RU" dirty="0"/>
            </a:br>
            <a:r>
              <a:rPr lang="ru-RU" dirty="0"/>
              <a:t>«Концерт буде </a:t>
            </a:r>
            <a:r>
              <a:rPr lang="ru-RU" dirty="0" smtClean="0"/>
              <a:t>ввечері.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04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6328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29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</a:t>
            </a:r>
            <a:r>
              <a:rPr lang="uk-UA" dirty="0" smtClean="0"/>
              <a:t>и сприйняття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6328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61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6196405" cy="30243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Повідомлення можуть зберігатися в пам’яті людини або тварини, а також на:</a:t>
            </a:r>
          </a:p>
          <a:p>
            <a:r>
              <a:rPr lang="ru-RU" dirty="0"/>
              <a:t>папері;</a:t>
            </a:r>
          </a:p>
          <a:p>
            <a:r>
              <a:rPr lang="ru-RU" dirty="0"/>
              <a:t>кіно- і фотоплівці;</a:t>
            </a:r>
          </a:p>
          <a:p>
            <a:r>
              <a:rPr lang="ru-RU" dirty="0"/>
              <a:t>деревині;</a:t>
            </a:r>
          </a:p>
          <a:p>
            <a:r>
              <a:rPr lang="ru-RU" dirty="0"/>
              <a:t>магнітних і оптичних дисках;</a:t>
            </a:r>
          </a:p>
          <a:p>
            <a:r>
              <a:rPr lang="ru-RU" dirty="0"/>
              <a:t>тканині;</a:t>
            </a:r>
          </a:p>
          <a:p>
            <a:r>
              <a:rPr lang="ru-RU" dirty="0"/>
              <a:t>флеш-картах</a:t>
            </a:r>
          </a:p>
          <a:p>
            <a:r>
              <a:rPr lang="ru-RU" dirty="0"/>
              <a:t>металі;</a:t>
            </a:r>
          </a:p>
          <a:p>
            <a:r>
              <a:rPr lang="ru-RU" dirty="0"/>
              <a:t>тощо.</a:t>
            </a:r>
          </a:p>
        </p:txBody>
      </p:sp>
      <p:pic>
        <p:nvPicPr>
          <p:cNvPr id="4" name="Рисунок 3" descr="Збереження повідомлен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560840" cy="2657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34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</a:t>
            </a:r>
            <a:r>
              <a:rPr lang="uk-UA" dirty="0" smtClean="0"/>
              <a:t>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75241"/>
            <a:ext cx="6196405" cy="116572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i="1" dirty="0"/>
              <a:t>Дані</a:t>
            </a:r>
            <a:r>
              <a:rPr lang="ru-RU" i="1" dirty="0"/>
              <a:t> </a:t>
            </a:r>
            <a:r>
              <a:rPr lang="ru-RU" dirty="0"/>
              <a:t>– це повідомлення, зафіксовані на певному носії та подані у виді, зручному для передавання й опрацювання людиною або пристроєм.</a:t>
            </a:r>
          </a:p>
          <a:p>
            <a:endParaRPr lang="ru-RU" dirty="0"/>
          </a:p>
        </p:txBody>
      </p:sp>
      <p:pic>
        <p:nvPicPr>
          <p:cNvPr id="4" name="Рисунок 3" descr="ПРИСТРОЇ ДЛЯ РОБОТИ З ДАНИ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416824" cy="2963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074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</TotalTime>
  <Words>219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Повідомлення, дані, інформація, шум. </vt:lpstr>
      <vt:lpstr>ПРАВИЛА БЕЗПЕКИ </vt:lpstr>
      <vt:lpstr>Повідомлення </vt:lpstr>
      <vt:lpstr>Інформація</vt:lpstr>
      <vt:lpstr>Властивості інформації </vt:lpstr>
      <vt:lpstr>Презентация PowerPoint</vt:lpstr>
      <vt:lpstr>Органи сприйняття інформації</vt:lpstr>
      <vt:lpstr>Презентация PowerPoint</vt:lpstr>
      <vt:lpstr>Дані</vt:lpstr>
      <vt:lpstr>Презентация PowerPoint</vt:lpstr>
      <vt:lpstr>Поняття про шум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Повідомлення, дані, інформація, шум.</dc:title>
  <dc:creator>Admin</dc:creator>
  <cp:lastModifiedBy>Admin</cp:lastModifiedBy>
  <cp:revision>6</cp:revision>
  <dcterms:created xsi:type="dcterms:W3CDTF">2017-03-19T12:37:24Z</dcterms:created>
  <dcterms:modified xsi:type="dcterms:W3CDTF">2017-03-28T18:05:43Z</dcterms:modified>
</cp:coreProperties>
</file>