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91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1" autoAdjust="0"/>
    <p:restoredTop sz="91935" autoAdjust="0"/>
  </p:normalViewPr>
  <p:slideViewPr>
    <p:cSldViewPr>
      <p:cViewPr>
        <p:scale>
          <a:sx n="62" d="100"/>
          <a:sy n="62" d="100"/>
        </p:scale>
        <p:origin x="-125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gov.ua/education/average" TargetMode="External"/><Relationship Id="rId1" Type="http://schemas.openxmlformats.org/officeDocument/2006/relationships/hyperlink" Target="http://www.mon.gov.ua/education/average/vpevnenyi_standart.doc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gov.ua/education/average" TargetMode="External"/><Relationship Id="rId1" Type="http://schemas.openxmlformats.org/officeDocument/2006/relationships/hyperlink" Target="http://www.mon.gov.ua/education/average/vpevnenyi_standart.d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С.118 – 124.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23-52.</a:t>
          </a:r>
          <a:r>
            <a:rPr lang="uk-UA" sz="2400" b="1" dirty="0" smtClean="0"/>
            <a:t> 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138 – 144.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ru-RU" sz="2400" dirty="0" err="1" smtClean="0"/>
            <a:t>Програма</a:t>
          </a:r>
          <a:r>
            <a:rPr lang="ru-RU" sz="2400" dirty="0" smtClean="0"/>
            <a:t> </a:t>
          </a:r>
          <a:r>
            <a:rPr lang="ru-RU" sz="2400" dirty="0" err="1" smtClean="0"/>
            <a:t>розвитку</a:t>
          </a:r>
          <a:r>
            <a:rPr lang="ru-RU" sz="2400" dirty="0" smtClean="0"/>
            <a:t> </a:t>
          </a:r>
          <a:r>
            <a:rPr lang="ru-RU" sz="2400" dirty="0" err="1" smtClean="0"/>
            <a:t>дітей</a:t>
          </a:r>
          <a:r>
            <a:rPr lang="ru-RU" sz="2400" dirty="0" smtClean="0"/>
            <a:t> старшого </a:t>
          </a:r>
          <a:r>
            <a:rPr lang="ru-RU" sz="2400" dirty="0" err="1" smtClean="0"/>
            <a:t>дошкільного</a:t>
          </a:r>
          <a:r>
            <a:rPr lang="ru-RU" sz="2400" dirty="0" smtClean="0"/>
            <a:t> </a:t>
          </a:r>
          <a:r>
            <a:rPr lang="ru-RU" sz="2400" dirty="0" err="1" smtClean="0"/>
            <a:t>віку</a:t>
          </a:r>
          <a:r>
            <a:rPr lang="ru-RU" sz="2400" dirty="0" smtClean="0"/>
            <a:t> (6-й </a:t>
          </a:r>
          <a:r>
            <a:rPr lang="ru-RU" sz="2400" dirty="0" err="1" smtClean="0"/>
            <a:t>рік</a:t>
          </a:r>
          <a:r>
            <a:rPr lang="ru-RU" sz="2400" dirty="0" smtClean="0"/>
            <a:t> </a:t>
          </a:r>
          <a:r>
            <a:rPr lang="ru-RU" sz="2400" dirty="0" err="1" smtClean="0"/>
            <a:t>життя</a:t>
          </a:r>
          <a:r>
            <a:rPr lang="ru-RU" sz="2400" dirty="0" smtClean="0"/>
            <a:t>) </a:t>
          </a:r>
          <a:r>
            <a:rPr lang="uk-UA" sz="2400" dirty="0" err="1" smtClean="0"/>
            <a:t>„</a:t>
          </a:r>
          <a:r>
            <a:rPr lang="uk-UA" sz="2400" b="1" dirty="0" err="1" smtClean="0"/>
            <a:t>Впевнений</a:t>
          </a:r>
          <a:r>
            <a:rPr lang="uk-UA" sz="2400" b="1" dirty="0" smtClean="0"/>
            <a:t> </a:t>
          </a:r>
          <a:r>
            <a:rPr lang="uk-UA" sz="2400" b="1" dirty="0" err="1" smtClean="0"/>
            <a:t>старт</a:t>
          </a:r>
          <a:r>
            <a:rPr lang="uk-UA" sz="2400" dirty="0" err="1" smtClean="0"/>
            <a:t>”</a:t>
          </a:r>
          <a:r>
            <a:rPr lang="uk-UA" sz="2400" dirty="0" smtClean="0"/>
            <a:t> </a:t>
          </a:r>
          <a:r>
            <a:rPr lang="ru-RU" sz="2400" dirty="0" smtClean="0"/>
            <a:t>– </a:t>
          </a:r>
          <a:r>
            <a:rPr lang="ru-RU" sz="2400" dirty="0" err="1" smtClean="0"/>
            <a:t>Київ</a:t>
          </a:r>
          <a:r>
            <a:rPr lang="ru-RU" sz="2400" dirty="0" smtClean="0"/>
            <a:t>, 2010. – 36 с.  – Режим доступу: </a:t>
          </a:r>
          <a:r>
            <a:rPr lang="ru-RU" sz="2400" u="sng" spc="-150" dirty="0" smtClean="0">
              <a:hlinkClick xmlns:r="http://schemas.openxmlformats.org/officeDocument/2006/relationships" r:id="rId1"/>
            </a:rPr>
            <a:t>http://www.mon.gov.ua/education/average/vpevnenyi_standart.doc</a:t>
          </a:r>
          <a:endParaRPr lang="ru-RU" sz="2400" u="sng" spc="-150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ru-RU" sz="2400" b="1" spc="-150" dirty="0" err="1" smtClean="0"/>
            <a:t>Базовий</a:t>
          </a:r>
          <a:r>
            <a:rPr lang="ru-RU" sz="2400" b="1" spc="-150" dirty="0" smtClean="0"/>
            <a:t> </a:t>
          </a:r>
          <a:r>
            <a:rPr lang="ru-RU" sz="2400" b="1" dirty="0" smtClean="0"/>
            <a:t>компонент </a:t>
          </a:r>
          <a:r>
            <a:rPr lang="ru-RU" sz="2400" b="1" dirty="0" err="1" smtClean="0"/>
            <a:t>дошкільної</a:t>
          </a:r>
          <a:r>
            <a:rPr lang="ru-RU" sz="2400" b="1" dirty="0" smtClean="0"/>
            <a:t> </a:t>
          </a:r>
          <a:r>
            <a:rPr lang="ru-RU" sz="2400" b="1" dirty="0" err="1" smtClean="0"/>
            <a:t>освіти</a:t>
          </a:r>
          <a:r>
            <a:rPr lang="ru-RU" sz="2400" b="1" dirty="0" smtClean="0"/>
            <a:t> </a:t>
          </a:r>
          <a:r>
            <a:rPr lang="ru-RU" sz="2400" dirty="0" smtClean="0"/>
            <a:t>в </a:t>
          </a:r>
          <a:r>
            <a:rPr lang="ru-RU" sz="2400" dirty="0" err="1" smtClean="0"/>
            <a:t>Україні</a:t>
          </a:r>
          <a:r>
            <a:rPr lang="ru-RU" sz="2400" u="sng" dirty="0" smtClean="0"/>
            <a:t> </a:t>
          </a:r>
          <a:r>
            <a:rPr lang="ru-RU" sz="2400" dirty="0" smtClean="0"/>
            <a:t>– Режим доступу: </a:t>
          </a:r>
          <a:r>
            <a:rPr lang="ru-RU" sz="2400" u="sng" dirty="0" smtClean="0">
              <a:hlinkClick xmlns:r="http://schemas.openxmlformats.org/officeDocument/2006/relationships" r:id="rId2"/>
            </a:rPr>
            <a:t>http://</a:t>
          </a:r>
          <a:r>
            <a:rPr lang="ru-RU" sz="2400" u="sng" spc="-150" dirty="0" smtClean="0">
              <a:hlinkClick xmlns:r="http://schemas.openxmlformats.org/officeDocument/2006/relationships" r:id="rId2"/>
            </a:rPr>
            <a:t>www.mon.gov.ua/education/average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4559E7-32A9-4247-A0D6-09CAC2066F72}" type="presOf" srcId="{DD079A72-2727-424D-B5FE-A91191538121}" destId="{1B3D0ADA-319A-4940-B395-95DDFC699AD5}" srcOrd="0" destOrd="0" presId="urn:microsoft.com/office/officeart/2005/8/layout/hList6"/>
    <dgm:cxn modelId="{DD40AA0E-D31E-457F-9B71-5D1A1727A1CB}" type="presOf" srcId="{F0185DEC-A004-4FA4-88FD-66C2E3F007A9}" destId="{E6B34294-6D5C-4362-AE07-3750C0B6CB94}" srcOrd="0" destOrd="0" presId="urn:microsoft.com/office/officeart/2005/8/layout/hList6"/>
    <dgm:cxn modelId="{98F918AA-30A7-487A-8801-7392EAC23E17}" type="presOf" srcId="{A1FDD25E-E824-4031-88BC-0F373555732D}" destId="{4D486EF9-B268-495E-A68E-24F75757F6C9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3B651422-136F-4D62-B356-C66766D8533C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C8053B92-E305-47C4-A35B-77EBF29A2D0F}" type="presParOf" srcId="{1B3D0ADA-319A-4940-B395-95DDFC699AD5}" destId="{E6B34294-6D5C-4362-AE07-3750C0B6CB94}" srcOrd="0" destOrd="0" presId="urn:microsoft.com/office/officeart/2005/8/layout/hList6"/>
    <dgm:cxn modelId="{2F9F1C8F-1270-4333-BD85-63AC1D0C32BD}" type="presParOf" srcId="{1B3D0ADA-319A-4940-B395-95DDFC699AD5}" destId="{E8E4BE53-D7CF-43C4-9E28-06C19846DE34}" srcOrd="1" destOrd="0" presId="urn:microsoft.com/office/officeart/2005/8/layout/hList6"/>
    <dgm:cxn modelId="{E55AD469-5DAD-4CDA-A634-06535E4C4B49}" type="presParOf" srcId="{1B3D0ADA-319A-4940-B395-95DDFC699AD5}" destId="{AA690A2A-462F-4842-87AB-27D36FBE8E82}" srcOrd="2" destOrd="0" presId="urn:microsoft.com/office/officeart/2005/8/layout/hList6"/>
    <dgm:cxn modelId="{6E4D0259-DC6A-4B1A-82C3-4AB16E6379C9}" type="presParOf" srcId="{1B3D0ADA-319A-4940-B395-95DDFC699AD5}" destId="{5B68EF68-1A81-4AB3-AAA6-287B403EDA26}" srcOrd="3" destOrd="0" presId="urn:microsoft.com/office/officeart/2005/8/layout/hList6"/>
    <dgm:cxn modelId="{30C14CD0-BB51-4B0F-9553-6D44D6A25E47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С.118 – 124.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23-52.</a:t>
          </a:r>
          <a:r>
            <a:rPr lang="uk-UA" sz="2400" b="1" kern="1200" dirty="0" smtClean="0"/>
            <a:t> 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138 – 144.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err="1" smtClean="0"/>
            <a:t>Програма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розвитку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дітей</a:t>
          </a:r>
          <a:r>
            <a:rPr lang="ru-RU" sz="2400" kern="1200" dirty="0" smtClean="0"/>
            <a:t> старшого </a:t>
          </a:r>
          <a:r>
            <a:rPr lang="ru-RU" sz="2400" kern="1200" dirty="0" err="1" smtClean="0"/>
            <a:t>дошкільного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віку</a:t>
          </a:r>
          <a:r>
            <a:rPr lang="ru-RU" sz="2400" kern="1200" dirty="0" smtClean="0"/>
            <a:t> (6-й </a:t>
          </a:r>
          <a:r>
            <a:rPr lang="ru-RU" sz="2400" kern="1200" dirty="0" err="1" smtClean="0"/>
            <a:t>рік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життя</a:t>
          </a:r>
          <a:r>
            <a:rPr lang="ru-RU" sz="2400" kern="1200" dirty="0" smtClean="0"/>
            <a:t>) </a:t>
          </a:r>
          <a:r>
            <a:rPr lang="uk-UA" sz="2400" kern="1200" dirty="0" err="1" smtClean="0"/>
            <a:t>„</a:t>
          </a:r>
          <a:r>
            <a:rPr lang="uk-UA" sz="2400" b="1" kern="1200" dirty="0" err="1" smtClean="0"/>
            <a:t>Впевнений</a:t>
          </a:r>
          <a:r>
            <a:rPr lang="uk-UA" sz="2400" b="1" kern="1200" dirty="0" smtClean="0"/>
            <a:t> </a:t>
          </a:r>
          <a:r>
            <a:rPr lang="uk-UA" sz="2400" b="1" kern="1200" dirty="0" err="1" smtClean="0"/>
            <a:t>старт</a:t>
          </a:r>
          <a:r>
            <a:rPr lang="uk-UA" sz="2400" kern="1200" dirty="0" err="1" smtClean="0"/>
            <a:t>”</a:t>
          </a:r>
          <a:r>
            <a:rPr lang="uk-UA" sz="2400" kern="1200" dirty="0" smtClean="0"/>
            <a:t> </a:t>
          </a:r>
          <a:r>
            <a:rPr lang="ru-RU" sz="2400" kern="1200" dirty="0" smtClean="0"/>
            <a:t>– </a:t>
          </a:r>
          <a:r>
            <a:rPr lang="ru-RU" sz="2400" kern="1200" dirty="0" err="1" smtClean="0"/>
            <a:t>Київ</a:t>
          </a:r>
          <a:r>
            <a:rPr lang="ru-RU" sz="2400" kern="1200" dirty="0" smtClean="0"/>
            <a:t>, 2010. – 36 с.  – Режим доступу: </a:t>
          </a:r>
          <a:r>
            <a:rPr lang="ru-RU" sz="2400" u="sng" kern="1200" spc="-150" dirty="0" smtClean="0">
              <a:hlinkClick xmlns:r="http://schemas.openxmlformats.org/officeDocument/2006/relationships" r:id="rId1"/>
            </a:rPr>
            <a:t>http://www.mon.gov.ua/education/average/vpevnenyi_standart.doc</a:t>
          </a:r>
          <a:endParaRPr lang="ru-RU" sz="2400" u="sng" kern="1200" spc="-15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spc="-150" dirty="0" err="1" smtClean="0"/>
            <a:t>Базовий</a:t>
          </a:r>
          <a:r>
            <a:rPr lang="ru-RU" sz="2400" b="1" kern="1200" spc="-150" dirty="0" smtClean="0"/>
            <a:t> </a:t>
          </a:r>
          <a:r>
            <a:rPr lang="ru-RU" sz="2400" b="1" kern="1200" dirty="0" smtClean="0"/>
            <a:t>компонент </a:t>
          </a:r>
          <a:r>
            <a:rPr lang="ru-RU" sz="2400" b="1" kern="1200" dirty="0" err="1" smtClean="0"/>
            <a:t>дошкільної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освіти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в </a:t>
          </a:r>
          <a:r>
            <a:rPr lang="ru-RU" sz="2400" kern="1200" dirty="0" err="1" smtClean="0"/>
            <a:t>Україні</a:t>
          </a:r>
          <a:r>
            <a:rPr lang="ru-RU" sz="2400" u="sng" kern="1200" dirty="0" smtClean="0"/>
            <a:t> </a:t>
          </a:r>
          <a:r>
            <a:rPr lang="ru-RU" sz="2400" kern="1200" dirty="0" smtClean="0"/>
            <a:t>– Режим доступу: </a:t>
          </a:r>
          <a:r>
            <a:rPr lang="ru-RU" sz="2400" u="sng" kern="1200" dirty="0" smtClean="0">
              <a:hlinkClick xmlns:r="http://schemas.openxmlformats.org/officeDocument/2006/relationships" r:id="rId2"/>
            </a:rPr>
            <a:t>http://</a:t>
          </a:r>
          <a:r>
            <a:rPr lang="ru-RU" sz="2400" u="sng" kern="1200" spc="-150" dirty="0" smtClean="0">
              <a:hlinkClick xmlns:r="http://schemas.openxmlformats.org/officeDocument/2006/relationships" r:id="rId2"/>
            </a:rPr>
            <a:t>www.mon.gov.ua/education/average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5526</TotalTime>
  <Words>157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218</cp:revision>
  <dcterms:created xsi:type="dcterms:W3CDTF">2013-02-03T08:00:45Z</dcterms:created>
  <dcterms:modified xsi:type="dcterms:W3CDTF">2016-03-31T22:38:51Z</dcterms:modified>
</cp:coreProperties>
</file>