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2" r:id="rId2"/>
    <p:sldId id="279" r:id="rId3"/>
    <p:sldId id="280" r:id="rId4"/>
    <p:sldId id="281" r:id="rId5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01" autoAdjust="0"/>
    <p:restoredTop sz="91935" autoAdjust="0"/>
  </p:normalViewPr>
  <p:slideViewPr>
    <p:cSldViewPr>
      <p:cViewPr>
        <p:scale>
          <a:sx n="62" d="100"/>
          <a:sy n="62" d="100"/>
        </p:scale>
        <p:origin x="-4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5A04E-443D-462F-A95B-E8BDD1C9C6B7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B8C97-619F-4159-B2C4-332B92C15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CC4FD22-A53B-41EA-9529-655A36775B5D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60648"/>
            <a:ext cx="8715436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Наочні посібники і дидактичний матеріал</a:t>
            </a:r>
            <a:endParaRPr lang="ru-RU" sz="3600" b="1" dirty="0">
              <a:ln w="18000">
                <a:solidFill>
                  <a:srgbClr val="FFC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uk-UA" sz="2400" b="1" dirty="0" smtClean="0"/>
              <a:t>Набір геометричних фігур різного кольору  і розміру:</a:t>
            </a:r>
          </a:p>
          <a:p>
            <a:pPr>
              <a:buClrTx/>
              <a:buFontTx/>
              <a:buChar char="-"/>
            </a:pPr>
            <a:r>
              <a:rPr lang="uk-UA" sz="2400" dirty="0" smtClean="0"/>
              <a:t>трикутники;</a:t>
            </a:r>
          </a:p>
          <a:p>
            <a:pPr>
              <a:buClrTx/>
              <a:buFontTx/>
              <a:buChar char="-"/>
            </a:pPr>
            <a:r>
              <a:rPr lang="uk-UA" sz="2400" dirty="0" smtClean="0"/>
              <a:t>чотирикутники (в тому числі й квадрати);</a:t>
            </a:r>
          </a:p>
          <a:p>
            <a:pPr>
              <a:buClrTx/>
              <a:buFontTx/>
              <a:buChar char="-"/>
            </a:pPr>
            <a:r>
              <a:rPr lang="uk-UA" sz="2400" dirty="0"/>
              <a:t>к</a:t>
            </a:r>
            <a:r>
              <a:rPr lang="uk-UA" sz="2400" dirty="0" smtClean="0"/>
              <a:t>руги;</a:t>
            </a:r>
          </a:p>
          <a:p>
            <a:pPr>
              <a:buClrTx/>
              <a:buFontTx/>
              <a:buChar char="-"/>
            </a:pPr>
            <a:r>
              <a:rPr lang="uk-UA" sz="2400" dirty="0" smtClean="0"/>
              <a:t>п'ятикутники;</a:t>
            </a:r>
          </a:p>
          <a:p>
            <a:pPr>
              <a:buClrTx/>
              <a:buFontTx/>
              <a:buChar char="-"/>
            </a:pPr>
            <a:r>
              <a:rPr lang="uk-UA" sz="2400" dirty="0" smtClean="0"/>
              <a:t>кубики.  </a:t>
            </a:r>
            <a:endParaRPr lang="en-US" sz="2400" dirty="0" smtClean="0"/>
          </a:p>
          <a:p>
            <a:pPr>
              <a:buClrTx/>
              <a:buNone/>
            </a:pPr>
            <a:endParaRPr lang="uk-UA" sz="2400" dirty="0" smtClean="0"/>
          </a:p>
          <a:p>
            <a:pPr>
              <a:buClrTx/>
              <a:buNone/>
            </a:pPr>
            <a:r>
              <a:rPr lang="uk-UA" sz="2400" b="1" i="1" dirty="0" smtClean="0"/>
              <a:t>У</a:t>
            </a:r>
            <a:r>
              <a:rPr lang="uk-UA" sz="2400" i="1" dirty="0" smtClean="0"/>
              <a:t> </a:t>
            </a:r>
            <a:r>
              <a:rPr lang="uk-UA" sz="2400" b="1" i="1" dirty="0" smtClean="0"/>
              <a:t>демонстраційному</a:t>
            </a:r>
            <a:r>
              <a:rPr lang="uk-UA" sz="2400" i="1" dirty="0" smtClean="0"/>
              <a:t> </a:t>
            </a:r>
            <a:r>
              <a:rPr lang="uk-UA" sz="2400" b="1" i="1" dirty="0" smtClean="0"/>
              <a:t>та роздавальному варіантах.</a:t>
            </a:r>
          </a:p>
          <a:p>
            <a:pPr>
              <a:buClrTx/>
              <a:buNone/>
            </a:pPr>
            <a:endParaRPr lang="ru-RU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2857496"/>
            <a:ext cx="5715008" cy="1439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5055134"/>
            <a:ext cx="5786446" cy="180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4762872" cy="566640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  <a:buClrTx/>
            </a:pPr>
            <a:r>
              <a:rPr lang="uk-UA" sz="2400" b="1" dirty="0" smtClean="0"/>
              <a:t>Набір  малюнків: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ru-RU" sz="2400" dirty="0" smtClean="0"/>
              <a:t>лист</a:t>
            </a:r>
            <a:r>
              <a:rPr lang="uk-UA" sz="2400" dirty="0" smtClean="0"/>
              <a:t>очки кількох видів;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/>
              <a:t>ф</a:t>
            </a:r>
            <a:r>
              <a:rPr lang="uk-UA" sz="2400" dirty="0" smtClean="0"/>
              <a:t>рукти ( яблука, груші, сливи тощо);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/>
              <a:t>о</a:t>
            </a:r>
            <a:r>
              <a:rPr lang="uk-UA" sz="2400" dirty="0" smtClean="0"/>
              <a:t>вочі (помідори, огірки , морква, буряк тощо)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/>
              <a:t>т</a:t>
            </a:r>
            <a:r>
              <a:rPr lang="uk-UA" sz="2400" dirty="0" smtClean="0"/>
              <a:t>варини ( зайчики, білочки, курочки тощо)</a:t>
            </a:r>
          </a:p>
          <a:p>
            <a:pPr>
              <a:spcAft>
                <a:spcPts val="1200"/>
              </a:spcAft>
              <a:buClrTx/>
            </a:pPr>
            <a:r>
              <a:rPr lang="uk-UA" sz="2400" b="1" dirty="0" smtClean="0"/>
              <a:t>Набір сюжетних малюнків (по типу набірного полотна):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 smtClean="0"/>
              <a:t>галявина;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/>
              <a:t>б</a:t>
            </a:r>
            <a:r>
              <a:rPr lang="uk-UA" sz="2400" dirty="0" smtClean="0"/>
              <a:t>удиночок тощо.</a:t>
            </a:r>
          </a:p>
          <a:p>
            <a:pPr>
              <a:spcAft>
                <a:spcPts val="1200"/>
              </a:spcAft>
              <a:buClrTx/>
              <a:buNone/>
            </a:pPr>
            <a:endParaRPr lang="uk-UA" sz="24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504942"/>
            <a:ext cx="794567" cy="73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071678"/>
            <a:ext cx="810518" cy="795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2071678"/>
            <a:ext cx="571096" cy="76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60" y="285728"/>
            <a:ext cx="828069" cy="7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57752" y="2348880"/>
            <a:ext cx="1338062" cy="52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00826" y="1214422"/>
            <a:ext cx="666856" cy="777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72462" y="1428736"/>
            <a:ext cx="827584" cy="60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00892" y="142852"/>
            <a:ext cx="877201" cy="87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962898" y="500042"/>
            <a:ext cx="1181102" cy="91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57752" y="428604"/>
            <a:ext cx="836657" cy="86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58016" y="2000240"/>
            <a:ext cx="880051" cy="821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15206" y="1285860"/>
            <a:ext cx="768718" cy="842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715008" y="1285860"/>
            <a:ext cx="670784" cy="75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67294" y="2857496"/>
            <a:ext cx="1476706" cy="1241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672125" y="3071810"/>
            <a:ext cx="2114453" cy="12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204620" y="4429132"/>
            <a:ext cx="4939379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858016" y="3214686"/>
            <a:ext cx="700700" cy="765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4286850" cy="579350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Tx/>
            </a:pPr>
            <a:r>
              <a:rPr lang="uk-UA" sz="2400" b="1" dirty="0" smtClean="0"/>
              <a:t>Лічильний матеріал: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 smtClean="0"/>
              <a:t>палички;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/>
              <a:t>ж</a:t>
            </a:r>
            <a:r>
              <a:rPr lang="uk-UA" sz="2400" dirty="0" smtClean="0"/>
              <a:t>олуді;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/>
              <a:t>г</a:t>
            </a:r>
            <a:r>
              <a:rPr lang="uk-UA" sz="2400" dirty="0" smtClean="0"/>
              <a:t>оріхи;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 smtClean="0"/>
              <a:t>арифметичні штанги;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 err="1" smtClean="0"/>
              <a:t>“Числа</a:t>
            </a:r>
            <a:r>
              <a:rPr lang="uk-UA" sz="2400" dirty="0" smtClean="0"/>
              <a:t> і кружечки ”</a:t>
            </a:r>
          </a:p>
          <a:p>
            <a:pPr>
              <a:spcAft>
                <a:spcPts val="1200"/>
              </a:spcAft>
              <a:buClrTx/>
              <a:buFontTx/>
              <a:buChar char="-"/>
            </a:pPr>
            <a:r>
              <a:rPr lang="uk-UA" sz="2400" dirty="0" err="1" smtClean="0"/>
              <a:t>“Веретенця</a:t>
            </a:r>
            <a:r>
              <a:rPr lang="uk-UA" sz="2400" dirty="0" smtClean="0"/>
              <a:t> ”.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6612" y="1928802"/>
            <a:ext cx="470738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1942"/>
            <a:ext cx="9144000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1285860"/>
            <a:ext cx="1036517" cy="669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3702" y="0"/>
            <a:ext cx="2500298" cy="199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0"/>
            <a:ext cx="1049134" cy="677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642918"/>
            <a:ext cx="1025067" cy="66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88" name="Picture 4" descr="http://cherniloff.ru/products_pictures/sch20_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0430" y="519102"/>
            <a:ext cx="1428750" cy="1552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4906888" cy="16847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Tx/>
            </a:pPr>
            <a:r>
              <a:rPr lang="uk-UA" sz="2400" dirty="0" smtClean="0"/>
              <a:t>“ Числові сходи ”.</a:t>
            </a:r>
          </a:p>
          <a:p>
            <a:pPr>
              <a:spcAft>
                <a:spcPts val="1200"/>
              </a:spcAft>
              <a:buClrTx/>
            </a:pPr>
            <a:r>
              <a:rPr lang="uk-UA" sz="2400" dirty="0" smtClean="0"/>
              <a:t>Ряд чисел від 1 до 10.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29133"/>
            <a:ext cx="9144000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2071678"/>
            <a:ext cx="4786313" cy="2357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6f46bdac99bce25ec81aee33a16998b18a7626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5435</TotalTime>
  <Words>117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Наочні посібники і дидактичний матеріал</vt:lpstr>
      <vt:lpstr>Слайд 2</vt:lpstr>
      <vt:lpstr>Слайд 3</vt:lpstr>
      <vt:lpstr>Слайд 4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  Методика актуалізації та систематизації знань першокласників на початку навчального року</dc:title>
  <dc:creator>Admin</dc:creator>
  <cp:lastModifiedBy>Marinochka</cp:lastModifiedBy>
  <cp:revision>207</cp:revision>
  <dcterms:created xsi:type="dcterms:W3CDTF">2013-02-03T08:00:45Z</dcterms:created>
  <dcterms:modified xsi:type="dcterms:W3CDTF">2015-05-25T12:22:35Z</dcterms:modified>
</cp:coreProperties>
</file>