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384" r:id="rId2"/>
    <p:sldId id="377" r:id="rId3"/>
    <p:sldId id="378" r:id="rId4"/>
    <p:sldId id="379" r:id="rId5"/>
    <p:sldId id="380" r:id="rId6"/>
    <p:sldId id="382" r:id="rId7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01" autoAdjust="0"/>
    <p:restoredTop sz="91935" autoAdjust="0"/>
  </p:normalViewPr>
  <p:slideViewPr>
    <p:cSldViewPr>
      <p:cViewPr>
        <p:scale>
          <a:sx n="62" d="100"/>
          <a:sy n="62" d="100"/>
        </p:scale>
        <p:origin x="-10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62FAF1-1B81-414B-AD53-AD0192FB873B}" type="doc">
      <dgm:prSet loTypeId="urn:microsoft.com/office/officeart/2005/8/layout/process4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1DF45B9-5D62-44C1-BF81-28D8232FBB2F}">
      <dgm:prSet phldrT="[Текст]" custT="1"/>
      <dgm:spPr/>
      <dgm:t>
        <a:bodyPr/>
        <a:lstStyle/>
        <a:p>
          <a:r>
            <a:rPr lang="uk-UA" sz="2400" dirty="0" smtClean="0">
              <a:solidFill>
                <a:schemeClr val="tx1"/>
              </a:solidFill>
            </a:rPr>
            <a:t>Формування в учнів 1-го класу початкових математичних знань і способів діяльності, їх практичне застосування</a:t>
          </a:r>
          <a:endParaRPr lang="ru-RU" sz="2400" dirty="0">
            <a:solidFill>
              <a:schemeClr val="tx1"/>
            </a:solidFill>
          </a:endParaRPr>
        </a:p>
      </dgm:t>
    </dgm:pt>
    <dgm:pt modelId="{3E88646D-33ED-4CE3-92EC-9AE525F578BE}" type="parTrans" cxnId="{58BF1B11-45F2-4D0C-8943-86B2965E7A71}">
      <dgm:prSet/>
      <dgm:spPr/>
      <dgm:t>
        <a:bodyPr/>
        <a:lstStyle/>
        <a:p>
          <a:endParaRPr lang="ru-RU" sz="2400"/>
        </a:p>
      </dgm:t>
    </dgm:pt>
    <dgm:pt modelId="{4628584B-BAF9-4F30-BC94-7923F432AA01}" type="sibTrans" cxnId="{58BF1B11-45F2-4D0C-8943-86B2965E7A71}">
      <dgm:prSet/>
      <dgm:spPr/>
      <dgm:t>
        <a:bodyPr/>
        <a:lstStyle/>
        <a:p>
          <a:endParaRPr lang="ru-RU" sz="2400"/>
        </a:p>
      </dgm:t>
    </dgm:pt>
    <dgm:pt modelId="{40E5C159-C643-4A78-BDCE-5C9AC8AC7916}">
      <dgm:prSet phldrT="[Текст]" custT="1"/>
      <dgm:spPr/>
      <dgm:t>
        <a:bodyPr/>
        <a:lstStyle/>
        <a:p>
          <a:r>
            <a:rPr lang="uk-UA" sz="2400" dirty="0" smtClean="0">
              <a:solidFill>
                <a:schemeClr val="tx1"/>
              </a:solidFill>
            </a:rPr>
            <a:t>Математичні уявленнях, засвоєні учнями у </a:t>
          </a:r>
          <a:r>
            <a:rPr lang="uk-UA" sz="2400" dirty="0" err="1" smtClean="0">
              <a:solidFill>
                <a:schemeClr val="tx1"/>
              </a:solidFill>
            </a:rPr>
            <a:t>передшкільний</a:t>
          </a:r>
          <a:r>
            <a:rPr lang="uk-UA" sz="2400" dirty="0" smtClean="0">
              <a:solidFill>
                <a:schemeClr val="tx1"/>
              </a:solidFill>
            </a:rPr>
            <a:t> період </a:t>
          </a:r>
          <a:endParaRPr lang="ru-RU" sz="2400" dirty="0">
            <a:solidFill>
              <a:schemeClr val="tx1"/>
            </a:solidFill>
          </a:endParaRPr>
        </a:p>
      </dgm:t>
    </dgm:pt>
    <dgm:pt modelId="{9697E31A-4F41-4857-833A-D67FF0545D6D}" type="parTrans" cxnId="{4E0BB4AF-323E-41FE-9321-7FDA6A102CA8}">
      <dgm:prSet/>
      <dgm:spPr/>
      <dgm:t>
        <a:bodyPr/>
        <a:lstStyle/>
        <a:p>
          <a:endParaRPr lang="ru-RU" sz="2400"/>
        </a:p>
      </dgm:t>
    </dgm:pt>
    <dgm:pt modelId="{B7C116E6-0D68-4743-B977-7F2356D22756}" type="sibTrans" cxnId="{4E0BB4AF-323E-41FE-9321-7FDA6A102CA8}">
      <dgm:prSet/>
      <dgm:spPr/>
      <dgm:t>
        <a:bodyPr/>
        <a:lstStyle/>
        <a:p>
          <a:endParaRPr lang="ru-RU" sz="2400"/>
        </a:p>
      </dgm:t>
    </dgm:pt>
    <dgm:pt modelId="{C71CF9C8-F39F-45C8-B19C-1EB2DB390DB0}">
      <dgm:prSet phldrT="[Текст]" custT="1"/>
      <dgm:spPr/>
      <dgm:t>
        <a:bodyPr/>
        <a:lstStyle/>
        <a:p>
          <a:r>
            <a:rPr lang="uk-UA" sz="2400" dirty="0" smtClean="0"/>
            <a:t>ознаки</a:t>
          </a:r>
          <a:endParaRPr lang="ru-RU" sz="2400" dirty="0"/>
        </a:p>
      </dgm:t>
    </dgm:pt>
    <dgm:pt modelId="{294EAB2B-1505-4529-BB8E-190F0E4ED048}" type="parTrans" cxnId="{14C99768-B2FF-4442-BAB0-A6B87CB78AEB}">
      <dgm:prSet/>
      <dgm:spPr/>
      <dgm:t>
        <a:bodyPr/>
        <a:lstStyle/>
        <a:p>
          <a:endParaRPr lang="ru-RU" sz="2400"/>
        </a:p>
      </dgm:t>
    </dgm:pt>
    <dgm:pt modelId="{41617DD3-7BAA-42F7-8369-CE972B177484}" type="sibTrans" cxnId="{14C99768-B2FF-4442-BAB0-A6B87CB78AEB}">
      <dgm:prSet/>
      <dgm:spPr/>
      <dgm:t>
        <a:bodyPr/>
        <a:lstStyle/>
        <a:p>
          <a:endParaRPr lang="ru-RU" sz="2400"/>
        </a:p>
      </dgm:t>
    </dgm:pt>
    <dgm:pt modelId="{3690B753-224E-48DD-865F-0652B9672080}">
      <dgm:prSet phldrT="[Текст]" custT="1"/>
      <dgm:spPr/>
      <dgm:t>
        <a:bodyPr/>
        <a:lstStyle/>
        <a:p>
          <a:r>
            <a:rPr lang="uk-UA" sz="2400" dirty="0" smtClean="0"/>
            <a:t>властивості</a:t>
          </a:r>
          <a:endParaRPr lang="ru-RU" sz="2400" dirty="0"/>
        </a:p>
      </dgm:t>
    </dgm:pt>
    <dgm:pt modelId="{DC8159AA-9AE3-4850-911A-EB6CA673AF30}" type="parTrans" cxnId="{3C27F99A-62A9-4553-A134-D6B9A625EE75}">
      <dgm:prSet/>
      <dgm:spPr/>
      <dgm:t>
        <a:bodyPr/>
        <a:lstStyle/>
        <a:p>
          <a:endParaRPr lang="ru-RU" sz="2400"/>
        </a:p>
      </dgm:t>
    </dgm:pt>
    <dgm:pt modelId="{4B724D76-F8C3-4D99-911F-ECC390D0AEF5}" type="sibTrans" cxnId="{3C27F99A-62A9-4553-A134-D6B9A625EE75}">
      <dgm:prSet/>
      <dgm:spPr/>
      <dgm:t>
        <a:bodyPr/>
        <a:lstStyle/>
        <a:p>
          <a:endParaRPr lang="ru-RU" sz="2400"/>
        </a:p>
      </dgm:t>
    </dgm:pt>
    <dgm:pt modelId="{B6023E05-8A9C-4531-8DE1-4604022CB7EE}">
      <dgm:prSet phldrT="[Текст]" custT="1"/>
      <dgm:spPr/>
      <dgm:t>
        <a:bodyPr/>
        <a:lstStyle/>
        <a:p>
          <a:r>
            <a:rPr lang="uk-UA" sz="2400" dirty="0" smtClean="0"/>
            <a:t>відношення предметів навколишнього світу</a:t>
          </a:r>
          <a:endParaRPr lang="ru-RU" sz="2400" dirty="0"/>
        </a:p>
      </dgm:t>
    </dgm:pt>
    <dgm:pt modelId="{F0BEFF07-D9AE-4297-9752-312A93F72D28}" type="parTrans" cxnId="{6F9EC9D3-CDBB-4055-AF00-B8736784AD29}">
      <dgm:prSet/>
      <dgm:spPr/>
      <dgm:t>
        <a:bodyPr/>
        <a:lstStyle/>
        <a:p>
          <a:endParaRPr lang="ru-RU" sz="2400"/>
        </a:p>
      </dgm:t>
    </dgm:pt>
    <dgm:pt modelId="{731D9D0D-07CA-4A9E-B0D5-1028CD4C5F95}" type="sibTrans" cxnId="{6F9EC9D3-CDBB-4055-AF00-B8736784AD29}">
      <dgm:prSet/>
      <dgm:spPr/>
      <dgm:t>
        <a:bodyPr/>
        <a:lstStyle/>
        <a:p>
          <a:endParaRPr lang="ru-RU" sz="2400"/>
        </a:p>
      </dgm:t>
    </dgm:pt>
    <dgm:pt modelId="{17831D87-265E-46C7-B4E4-9AD9C6CAF93E}" type="pres">
      <dgm:prSet presAssocID="{1762FAF1-1B81-414B-AD53-AD0192FB87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207674-6C46-4874-8918-6E5DC1994A4F}" type="pres">
      <dgm:prSet presAssocID="{40E5C159-C643-4A78-BDCE-5C9AC8AC7916}" presName="boxAndChildren" presStyleCnt="0"/>
      <dgm:spPr/>
      <dgm:t>
        <a:bodyPr/>
        <a:lstStyle/>
        <a:p>
          <a:endParaRPr lang="ru-RU"/>
        </a:p>
      </dgm:t>
    </dgm:pt>
    <dgm:pt modelId="{C6DF4689-7A6F-4FBE-89CC-C92BB6DF70A4}" type="pres">
      <dgm:prSet presAssocID="{40E5C159-C643-4A78-BDCE-5C9AC8AC7916}" presName="parentTextBox" presStyleLbl="node1" presStyleIdx="0" presStyleCnt="2"/>
      <dgm:spPr/>
      <dgm:t>
        <a:bodyPr/>
        <a:lstStyle/>
        <a:p>
          <a:endParaRPr lang="ru-RU"/>
        </a:p>
      </dgm:t>
    </dgm:pt>
    <dgm:pt modelId="{9A0E39B1-C195-4F1F-B0D5-A8FC99568D84}" type="pres">
      <dgm:prSet presAssocID="{40E5C159-C643-4A78-BDCE-5C9AC8AC7916}" presName="entireBox" presStyleLbl="node1" presStyleIdx="0" presStyleCnt="2"/>
      <dgm:spPr/>
      <dgm:t>
        <a:bodyPr/>
        <a:lstStyle/>
        <a:p>
          <a:endParaRPr lang="ru-RU"/>
        </a:p>
      </dgm:t>
    </dgm:pt>
    <dgm:pt modelId="{303A717E-B9A8-47BA-ABE8-CF40D112AB69}" type="pres">
      <dgm:prSet presAssocID="{40E5C159-C643-4A78-BDCE-5C9AC8AC7916}" presName="descendantBox" presStyleCnt="0"/>
      <dgm:spPr/>
      <dgm:t>
        <a:bodyPr/>
        <a:lstStyle/>
        <a:p>
          <a:endParaRPr lang="ru-RU"/>
        </a:p>
      </dgm:t>
    </dgm:pt>
    <dgm:pt modelId="{726F3395-3E50-4605-8847-6F23D24DFBDD}" type="pres">
      <dgm:prSet presAssocID="{C71CF9C8-F39F-45C8-B19C-1EB2DB390DB0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0B44FB-C71D-4044-9163-5B9B44427CB2}" type="pres">
      <dgm:prSet presAssocID="{3690B753-224E-48DD-865F-0652B9672080}" presName="childTextBox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427EBA-2200-4130-9C45-6ACB4B0A47A8}" type="pres">
      <dgm:prSet presAssocID="{B6023E05-8A9C-4531-8DE1-4604022CB7EE}" presName="childTextBox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EFA94-035A-47B0-9644-D9FD3832026E}" type="pres">
      <dgm:prSet presAssocID="{4628584B-BAF9-4F30-BC94-7923F432AA01}" presName="sp" presStyleCnt="0"/>
      <dgm:spPr/>
      <dgm:t>
        <a:bodyPr/>
        <a:lstStyle/>
        <a:p>
          <a:endParaRPr lang="ru-RU"/>
        </a:p>
      </dgm:t>
    </dgm:pt>
    <dgm:pt modelId="{23B27E66-90A1-408F-A71E-B2342A53B449}" type="pres">
      <dgm:prSet presAssocID="{71DF45B9-5D62-44C1-BF81-28D8232FBB2F}" presName="arrowAndChildren" presStyleCnt="0"/>
      <dgm:spPr/>
      <dgm:t>
        <a:bodyPr/>
        <a:lstStyle/>
        <a:p>
          <a:endParaRPr lang="ru-RU"/>
        </a:p>
      </dgm:t>
    </dgm:pt>
    <dgm:pt modelId="{BA7D8989-366C-4695-A790-1874E64AF772}" type="pres">
      <dgm:prSet presAssocID="{71DF45B9-5D62-44C1-BF81-28D8232FBB2F}" presName="parentTextArrow" presStyleLbl="node1" presStyleIdx="1" presStyleCnt="2" custScaleY="43471"/>
      <dgm:spPr/>
      <dgm:t>
        <a:bodyPr/>
        <a:lstStyle/>
        <a:p>
          <a:endParaRPr lang="ru-RU"/>
        </a:p>
      </dgm:t>
    </dgm:pt>
  </dgm:ptLst>
  <dgm:cxnLst>
    <dgm:cxn modelId="{1699C81C-6200-4921-9AFA-D8A72A7AE07F}" type="presOf" srcId="{40E5C159-C643-4A78-BDCE-5C9AC8AC7916}" destId="{C6DF4689-7A6F-4FBE-89CC-C92BB6DF70A4}" srcOrd="0" destOrd="0" presId="urn:microsoft.com/office/officeart/2005/8/layout/process4"/>
    <dgm:cxn modelId="{6B81E16B-9C66-4D88-97A6-D5714FA051EC}" type="presOf" srcId="{71DF45B9-5D62-44C1-BF81-28D8232FBB2F}" destId="{BA7D8989-366C-4695-A790-1874E64AF772}" srcOrd="0" destOrd="0" presId="urn:microsoft.com/office/officeart/2005/8/layout/process4"/>
    <dgm:cxn modelId="{E9410916-3E49-4D63-9426-05CC021C943F}" type="presOf" srcId="{1762FAF1-1B81-414B-AD53-AD0192FB873B}" destId="{17831D87-265E-46C7-B4E4-9AD9C6CAF93E}" srcOrd="0" destOrd="0" presId="urn:microsoft.com/office/officeart/2005/8/layout/process4"/>
    <dgm:cxn modelId="{64651078-5EE7-4E46-8924-2412F0C7F95C}" type="presOf" srcId="{C71CF9C8-F39F-45C8-B19C-1EB2DB390DB0}" destId="{726F3395-3E50-4605-8847-6F23D24DFBDD}" srcOrd="0" destOrd="0" presId="urn:microsoft.com/office/officeart/2005/8/layout/process4"/>
    <dgm:cxn modelId="{58BF1B11-45F2-4D0C-8943-86B2965E7A71}" srcId="{1762FAF1-1B81-414B-AD53-AD0192FB873B}" destId="{71DF45B9-5D62-44C1-BF81-28D8232FBB2F}" srcOrd="0" destOrd="0" parTransId="{3E88646D-33ED-4CE3-92EC-9AE525F578BE}" sibTransId="{4628584B-BAF9-4F30-BC94-7923F432AA01}"/>
    <dgm:cxn modelId="{10AA220E-E4DA-4405-8C45-A31ED0E71424}" type="presOf" srcId="{40E5C159-C643-4A78-BDCE-5C9AC8AC7916}" destId="{9A0E39B1-C195-4F1F-B0D5-A8FC99568D84}" srcOrd="1" destOrd="0" presId="urn:microsoft.com/office/officeart/2005/8/layout/process4"/>
    <dgm:cxn modelId="{14C99768-B2FF-4442-BAB0-A6B87CB78AEB}" srcId="{40E5C159-C643-4A78-BDCE-5C9AC8AC7916}" destId="{C71CF9C8-F39F-45C8-B19C-1EB2DB390DB0}" srcOrd="0" destOrd="0" parTransId="{294EAB2B-1505-4529-BB8E-190F0E4ED048}" sibTransId="{41617DD3-7BAA-42F7-8369-CE972B177484}"/>
    <dgm:cxn modelId="{6F9EC9D3-CDBB-4055-AF00-B8736784AD29}" srcId="{40E5C159-C643-4A78-BDCE-5C9AC8AC7916}" destId="{B6023E05-8A9C-4531-8DE1-4604022CB7EE}" srcOrd="2" destOrd="0" parTransId="{F0BEFF07-D9AE-4297-9752-312A93F72D28}" sibTransId="{731D9D0D-07CA-4A9E-B0D5-1028CD4C5F95}"/>
    <dgm:cxn modelId="{DB2C212D-2D19-4408-ABFD-098E42E50A1D}" type="presOf" srcId="{B6023E05-8A9C-4531-8DE1-4604022CB7EE}" destId="{11427EBA-2200-4130-9C45-6ACB4B0A47A8}" srcOrd="0" destOrd="0" presId="urn:microsoft.com/office/officeart/2005/8/layout/process4"/>
    <dgm:cxn modelId="{3C27F99A-62A9-4553-A134-D6B9A625EE75}" srcId="{40E5C159-C643-4A78-BDCE-5C9AC8AC7916}" destId="{3690B753-224E-48DD-865F-0652B9672080}" srcOrd="1" destOrd="0" parTransId="{DC8159AA-9AE3-4850-911A-EB6CA673AF30}" sibTransId="{4B724D76-F8C3-4D99-911F-ECC390D0AEF5}"/>
    <dgm:cxn modelId="{55BAA63F-4FAB-41D8-999E-83BD7FCC2B1A}" type="presOf" srcId="{3690B753-224E-48DD-865F-0652B9672080}" destId="{200B44FB-C71D-4044-9163-5B9B44427CB2}" srcOrd="0" destOrd="0" presId="urn:microsoft.com/office/officeart/2005/8/layout/process4"/>
    <dgm:cxn modelId="{4E0BB4AF-323E-41FE-9321-7FDA6A102CA8}" srcId="{1762FAF1-1B81-414B-AD53-AD0192FB873B}" destId="{40E5C159-C643-4A78-BDCE-5C9AC8AC7916}" srcOrd="1" destOrd="0" parTransId="{9697E31A-4F41-4857-833A-D67FF0545D6D}" sibTransId="{B7C116E6-0D68-4743-B977-7F2356D22756}"/>
    <dgm:cxn modelId="{F7F629A7-5557-4A4F-8FB0-48D3CC7A043E}" type="presParOf" srcId="{17831D87-265E-46C7-B4E4-9AD9C6CAF93E}" destId="{E2207674-6C46-4874-8918-6E5DC1994A4F}" srcOrd="0" destOrd="0" presId="urn:microsoft.com/office/officeart/2005/8/layout/process4"/>
    <dgm:cxn modelId="{DB1FC25C-2D3B-4B6D-8D40-F56E035FBE45}" type="presParOf" srcId="{E2207674-6C46-4874-8918-6E5DC1994A4F}" destId="{C6DF4689-7A6F-4FBE-89CC-C92BB6DF70A4}" srcOrd="0" destOrd="0" presId="urn:microsoft.com/office/officeart/2005/8/layout/process4"/>
    <dgm:cxn modelId="{13B67A40-DD24-4BB1-B8D9-AE1614E20D02}" type="presParOf" srcId="{E2207674-6C46-4874-8918-6E5DC1994A4F}" destId="{9A0E39B1-C195-4F1F-B0D5-A8FC99568D84}" srcOrd="1" destOrd="0" presId="urn:microsoft.com/office/officeart/2005/8/layout/process4"/>
    <dgm:cxn modelId="{50809E15-5F19-4B15-89F1-E7948C4064D4}" type="presParOf" srcId="{E2207674-6C46-4874-8918-6E5DC1994A4F}" destId="{303A717E-B9A8-47BA-ABE8-CF40D112AB69}" srcOrd="2" destOrd="0" presId="urn:microsoft.com/office/officeart/2005/8/layout/process4"/>
    <dgm:cxn modelId="{9B1EBDBF-CF31-4B06-BFBF-719F8CD608FC}" type="presParOf" srcId="{303A717E-B9A8-47BA-ABE8-CF40D112AB69}" destId="{726F3395-3E50-4605-8847-6F23D24DFBDD}" srcOrd="0" destOrd="0" presId="urn:microsoft.com/office/officeart/2005/8/layout/process4"/>
    <dgm:cxn modelId="{BDB134BB-2F71-4736-8BC6-8C933A999FBB}" type="presParOf" srcId="{303A717E-B9A8-47BA-ABE8-CF40D112AB69}" destId="{200B44FB-C71D-4044-9163-5B9B44427CB2}" srcOrd="1" destOrd="0" presId="urn:microsoft.com/office/officeart/2005/8/layout/process4"/>
    <dgm:cxn modelId="{3330B352-5A1B-4BF7-8F4C-0AB3C708E967}" type="presParOf" srcId="{303A717E-B9A8-47BA-ABE8-CF40D112AB69}" destId="{11427EBA-2200-4130-9C45-6ACB4B0A47A8}" srcOrd="2" destOrd="0" presId="urn:microsoft.com/office/officeart/2005/8/layout/process4"/>
    <dgm:cxn modelId="{530B5568-B3A2-4B2F-BC42-DACE84D27D46}" type="presParOf" srcId="{17831D87-265E-46C7-B4E4-9AD9C6CAF93E}" destId="{949EFA94-035A-47B0-9644-D9FD3832026E}" srcOrd="1" destOrd="0" presId="urn:microsoft.com/office/officeart/2005/8/layout/process4"/>
    <dgm:cxn modelId="{BFF061E6-05CE-4E02-B4C1-67C651EEBDC0}" type="presParOf" srcId="{17831D87-265E-46C7-B4E4-9AD9C6CAF93E}" destId="{23B27E66-90A1-408F-A71E-B2342A53B449}" srcOrd="2" destOrd="0" presId="urn:microsoft.com/office/officeart/2005/8/layout/process4"/>
    <dgm:cxn modelId="{6CE22EFD-FEF5-4BBF-9DC5-FD57E8E60932}" type="presParOf" srcId="{23B27E66-90A1-408F-A71E-B2342A53B449}" destId="{BA7D8989-366C-4695-A790-1874E64AF77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4669EE-D113-48E0-9F33-2C4619BAEAAF}" type="doc">
      <dgm:prSet loTypeId="urn:microsoft.com/office/officeart/2005/8/layout/vProcess5" loCatId="process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0A727CA-77BC-458F-AB64-58F41EA419D5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Уявлення про натуральне число формується на основі оперування сукупностями (множинами) предметів, у тому числі геометричних фігур.</a:t>
          </a:r>
          <a:endParaRPr lang="ru-RU" sz="2400" dirty="0"/>
        </a:p>
      </dgm:t>
    </dgm:pt>
    <dgm:pt modelId="{448C5B8D-9D7D-44E0-BA61-3F09F9E79C9A}" type="parTrans" cxnId="{9CBE5709-00E3-44E5-9775-9B05C7B11C69}">
      <dgm:prSet/>
      <dgm:spPr/>
      <dgm:t>
        <a:bodyPr/>
        <a:lstStyle/>
        <a:p>
          <a:pPr algn="just">
            <a:lnSpc>
              <a:spcPct val="80000"/>
            </a:lnSpc>
          </a:pPr>
          <a:endParaRPr lang="ru-RU" sz="2400"/>
        </a:p>
      </dgm:t>
    </dgm:pt>
    <dgm:pt modelId="{C3ED66C5-1508-4456-B99E-B53241FD818C}" type="sibTrans" cxnId="{9CBE5709-00E3-44E5-9775-9B05C7B11C69}">
      <dgm:prSet custT="1"/>
      <dgm:spPr/>
      <dgm:t>
        <a:bodyPr/>
        <a:lstStyle/>
        <a:p>
          <a:pPr algn="just">
            <a:lnSpc>
              <a:spcPct val="80000"/>
            </a:lnSpc>
          </a:pPr>
          <a:endParaRPr lang="ru-RU" sz="2400"/>
        </a:p>
      </dgm:t>
    </dgm:pt>
    <dgm:pt modelId="{E13A2803-E05D-4EE8-8404-ACBFA2D32A09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Навчання математики можна розпочинати з ознайомлення учнів із геометричними фігурами – точкою, прямою, променем, відрізком, ламаною, многокутником.</a:t>
          </a:r>
          <a:endParaRPr lang="ru-RU" sz="2400" dirty="0"/>
        </a:p>
      </dgm:t>
    </dgm:pt>
    <dgm:pt modelId="{EB17EE66-012A-453A-B408-E547CCDDD1A7}" type="parTrans" cxnId="{F52C46DD-68A5-484E-99EF-239B9D6B835A}">
      <dgm:prSet/>
      <dgm:spPr/>
      <dgm:t>
        <a:bodyPr/>
        <a:lstStyle/>
        <a:p>
          <a:pPr algn="just">
            <a:lnSpc>
              <a:spcPct val="80000"/>
            </a:lnSpc>
          </a:pPr>
          <a:endParaRPr lang="ru-RU" sz="2400"/>
        </a:p>
      </dgm:t>
    </dgm:pt>
    <dgm:pt modelId="{932D7736-4272-4CE5-A953-7D92D668ABDA}" type="sibTrans" cxnId="{F52C46DD-68A5-484E-99EF-239B9D6B835A}">
      <dgm:prSet custT="1"/>
      <dgm:spPr/>
      <dgm:t>
        <a:bodyPr/>
        <a:lstStyle/>
        <a:p>
          <a:pPr algn="just">
            <a:lnSpc>
              <a:spcPct val="80000"/>
            </a:lnSpc>
          </a:pPr>
          <a:endParaRPr lang="ru-RU" sz="2400"/>
        </a:p>
      </dgm:t>
    </dgm:pt>
    <dgm:pt modelId="{676A9EBD-CC84-4285-9F10-F128E5DCAA0B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Працюючи з геометричними фігурами, учні виділяють ознаки та властивості геометричних фігур, лічать їх. Лічба розглядається як встановлення відповідності елементів заданої множини натуральному числу </a:t>
          </a:r>
          <a:endParaRPr lang="ru-RU" sz="2400" dirty="0"/>
        </a:p>
      </dgm:t>
    </dgm:pt>
    <dgm:pt modelId="{0FE9EB4A-121B-42AD-9E93-AFE446736C0E}" type="parTrans" cxnId="{A0E24C21-8BDE-45E4-B579-84126A2358AE}">
      <dgm:prSet/>
      <dgm:spPr/>
      <dgm:t>
        <a:bodyPr/>
        <a:lstStyle/>
        <a:p>
          <a:pPr algn="just">
            <a:lnSpc>
              <a:spcPct val="80000"/>
            </a:lnSpc>
          </a:pPr>
          <a:endParaRPr lang="ru-RU" sz="2400"/>
        </a:p>
      </dgm:t>
    </dgm:pt>
    <dgm:pt modelId="{2F017F61-58ED-4EFD-820C-3A874A2D2FA2}" type="sibTrans" cxnId="{A0E24C21-8BDE-45E4-B579-84126A2358AE}">
      <dgm:prSet/>
      <dgm:spPr/>
      <dgm:t>
        <a:bodyPr/>
        <a:lstStyle/>
        <a:p>
          <a:pPr algn="just">
            <a:lnSpc>
              <a:spcPct val="80000"/>
            </a:lnSpc>
          </a:pPr>
          <a:endParaRPr lang="ru-RU" sz="2400"/>
        </a:p>
      </dgm:t>
    </dgm:pt>
    <dgm:pt modelId="{41257C82-8241-4D98-8D6C-28EC68523989}" type="pres">
      <dgm:prSet presAssocID="{174669EE-D113-48E0-9F33-2C4619BAEAA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47E224-4621-41DC-822C-8D52D6C29A37}" type="pres">
      <dgm:prSet presAssocID="{174669EE-D113-48E0-9F33-2C4619BAEAAF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EB579E86-99F9-40B8-9930-B19FFD3CE3B3}" type="pres">
      <dgm:prSet presAssocID="{174669EE-D113-48E0-9F33-2C4619BAEAAF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0933E6-4FD8-4087-99C7-F516C088CC91}" type="pres">
      <dgm:prSet presAssocID="{174669EE-D113-48E0-9F33-2C4619BAEAAF}" presName="ThreeNodes_2" presStyleLbl="node1" presStyleIdx="1" presStyleCnt="3" custLinFactNeighborY="-6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E94CC-560A-4E22-919B-010BE3AC0C13}" type="pres">
      <dgm:prSet presAssocID="{174669EE-D113-48E0-9F33-2C4619BAEAAF}" presName="ThreeNodes_3" presStyleLbl="node1" presStyleIdx="2" presStyleCnt="3" custScaleY="1133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0F8A4-3C0C-4D4B-BB11-8E8A78AD9326}" type="pres">
      <dgm:prSet presAssocID="{174669EE-D113-48E0-9F33-2C4619BAEAAF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969D2A-0889-448A-A3D1-2EEF821F9C94}" type="pres">
      <dgm:prSet presAssocID="{174669EE-D113-48E0-9F33-2C4619BAEAAF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1BF79A-249B-4CDD-8F1F-F4A3C719B9B5}" type="pres">
      <dgm:prSet presAssocID="{174669EE-D113-48E0-9F33-2C4619BAEAAF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28C54B-19D9-4528-AECB-4CBFA08D7BAA}" type="pres">
      <dgm:prSet presAssocID="{174669EE-D113-48E0-9F33-2C4619BAEAAF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67E289-5DC4-423E-A0E3-A78F44130AB2}" type="pres">
      <dgm:prSet presAssocID="{174669EE-D113-48E0-9F33-2C4619BAEAAF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F2660E-AF69-4551-968E-167A30BC4C50}" type="presOf" srcId="{E13A2803-E05D-4EE8-8404-ACBFA2D32A09}" destId="{DC28C54B-19D9-4528-AECB-4CBFA08D7BAA}" srcOrd="1" destOrd="0" presId="urn:microsoft.com/office/officeart/2005/8/layout/vProcess5"/>
    <dgm:cxn modelId="{0A4CA250-E1D9-4D7E-B191-96CB8440724A}" type="presOf" srcId="{676A9EBD-CC84-4285-9F10-F128E5DCAA0B}" destId="{939E94CC-560A-4E22-919B-010BE3AC0C13}" srcOrd="0" destOrd="0" presId="urn:microsoft.com/office/officeart/2005/8/layout/vProcess5"/>
    <dgm:cxn modelId="{1BBBEAC9-D7CA-4BA8-A5C8-45D26E695F89}" type="presOf" srcId="{C3ED66C5-1508-4456-B99E-B53241FD818C}" destId="{5C20F8A4-3C0C-4D4B-BB11-8E8A78AD9326}" srcOrd="0" destOrd="0" presId="urn:microsoft.com/office/officeart/2005/8/layout/vProcess5"/>
    <dgm:cxn modelId="{764F01AE-0EFE-4076-BEDE-032D189350C7}" type="presOf" srcId="{676A9EBD-CC84-4285-9F10-F128E5DCAA0B}" destId="{F967E289-5DC4-423E-A0E3-A78F44130AB2}" srcOrd="1" destOrd="0" presId="urn:microsoft.com/office/officeart/2005/8/layout/vProcess5"/>
    <dgm:cxn modelId="{9CBE5709-00E3-44E5-9775-9B05C7B11C69}" srcId="{174669EE-D113-48E0-9F33-2C4619BAEAAF}" destId="{40A727CA-77BC-458F-AB64-58F41EA419D5}" srcOrd="0" destOrd="0" parTransId="{448C5B8D-9D7D-44E0-BA61-3F09F9E79C9A}" sibTransId="{C3ED66C5-1508-4456-B99E-B53241FD818C}"/>
    <dgm:cxn modelId="{34C31C05-8849-4BC8-A4E7-33C9BAC57B3F}" type="presOf" srcId="{174669EE-D113-48E0-9F33-2C4619BAEAAF}" destId="{41257C82-8241-4D98-8D6C-28EC68523989}" srcOrd="0" destOrd="0" presId="urn:microsoft.com/office/officeart/2005/8/layout/vProcess5"/>
    <dgm:cxn modelId="{F52C46DD-68A5-484E-99EF-239B9D6B835A}" srcId="{174669EE-D113-48E0-9F33-2C4619BAEAAF}" destId="{E13A2803-E05D-4EE8-8404-ACBFA2D32A09}" srcOrd="1" destOrd="0" parTransId="{EB17EE66-012A-453A-B408-E547CCDDD1A7}" sibTransId="{932D7736-4272-4CE5-A953-7D92D668ABDA}"/>
    <dgm:cxn modelId="{A0E24C21-8BDE-45E4-B579-84126A2358AE}" srcId="{174669EE-D113-48E0-9F33-2C4619BAEAAF}" destId="{676A9EBD-CC84-4285-9F10-F128E5DCAA0B}" srcOrd="2" destOrd="0" parTransId="{0FE9EB4A-121B-42AD-9E93-AFE446736C0E}" sibTransId="{2F017F61-58ED-4EFD-820C-3A874A2D2FA2}"/>
    <dgm:cxn modelId="{6E782473-10FF-443D-8AEE-15AB21ABD469}" type="presOf" srcId="{40A727CA-77BC-458F-AB64-58F41EA419D5}" destId="{421BF79A-249B-4CDD-8F1F-F4A3C719B9B5}" srcOrd="1" destOrd="0" presId="urn:microsoft.com/office/officeart/2005/8/layout/vProcess5"/>
    <dgm:cxn modelId="{6786E2B7-C7E0-4A68-B75D-3CE3B7258CA5}" type="presOf" srcId="{E13A2803-E05D-4EE8-8404-ACBFA2D32A09}" destId="{8B0933E6-4FD8-4087-99C7-F516C088CC91}" srcOrd="0" destOrd="0" presId="urn:microsoft.com/office/officeart/2005/8/layout/vProcess5"/>
    <dgm:cxn modelId="{E5F60925-A7D5-4A35-8742-E6C8A55C2318}" type="presOf" srcId="{932D7736-4272-4CE5-A953-7D92D668ABDA}" destId="{5F969D2A-0889-448A-A3D1-2EEF821F9C94}" srcOrd="0" destOrd="0" presId="urn:microsoft.com/office/officeart/2005/8/layout/vProcess5"/>
    <dgm:cxn modelId="{1EDCBA37-88AE-4693-A4C3-7EBB77BA060C}" type="presOf" srcId="{40A727CA-77BC-458F-AB64-58F41EA419D5}" destId="{EB579E86-99F9-40B8-9930-B19FFD3CE3B3}" srcOrd="0" destOrd="0" presId="urn:microsoft.com/office/officeart/2005/8/layout/vProcess5"/>
    <dgm:cxn modelId="{886D1F1A-D648-4ECF-A2EB-1BB53417803A}" type="presParOf" srcId="{41257C82-8241-4D98-8D6C-28EC68523989}" destId="{0747E224-4621-41DC-822C-8D52D6C29A37}" srcOrd="0" destOrd="0" presId="urn:microsoft.com/office/officeart/2005/8/layout/vProcess5"/>
    <dgm:cxn modelId="{65722F33-70C0-4092-827F-AB5D55A362DA}" type="presParOf" srcId="{41257C82-8241-4D98-8D6C-28EC68523989}" destId="{EB579E86-99F9-40B8-9930-B19FFD3CE3B3}" srcOrd="1" destOrd="0" presId="urn:microsoft.com/office/officeart/2005/8/layout/vProcess5"/>
    <dgm:cxn modelId="{D19EADA5-3715-4130-8697-8FC2946DAE43}" type="presParOf" srcId="{41257C82-8241-4D98-8D6C-28EC68523989}" destId="{8B0933E6-4FD8-4087-99C7-F516C088CC91}" srcOrd="2" destOrd="0" presId="urn:microsoft.com/office/officeart/2005/8/layout/vProcess5"/>
    <dgm:cxn modelId="{DBFE1863-E82F-4EC4-A49D-BBB125A52ACA}" type="presParOf" srcId="{41257C82-8241-4D98-8D6C-28EC68523989}" destId="{939E94CC-560A-4E22-919B-010BE3AC0C13}" srcOrd="3" destOrd="0" presId="urn:microsoft.com/office/officeart/2005/8/layout/vProcess5"/>
    <dgm:cxn modelId="{ED7D35F7-28C9-44CC-9024-0CD0A32B06F1}" type="presParOf" srcId="{41257C82-8241-4D98-8D6C-28EC68523989}" destId="{5C20F8A4-3C0C-4D4B-BB11-8E8A78AD9326}" srcOrd="4" destOrd="0" presId="urn:microsoft.com/office/officeart/2005/8/layout/vProcess5"/>
    <dgm:cxn modelId="{5EE29B9B-C461-42D2-A48E-1E93231C831B}" type="presParOf" srcId="{41257C82-8241-4D98-8D6C-28EC68523989}" destId="{5F969D2A-0889-448A-A3D1-2EEF821F9C94}" srcOrd="5" destOrd="0" presId="urn:microsoft.com/office/officeart/2005/8/layout/vProcess5"/>
    <dgm:cxn modelId="{087F6A5A-5517-475B-996F-37A9BF784415}" type="presParOf" srcId="{41257C82-8241-4D98-8D6C-28EC68523989}" destId="{421BF79A-249B-4CDD-8F1F-F4A3C719B9B5}" srcOrd="6" destOrd="0" presId="urn:microsoft.com/office/officeart/2005/8/layout/vProcess5"/>
    <dgm:cxn modelId="{941C2458-24A4-4E03-BF17-07A95EEB7F74}" type="presParOf" srcId="{41257C82-8241-4D98-8D6C-28EC68523989}" destId="{DC28C54B-19D9-4528-AECB-4CBFA08D7BAA}" srcOrd="7" destOrd="0" presId="urn:microsoft.com/office/officeart/2005/8/layout/vProcess5"/>
    <dgm:cxn modelId="{E30C75E7-87EE-4F09-BF46-A9CFE8599237}" type="presParOf" srcId="{41257C82-8241-4D98-8D6C-28EC68523989}" destId="{F967E289-5DC4-423E-A0E3-A78F44130AB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0E39B1-C195-4F1F-B0D5-A8FC99568D84}">
      <dsp:nvSpPr>
        <dsp:cNvPr id="0" name=""/>
        <dsp:cNvSpPr/>
      </dsp:nvSpPr>
      <dsp:spPr>
        <a:xfrm>
          <a:off x="0" y="1963260"/>
          <a:ext cx="8229600" cy="30022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Математичні уявленнях, засвоєні учнями у </a:t>
          </a:r>
          <a:r>
            <a:rPr lang="uk-UA" sz="2500" kern="1200" dirty="0" err="1" smtClean="0"/>
            <a:t>передшкільний</a:t>
          </a:r>
          <a:r>
            <a:rPr lang="uk-UA" sz="2500" kern="1200" dirty="0" smtClean="0"/>
            <a:t> період </a:t>
          </a:r>
          <a:endParaRPr lang="ru-RU" sz="2500" kern="1200" dirty="0"/>
        </a:p>
      </dsp:txBody>
      <dsp:txXfrm>
        <a:off x="0" y="1963260"/>
        <a:ext cx="8229600" cy="1621207"/>
      </dsp:txXfrm>
    </dsp:sp>
    <dsp:sp modelId="{726F3395-3E50-4605-8847-6F23D24DFBDD}">
      <dsp:nvSpPr>
        <dsp:cNvPr id="0" name=""/>
        <dsp:cNvSpPr/>
      </dsp:nvSpPr>
      <dsp:spPr>
        <a:xfrm>
          <a:off x="4018" y="3524423"/>
          <a:ext cx="2740521" cy="138102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ознаки</a:t>
          </a:r>
          <a:endParaRPr lang="ru-RU" sz="2300" kern="1200" dirty="0"/>
        </a:p>
      </dsp:txBody>
      <dsp:txXfrm>
        <a:off x="4018" y="3524423"/>
        <a:ext cx="2740521" cy="1381028"/>
      </dsp:txXfrm>
    </dsp:sp>
    <dsp:sp modelId="{200B44FB-C71D-4044-9163-5B9B44427CB2}">
      <dsp:nvSpPr>
        <dsp:cNvPr id="0" name=""/>
        <dsp:cNvSpPr/>
      </dsp:nvSpPr>
      <dsp:spPr>
        <a:xfrm>
          <a:off x="2744539" y="3524423"/>
          <a:ext cx="2740521" cy="138102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властивості</a:t>
          </a:r>
          <a:endParaRPr lang="ru-RU" sz="2300" kern="1200" dirty="0"/>
        </a:p>
      </dsp:txBody>
      <dsp:txXfrm>
        <a:off x="2744539" y="3524423"/>
        <a:ext cx="2740521" cy="1381028"/>
      </dsp:txXfrm>
    </dsp:sp>
    <dsp:sp modelId="{11427EBA-2200-4130-9C45-6ACB4B0A47A8}">
      <dsp:nvSpPr>
        <dsp:cNvPr id="0" name=""/>
        <dsp:cNvSpPr/>
      </dsp:nvSpPr>
      <dsp:spPr>
        <a:xfrm>
          <a:off x="5485060" y="3524423"/>
          <a:ext cx="2740521" cy="138102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відношення предметів навколишнього світу</a:t>
          </a:r>
          <a:endParaRPr lang="ru-RU" sz="2300" kern="1200" dirty="0"/>
        </a:p>
      </dsp:txBody>
      <dsp:txXfrm>
        <a:off x="5485060" y="3524423"/>
        <a:ext cx="2740521" cy="1381028"/>
      </dsp:txXfrm>
    </dsp:sp>
    <dsp:sp modelId="{BA7D8989-366C-4695-A790-1874E64AF772}">
      <dsp:nvSpPr>
        <dsp:cNvPr id="0" name=""/>
        <dsp:cNvSpPr/>
      </dsp:nvSpPr>
      <dsp:spPr>
        <a:xfrm rot="10800000">
          <a:off x="0" y="1046"/>
          <a:ext cx="8229600" cy="200724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Формування в учнів 1-го класу початкових математичних знань і способів діяльності, їх практичне застосування</a:t>
          </a:r>
          <a:endParaRPr lang="ru-RU" sz="2500" kern="1200" dirty="0"/>
        </a:p>
      </dsp:txBody>
      <dsp:txXfrm rot="10800000">
        <a:off x="0" y="1046"/>
        <a:ext cx="8229600" cy="200724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B579E86-99F9-40B8-9930-B19FFD3CE3B3}">
      <dsp:nvSpPr>
        <dsp:cNvPr id="0" name=""/>
        <dsp:cNvSpPr/>
      </dsp:nvSpPr>
      <dsp:spPr>
        <a:xfrm>
          <a:off x="0" y="0"/>
          <a:ext cx="6995160" cy="13877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Уявлення про натуральне число формується на основі оперування сукупностями (множинами) предметів, у тому числі геометричних фігур.</a:t>
          </a:r>
          <a:endParaRPr lang="ru-RU" sz="1700" kern="1200" dirty="0"/>
        </a:p>
      </dsp:txBody>
      <dsp:txXfrm>
        <a:off x="0" y="0"/>
        <a:ext cx="5578917" cy="1387792"/>
      </dsp:txXfrm>
    </dsp:sp>
    <dsp:sp modelId="{8B0933E6-4FD8-4087-99C7-F516C088CC91}">
      <dsp:nvSpPr>
        <dsp:cNvPr id="0" name=""/>
        <dsp:cNvSpPr/>
      </dsp:nvSpPr>
      <dsp:spPr>
        <a:xfrm>
          <a:off x="617219" y="1619091"/>
          <a:ext cx="6995160" cy="13877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Навчання математики можна розпочинати з ознайомлення учнів із геометричними фігурами – точкою, прямою, променем, відрізком, ламаною, многокутником.</a:t>
          </a:r>
          <a:endParaRPr lang="ru-RU" sz="1700" kern="1200" dirty="0"/>
        </a:p>
      </dsp:txBody>
      <dsp:txXfrm>
        <a:off x="617219" y="1619091"/>
        <a:ext cx="5475874" cy="1387792"/>
      </dsp:txXfrm>
    </dsp:sp>
    <dsp:sp modelId="{939E94CC-560A-4E22-919B-010BE3AC0C13}">
      <dsp:nvSpPr>
        <dsp:cNvPr id="0" name=""/>
        <dsp:cNvSpPr/>
      </dsp:nvSpPr>
      <dsp:spPr>
        <a:xfrm>
          <a:off x="1234439" y="3238182"/>
          <a:ext cx="6995160" cy="13877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Працюючи з геометричними фігурами, учні виділяють ознаки та властивості геометричних фігур, лічать їх. Лічба розглядається як встановлення відповідності елементів заданої множини натуральному числу </a:t>
          </a:r>
          <a:endParaRPr lang="ru-RU" sz="1700" kern="1200" dirty="0"/>
        </a:p>
      </dsp:txBody>
      <dsp:txXfrm>
        <a:off x="1234439" y="3238182"/>
        <a:ext cx="5475874" cy="1387792"/>
      </dsp:txXfrm>
    </dsp:sp>
    <dsp:sp modelId="{5C20F8A4-3C0C-4D4B-BB11-8E8A78AD9326}">
      <dsp:nvSpPr>
        <dsp:cNvPr id="0" name=""/>
        <dsp:cNvSpPr/>
      </dsp:nvSpPr>
      <dsp:spPr>
        <a:xfrm>
          <a:off x="6093094" y="1052409"/>
          <a:ext cx="902065" cy="90206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093094" y="1052409"/>
        <a:ext cx="902065" cy="902065"/>
      </dsp:txXfrm>
    </dsp:sp>
    <dsp:sp modelId="{5F969D2A-0889-448A-A3D1-2EEF821F9C94}">
      <dsp:nvSpPr>
        <dsp:cNvPr id="0" name=""/>
        <dsp:cNvSpPr/>
      </dsp:nvSpPr>
      <dsp:spPr>
        <a:xfrm>
          <a:off x="6710314" y="2662248"/>
          <a:ext cx="902065" cy="90206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710314" y="2662248"/>
        <a:ext cx="902065" cy="9020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5A04E-443D-462F-A95B-E8BDD1C9C6B7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B8C97-619F-4159-B2C4-332B92C15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7CC4FD22-A53B-41EA-9529-655A36775B5D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CC4FD22-A53B-41EA-9529-655A36775B5D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6;&#1110;&#1074;&#1082;&#1110;&#1085;&#1076;%20&#1060;.%201%20&#1082;&#1083;..exe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41;&#1086;&#1075;&#1076;&#1072;&#1085;&#1086;&#1074;&#1080;&#1095;%20&#1052;.%201%20&#1082;&#1083;..exe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7;&#1082;&#1074;&#1086;&#1088;&#1094;&#1086;&#1074;&#1072;%20&#1057;.%201%20&#1082;&#1083;..exe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71462"/>
            <a:ext cx="8043890" cy="1320594"/>
          </a:xfrm>
        </p:spPr>
        <p:txBody>
          <a:bodyPr>
            <a:noAutofit/>
          </a:bodyPr>
          <a:lstStyle/>
          <a:p>
            <a:pPr algn="ctr">
              <a:lnSpc>
                <a:spcPts val="4300"/>
              </a:lnSpc>
            </a:pPr>
            <a:r>
              <a:rPr lang="uk-UA" sz="3600" b="1" dirty="0" smtClean="0">
                <a:ln w="18000">
                  <a:noFill/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Порядок вивчення теми</a:t>
            </a:r>
            <a:r>
              <a:rPr lang="uk-UA" sz="3600" dirty="0" smtClean="0">
                <a:ln w="18000">
                  <a:noFill/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за </a:t>
            </a:r>
            <a:r>
              <a:rPr lang="uk-UA" sz="3600" b="1" dirty="0" smtClean="0">
                <a:ln w="18000">
                  <a:noFill/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чинними підручниками</a:t>
            </a:r>
            <a:endParaRPr lang="ru-RU" sz="3600" dirty="0">
              <a:ln w="18000">
                <a:noFill/>
                <a:prstDash val="solid"/>
                <a:miter lim="800000"/>
              </a:ln>
              <a:solidFill>
                <a:srgbClr val="FFC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381483">
            <a:off x="232998" y="1957000"/>
            <a:ext cx="3297344" cy="4615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0408" y="1428736"/>
            <a:ext cx="3417542" cy="470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69773">
            <a:off x="5219841" y="2331642"/>
            <a:ext cx="3276350" cy="4409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Програма. Пояснювальна записка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643050"/>
          <a:ext cx="9144000" cy="4966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2857496"/>
            <a:ext cx="914400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>
            <a:off x="4214810" y="2714620"/>
            <a:ext cx="857256" cy="928694"/>
          </a:xfrm>
          <a:prstGeom prst="up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7D8989-366C-4695-A790-1874E64AF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BA7D8989-366C-4695-A790-1874E64AF7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0E39B1-C195-4F1F-B0D5-A8FC99568D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9A0E39B1-C195-4F1F-B0D5-A8FC99568D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6F3395-3E50-4605-8847-6F23D24DFB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726F3395-3E50-4605-8847-6F23D24DFB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0B44FB-C71D-4044-9163-5B9B44427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200B44FB-C71D-4044-9163-5B9B44427C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427EBA-2200-4130-9C45-6ACB4B0A47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11427EBA-2200-4130-9C45-6ACB4B0A47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Змістова лінія </a:t>
            </a:r>
            <a:r>
              <a:rPr lang="uk-UA" sz="3600" dirty="0" err="1" smtClean="0"/>
              <a:t>“Числа</a:t>
            </a:r>
            <a:r>
              <a:rPr lang="uk-UA" sz="3600" dirty="0" smtClean="0"/>
              <a:t>. Дії з </a:t>
            </a:r>
            <a:r>
              <a:rPr lang="uk-UA" sz="3600" dirty="0" err="1" smtClean="0"/>
              <a:t>числами”</a:t>
            </a:r>
            <a:r>
              <a:rPr lang="uk-UA" sz="3600" dirty="0" smtClean="0"/>
              <a:t>. Пояснювальна записка до програми</a:t>
            </a:r>
            <a:endParaRPr lang="ru-RU" sz="3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1500174"/>
          <a:ext cx="8929718" cy="535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B579E86-99F9-40B8-9930-B19FFD3CE3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EB579E86-99F9-40B8-9930-B19FFD3CE3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C20F8A4-3C0C-4D4B-BB11-8E8A78AD9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5C20F8A4-3C0C-4D4B-BB11-8E8A78AD93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B0933E6-4FD8-4087-99C7-F516C088CC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8B0933E6-4FD8-4087-99C7-F516C088CC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F969D2A-0889-448A-A3D1-2EEF821F9C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5F969D2A-0889-448A-A3D1-2EEF821F9C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39E94CC-560A-4E22-919B-010BE3AC0C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939E94CC-560A-4E22-919B-010BE3AC0C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теми за підручником</a:t>
            </a:r>
            <a:br>
              <a:rPr lang="uk-UA" sz="3600" dirty="0" smtClean="0"/>
            </a:br>
            <a:r>
              <a:rPr lang="uk-UA" sz="3600" dirty="0" smtClean="0"/>
              <a:t> Ф.</a:t>
            </a:r>
            <a:r>
              <a:rPr lang="uk-UA" sz="3600" dirty="0" err="1" smtClean="0"/>
              <a:t>Рівкінд</a:t>
            </a:r>
            <a:r>
              <a:rPr lang="uk-UA" sz="3600" dirty="0" smtClean="0"/>
              <a:t>, Л. </a:t>
            </a:r>
            <a:r>
              <a:rPr lang="uk-UA" sz="3600" dirty="0" err="1" smtClean="0"/>
              <a:t>Оляницької</a:t>
            </a:r>
            <a:endParaRPr lang="ru-RU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2462" y="1"/>
            <a:ext cx="1071538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384395"/>
            <a:ext cx="3643338" cy="5616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429388" y="3500438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теми за підручником М.Богдановича, Г. </a:t>
            </a:r>
            <a:r>
              <a:rPr lang="uk-UA" sz="3600" dirty="0" err="1" smtClean="0"/>
              <a:t>Лишенка</a:t>
            </a:r>
            <a:endParaRPr lang="ru-RU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4292" y="1"/>
            <a:ext cx="1009707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1014" y="1428736"/>
            <a:ext cx="3836936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6429388" y="3500438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554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теми за підручником С.</a:t>
            </a:r>
            <a:r>
              <a:rPr lang="uk-UA" sz="3600" dirty="0" err="1" smtClean="0"/>
              <a:t>Скворцової</a:t>
            </a:r>
            <a:r>
              <a:rPr lang="uk-UA" sz="3600" dirty="0" smtClean="0"/>
              <a:t>, О. </a:t>
            </a:r>
            <a:r>
              <a:rPr lang="uk-UA" sz="3600" dirty="0" err="1" smtClean="0"/>
              <a:t>Онопрієнко</a:t>
            </a:r>
            <a:endParaRPr lang="ru-RU" sz="3600" dirty="0"/>
          </a:p>
        </p:txBody>
      </p:sp>
      <p:pic>
        <p:nvPicPr>
          <p:cNvPr id="7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2462" y="1"/>
            <a:ext cx="1071538" cy="142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>
            <a:hlinkClick r:id="rId3" action="ppaction://hlinkfile"/>
          </p:cNvPr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428736"/>
            <a:ext cx="3857652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6429388" y="3500438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6f46bdac99bce25ec81aee33a16998b18a7626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5476</TotalTime>
  <Words>167</Words>
  <Application>Microsoft Office PowerPoint</Application>
  <PresentationFormat>Экран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Модульная</vt:lpstr>
      <vt:lpstr>Порядок вивчення теми за  чинними підручниками</vt:lpstr>
      <vt:lpstr>Програма. Пояснювальна записка</vt:lpstr>
      <vt:lpstr>Змістова лінія “Числа. Дії з числами”. Пояснювальна записка до програми</vt:lpstr>
      <vt:lpstr>Зміст теми за підручником  Ф.Рівкінд, Л. Оляницької</vt:lpstr>
      <vt:lpstr>Зміст теми за підручником М.Богдановича, Г. Лишенка</vt:lpstr>
      <vt:lpstr>Зміст теми за підручником С.Скворцової, О. Онопрієнко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3.   Методика актуалізації та систематизації знань першокласників на початку навчального року</dc:title>
  <dc:creator>Admin</dc:creator>
  <cp:lastModifiedBy>Marinochka</cp:lastModifiedBy>
  <cp:revision>217</cp:revision>
  <dcterms:created xsi:type="dcterms:W3CDTF">2013-02-03T08:00:45Z</dcterms:created>
  <dcterms:modified xsi:type="dcterms:W3CDTF">2015-06-13T18:29:43Z</dcterms:modified>
</cp:coreProperties>
</file>