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data7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0"/>
  </p:notesMasterIdLst>
  <p:sldIdLst>
    <p:sldId id="449" r:id="rId2"/>
    <p:sldId id="450" r:id="rId3"/>
    <p:sldId id="501" r:id="rId4"/>
    <p:sldId id="502" r:id="rId5"/>
    <p:sldId id="503" r:id="rId6"/>
    <p:sldId id="504" r:id="rId7"/>
    <p:sldId id="505" r:id="rId8"/>
    <p:sldId id="506" r:id="rId9"/>
    <p:sldId id="507" r:id="rId10"/>
    <p:sldId id="508" r:id="rId11"/>
    <p:sldId id="510" r:id="rId12"/>
    <p:sldId id="511" r:id="rId13"/>
    <p:sldId id="512" r:id="rId14"/>
    <p:sldId id="513" r:id="rId15"/>
    <p:sldId id="514" r:id="rId16"/>
    <p:sldId id="515" r:id="rId17"/>
    <p:sldId id="517" r:id="rId18"/>
    <p:sldId id="518" r:id="rId19"/>
  </p:sldIdLst>
  <p:sldSz cx="9144000" cy="6858000" type="screen4x3"/>
  <p:notesSz cx="6858000" cy="9144000"/>
  <p:custDataLst>
    <p:tags r:id="rId21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201" autoAdjust="0"/>
    <p:restoredTop sz="91935" autoAdjust="0"/>
  </p:normalViewPr>
  <p:slideViewPr>
    <p:cSldViewPr>
      <p:cViewPr>
        <p:scale>
          <a:sx n="62" d="100"/>
          <a:sy n="62" d="100"/>
        </p:scale>
        <p:origin x="-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C1B232B-3F34-49ED-A729-CF4EBC5734BB}" type="doc">
      <dgm:prSet loTypeId="urn:microsoft.com/office/officeart/2005/8/layout/vList5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280E29A3-B0C2-490B-829E-02FABA04EBEB}">
      <dgm:prSet phldrT="[Текст]"/>
      <dgm:spPr/>
      <dgm:t>
        <a:bodyPr/>
        <a:lstStyle/>
        <a:p>
          <a:r>
            <a:rPr lang="uk-UA" dirty="0" smtClean="0"/>
            <a:t>Форма</a:t>
          </a:r>
          <a:endParaRPr lang="ru-RU" dirty="0"/>
        </a:p>
      </dgm:t>
    </dgm:pt>
    <dgm:pt modelId="{6DB64B6F-8CE5-4EE9-9118-E564ACA12592}" type="parTrans" cxnId="{D3DD65EA-4F32-4D8A-96D4-BE0B8BA7E673}">
      <dgm:prSet/>
      <dgm:spPr/>
      <dgm:t>
        <a:bodyPr/>
        <a:lstStyle/>
        <a:p>
          <a:endParaRPr lang="ru-RU"/>
        </a:p>
      </dgm:t>
    </dgm:pt>
    <dgm:pt modelId="{99191813-86C9-4498-A199-1B6FC91BAEC6}" type="sibTrans" cxnId="{D3DD65EA-4F32-4D8A-96D4-BE0B8BA7E673}">
      <dgm:prSet/>
      <dgm:spPr/>
      <dgm:t>
        <a:bodyPr/>
        <a:lstStyle/>
        <a:p>
          <a:endParaRPr lang="ru-RU"/>
        </a:p>
      </dgm:t>
    </dgm:pt>
    <dgm:pt modelId="{72D1F4C7-383D-411D-89BE-85AC7DD8AC9C}">
      <dgm:prSet phldrT="[Текст]" custT="1"/>
      <dgm:spPr/>
      <dgm:t>
        <a:bodyPr/>
        <a:lstStyle/>
        <a:p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трикутна, чотирикутна…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0CE714B6-3321-4E60-A370-B80F41CFC2D8}" type="parTrans" cxnId="{A13FC715-491E-42FF-BAE8-4231AD7CAE30}">
      <dgm:prSet/>
      <dgm:spPr/>
      <dgm:t>
        <a:bodyPr/>
        <a:lstStyle/>
        <a:p>
          <a:endParaRPr lang="ru-RU"/>
        </a:p>
      </dgm:t>
    </dgm:pt>
    <dgm:pt modelId="{A7ED1B35-FA5B-4DF1-882A-547B7BF97816}" type="sibTrans" cxnId="{A13FC715-491E-42FF-BAE8-4231AD7CAE30}">
      <dgm:prSet/>
      <dgm:spPr/>
      <dgm:t>
        <a:bodyPr/>
        <a:lstStyle/>
        <a:p>
          <a:endParaRPr lang="ru-RU"/>
        </a:p>
      </dgm:t>
    </dgm:pt>
    <dgm:pt modelId="{A1DCC72D-8DC1-405F-9933-A2DFDC9DFDD6}">
      <dgm:prSet phldrT="[Текст]"/>
      <dgm:spPr/>
      <dgm:t>
        <a:bodyPr/>
        <a:lstStyle/>
        <a:p>
          <a:r>
            <a:rPr lang="uk-UA" dirty="0" smtClean="0"/>
            <a:t>Розмір</a:t>
          </a:r>
          <a:endParaRPr lang="ru-RU" dirty="0"/>
        </a:p>
      </dgm:t>
    </dgm:pt>
    <dgm:pt modelId="{29824504-308A-43F4-8A0A-A74E8FEFD9A6}" type="parTrans" cxnId="{0BD85486-9288-4D17-B8F9-9DA075CEF29F}">
      <dgm:prSet/>
      <dgm:spPr/>
      <dgm:t>
        <a:bodyPr/>
        <a:lstStyle/>
        <a:p>
          <a:endParaRPr lang="ru-RU"/>
        </a:p>
      </dgm:t>
    </dgm:pt>
    <dgm:pt modelId="{E4CB516C-3A8B-4C4F-AD99-51F9889B8DB3}" type="sibTrans" cxnId="{0BD85486-9288-4D17-B8F9-9DA075CEF29F}">
      <dgm:prSet/>
      <dgm:spPr/>
      <dgm:t>
        <a:bodyPr/>
        <a:lstStyle/>
        <a:p>
          <a:endParaRPr lang="ru-RU"/>
        </a:p>
      </dgm:t>
    </dgm:pt>
    <dgm:pt modelId="{923A8D30-B58B-4606-861E-EE4E7BE340AD}">
      <dgm:prSet phldrT="[Текст]" custT="1"/>
      <dgm:spPr/>
      <dgm:t>
        <a:bodyPr/>
        <a:lstStyle/>
        <a:p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великий, малий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8F3CB9CC-F8C2-4D19-BD7F-2098BF75557D}" type="parTrans" cxnId="{04ECD64B-995B-4279-B7B5-12F27CD51CBE}">
      <dgm:prSet/>
      <dgm:spPr/>
      <dgm:t>
        <a:bodyPr/>
        <a:lstStyle/>
        <a:p>
          <a:endParaRPr lang="ru-RU"/>
        </a:p>
      </dgm:t>
    </dgm:pt>
    <dgm:pt modelId="{88DF55B5-2D8C-4C8F-BD2F-7E3E93DEE655}" type="sibTrans" cxnId="{04ECD64B-995B-4279-B7B5-12F27CD51CBE}">
      <dgm:prSet/>
      <dgm:spPr/>
      <dgm:t>
        <a:bodyPr/>
        <a:lstStyle/>
        <a:p>
          <a:endParaRPr lang="ru-RU"/>
        </a:p>
      </dgm:t>
    </dgm:pt>
    <dgm:pt modelId="{D7D27F78-23C0-449E-9753-BA31183202CF}">
      <dgm:prSet phldrT="[Текст]"/>
      <dgm:spPr/>
      <dgm:t>
        <a:bodyPr/>
        <a:lstStyle/>
        <a:p>
          <a:r>
            <a:rPr lang="uk-UA" dirty="0" smtClean="0"/>
            <a:t>Колір</a:t>
          </a:r>
          <a:endParaRPr lang="ru-RU" dirty="0"/>
        </a:p>
      </dgm:t>
    </dgm:pt>
    <dgm:pt modelId="{9D56876B-B61E-4119-A872-4DE7D77CB1B6}" type="parTrans" cxnId="{731A14DA-AEA2-47FA-A45C-6C0D5A1EA25F}">
      <dgm:prSet/>
      <dgm:spPr/>
      <dgm:t>
        <a:bodyPr/>
        <a:lstStyle/>
        <a:p>
          <a:endParaRPr lang="ru-RU"/>
        </a:p>
      </dgm:t>
    </dgm:pt>
    <dgm:pt modelId="{60E1DADF-62A9-4DC6-B6F4-9792358613CA}" type="sibTrans" cxnId="{731A14DA-AEA2-47FA-A45C-6C0D5A1EA25F}">
      <dgm:prSet/>
      <dgm:spPr/>
      <dgm:t>
        <a:bodyPr/>
        <a:lstStyle/>
        <a:p>
          <a:endParaRPr lang="ru-RU"/>
        </a:p>
      </dgm:t>
    </dgm:pt>
    <dgm:pt modelId="{6A3967F0-BD7F-4453-A366-B905F630571F}">
      <dgm:prSet phldrT="[Текст]" custT="1"/>
      <dgm:spPr/>
      <dgm:t>
        <a:bodyPr/>
        <a:lstStyle/>
        <a:p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білий, чорний, червоний, жовтий, зелений, блакитний, синій, коричневий, помаранчевий, фіолетовий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0EF871A4-BAE8-4408-8D4F-D4EA3777981F}" type="parTrans" cxnId="{136DEF50-093D-4809-83A7-60D9AD61CD59}">
      <dgm:prSet/>
      <dgm:spPr/>
      <dgm:t>
        <a:bodyPr/>
        <a:lstStyle/>
        <a:p>
          <a:endParaRPr lang="ru-RU"/>
        </a:p>
      </dgm:t>
    </dgm:pt>
    <dgm:pt modelId="{900A3C89-1DB6-4FB5-B9D2-63B6EFC34880}" type="sibTrans" cxnId="{136DEF50-093D-4809-83A7-60D9AD61CD59}">
      <dgm:prSet/>
      <dgm:spPr/>
      <dgm:t>
        <a:bodyPr/>
        <a:lstStyle/>
        <a:p>
          <a:endParaRPr lang="ru-RU"/>
        </a:p>
      </dgm:t>
    </dgm:pt>
    <dgm:pt modelId="{6D27E526-CB26-49E4-A986-75E66D116997}">
      <dgm:prSet phldrT="[Текст]"/>
      <dgm:spPr/>
      <dgm:t>
        <a:bodyPr/>
        <a:lstStyle/>
        <a:p>
          <a:r>
            <a:rPr lang="uk-UA" dirty="0" smtClean="0"/>
            <a:t>Матеріал</a:t>
          </a:r>
          <a:endParaRPr lang="ru-RU" dirty="0"/>
        </a:p>
      </dgm:t>
    </dgm:pt>
    <dgm:pt modelId="{5D9E1A47-259E-4E83-8970-F95D159A040E}" type="parTrans" cxnId="{A4200180-E3EC-47B5-A85E-76239E2D8CA2}">
      <dgm:prSet/>
      <dgm:spPr/>
      <dgm:t>
        <a:bodyPr/>
        <a:lstStyle/>
        <a:p>
          <a:endParaRPr lang="ru-RU"/>
        </a:p>
      </dgm:t>
    </dgm:pt>
    <dgm:pt modelId="{C2EFA1E0-EE39-4E10-BEE2-3CB8ED69D73D}" type="sibTrans" cxnId="{A4200180-E3EC-47B5-A85E-76239E2D8CA2}">
      <dgm:prSet/>
      <dgm:spPr/>
      <dgm:t>
        <a:bodyPr/>
        <a:lstStyle/>
        <a:p>
          <a:endParaRPr lang="ru-RU"/>
        </a:p>
      </dgm:t>
    </dgm:pt>
    <dgm:pt modelId="{108D2D4B-71D6-4585-8F4A-83A2E85A4EBA}">
      <dgm:prSet phldrT="[Текст]" custT="1"/>
      <dgm:spPr/>
      <dgm:t>
        <a:bodyPr/>
        <a:lstStyle/>
        <a:p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кругла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7DA1A30C-AC65-453D-BF41-40D2A3E997E8}" type="parTrans" cxnId="{66712E7F-8262-44DD-B706-476FC6C02986}">
      <dgm:prSet/>
      <dgm:spPr/>
      <dgm:t>
        <a:bodyPr/>
        <a:lstStyle/>
        <a:p>
          <a:endParaRPr lang="ru-RU"/>
        </a:p>
      </dgm:t>
    </dgm:pt>
    <dgm:pt modelId="{75FC0C32-259B-4C57-8E9D-D6A0B702A65A}" type="sibTrans" cxnId="{66712E7F-8262-44DD-B706-476FC6C02986}">
      <dgm:prSet/>
      <dgm:spPr/>
      <dgm:t>
        <a:bodyPr/>
        <a:lstStyle/>
        <a:p>
          <a:endParaRPr lang="ru-RU"/>
        </a:p>
      </dgm:t>
    </dgm:pt>
    <dgm:pt modelId="{37FDBA29-A16A-43F3-916E-104D5DB04B5C}">
      <dgm:prSet phldrT="[Текст]"/>
      <dgm:spPr/>
      <dgm:t>
        <a:bodyPr/>
        <a:lstStyle/>
        <a:p>
          <a:r>
            <a:rPr lang="uk-UA" dirty="0" smtClean="0"/>
            <a:t>Призначення</a:t>
          </a:r>
          <a:endParaRPr lang="ru-RU" dirty="0"/>
        </a:p>
      </dgm:t>
    </dgm:pt>
    <dgm:pt modelId="{F7BEB254-C018-4C7E-87CF-37CE3CD8AD4A}" type="parTrans" cxnId="{914F8E6D-A859-41CE-86CF-CF66685A5BED}">
      <dgm:prSet/>
      <dgm:spPr/>
      <dgm:t>
        <a:bodyPr/>
        <a:lstStyle/>
        <a:p>
          <a:endParaRPr lang="ru-RU"/>
        </a:p>
      </dgm:t>
    </dgm:pt>
    <dgm:pt modelId="{6EC5F2A7-5797-40AA-A278-7BD6EDE4CA86}" type="sibTrans" cxnId="{914F8E6D-A859-41CE-86CF-CF66685A5BED}">
      <dgm:prSet/>
      <dgm:spPr/>
      <dgm:t>
        <a:bodyPr/>
        <a:lstStyle/>
        <a:p>
          <a:endParaRPr lang="ru-RU"/>
        </a:p>
      </dgm:t>
    </dgm:pt>
    <dgm:pt modelId="{E80F89D3-BC92-4CCC-AB8B-F31F7D0DF5F1}" type="pres">
      <dgm:prSet presAssocID="{0C1B232B-3F34-49ED-A729-CF4EBC5734B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6C8754C-00AD-4F51-8384-FAFCEDCB647E}" type="pres">
      <dgm:prSet presAssocID="{280E29A3-B0C2-490B-829E-02FABA04EBEB}" presName="linNode" presStyleCnt="0"/>
      <dgm:spPr/>
      <dgm:t>
        <a:bodyPr/>
        <a:lstStyle/>
        <a:p>
          <a:endParaRPr lang="ru-RU"/>
        </a:p>
      </dgm:t>
    </dgm:pt>
    <dgm:pt modelId="{AB5C3176-2776-407B-8A6E-930E39873548}" type="pres">
      <dgm:prSet presAssocID="{280E29A3-B0C2-490B-829E-02FABA04EBEB}" presName="parentText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1A23A4-6446-4E88-B1F4-596C0BE62223}" type="pres">
      <dgm:prSet presAssocID="{280E29A3-B0C2-490B-829E-02FABA04EBEB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3A6190-64B7-494C-886B-7EA8A5AAA2BD}" type="pres">
      <dgm:prSet presAssocID="{99191813-86C9-4498-A199-1B6FC91BAEC6}" presName="sp" presStyleCnt="0"/>
      <dgm:spPr/>
      <dgm:t>
        <a:bodyPr/>
        <a:lstStyle/>
        <a:p>
          <a:endParaRPr lang="ru-RU"/>
        </a:p>
      </dgm:t>
    </dgm:pt>
    <dgm:pt modelId="{D9CBF65A-FF21-4B63-AB52-40AA65BE1E3F}" type="pres">
      <dgm:prSet presAssocID="{A1DCC72D-8DC1-405F-9933-A2DFDC9DFDD6}" presName="linNode" presStyleCnt="0"/>
      <dgm:spPr/>
      <dgm:t>
        <a:bodyPr/>
        <a:lstStyle/>
        <a:p>
          <a:endParaRPr lang="ru-RU"/>
        </a:p>
      </dgm:t>
    </dgm:pt>
    <dgm:pt modelId="{535CED33-F988-46B1-A928-FB48BC9A8078}" type="pres">
      <dgm:prSet presAssocID="{A1DCC72D-8DC1-405F-9933-A2DFDC9DFDD6}" presName="parentText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8B6EF1-18FF-4FD3-9666-56D3C9A91FFD}" type="pres">
      <dgm:prSet presAssocID="{A1DCC72D-8DC1-405F-9933-A2DFDC9DFDD6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B89E03-AD4C-408C-A3A7-B73E08198EAA}" type="pres">
      <dgm:prSet presAssocID="{E4CB516C-3A8B-4C4F-AD99-51F9889B8DB3}" presName="sp" presStyleCnt="0"/>
      <dgm:spPr/>
      <dgm:t>
        <a:bodyPr/>
        <a:lstStyle/>
        <a:p>
          <a:endParaRPr lang="ru-RU"/>
        </a:p>
      </dgm:t>
    </dgm:pt>
    <dgm:pt modelId="{A969CCC1-55AE-47DB-B6C1-819A4B7F651D}" type="pres">
      <dgm:prSet presAssocID="{D7D27F78-23C0-449E-9753-BA31183202CF}" presName="linNode" presStyleCnt="0"/>
      <dgm:spPr/>
      <dgm:t>
        <a:bodyPr/>
        <a:lstStyle/>
        <a:p>
          <a:endParaRPr lang="ru-RU"/>
        </a:p>
      </dgm:t>
    </dgm:pt>
    <dgm:pt modelId="{8016A189-65AF-427E-9DF2-5CF5E541D522}" type="pres">
      <dgm:prSet presAssocID="{D7D27F78-23C0-449E-9753-BA31183202CF}" presName="parentText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B9114A-E066-409B-89D1-1E75CB288530}" type="pres">
      <dgm:prSet presAssocID="{D7D27F78-23C0-449E-9753-BA31183202CF}" presName="descendantText" presStyleLbl="alignAccFollowNode1" presStyleIdx="2" presStyleCnt="3" custScaleY="1558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C3ACF4-C8E6-4878-BD0A-35651D6C576A}" type="pres">
      <dgm:prSet presAssocID="{60E1DADF-62A9-4DC6-B6F4-9792358613CA}" presName="sp" presStyleCnt="0"/>
      <dgm:spPr/>
      <dgm:t>
        <a:bodyPr/>
        <a:lstStyle/>
        <a:p>
          <a:endParaRPr lang="ru-RU"/>
        </a:p>
      </dgm:t>
    </dgm:pt>
    <dgm:pt modelId="{47BCBAF5-32B1-4E97-8BD7-877F6A9E70D8}" type="pres">
      <dgm:prSet presAssocID="{6D27E526-CB26-49E4-A986-75E66D116997}" presName="linNode" presStyleCnt="0"/>
      <dgm:spPr/>
      <dgm:t>
        <a:bodyPr/>
        <a:lstStyle/>
        <a:p>
          <a:endParaRPr lang="ru-RU"/>
        </a:p>
      </dgm:t>
    </dgm:pt>
    <dgm:pt modelId="{A86C656E-4E87-483D-A9AA-67846343A510}" type="pres">
      <dgm:prSet presAssocID="{6D27E526-CB26-49E4-A986-75E66D116997}" presName="parentText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A67028-CC65-4B8F-A0D7-BECA70D7D9C7}" type="pres">
      <dgm:prSet presAssocID="{C2EFA1E0-EE39-4E10-BEE2-3CB8ED69D73D}" presName="sp" presStyleCnt="0"/>
      <dgm:spPr/>
      <dgm:t>
        <a:bodyPr/>
        <a:lstStyle/>
        <a:p>
          <a:endParaRPr lang="ru-RU"/>
        </a:p>
      </dgm:t>
    </dgm:pt>
    <dgm:pt modelId="{130C2C82-467F-497F-93BD-66BF8F5D7252}" type="pres">
      <dgm:prSet presAssocID="{37FDBA29-A16A-43F3-916E-104D5DB04B5C}" presName="linNode" presStyleCnt="0"/>
      <dgm:spPr/>
      <dgm:t>
        <a:bodyPr/>
        <a:lstStyle/>
        <a:p>
          <a:endParaRPr lang="ru-RU"/>
        </a:p>
      </dgm:t>
    </dgm:pt>
    <dgm:pt modelId="{FB7E66AB-F940-48F6-A987-E21AEACEED6D}" type="pres">
      <dgm:prSet presAssocID="{37FDBA29-A16A-43F3-916E-104D5DB04B5C}" presName="parentText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4ECD64B-995B-4279-B7B5-12F27CD51CBE}" srcId="{A1DCC72D-8DC1-405F-9933-A2DFDC9DFDD6}" destId="{923A8D30-B58B-4606-861E-EE4E7BE340AD}" srcOrd="0" destOrd="0" parTransId="{8F3CB9CC-F8C2-4D19-BD7F-2098BF75557D}" sibTransId="{88DF55B5-2D8C-4C8F-BD2F-7E3E93DEE655}"/>
    <dgm:cxn modelId="{04DFB423-4E60-4973-A400-51E79FEF9B97}" type="presOf" srcId="{6D27E526-CB26-49E4-A986-75E66D116997}" destId="{A86C656E-4E87-483D-A9AA-67846343A510}" srcOrd="0" destOrd="0" presId="urn:microsoft.com/office/officeart/2005/8/layout/vList5"/>
    <dgm:cxn modelId="{A4200180-E3EC-47B5-A85E-76239E2D8CA2}" srcId="{0C1B232B-3F34-49ED-A729-CF4EBC5734BB}" destId="{6D27E526-CB26-49E4-A986-75E66D116997}" srcOrd="3" destOrd="0" parTransId="{5D9E1A47-259E-4E83-8970-F95D159A040E}" sibTransId="{C2EFA1E0-EE39-4E10-BEE2-3CB8ED69D73D}"/>
    <dgm:cxn modelId="{C9560CB2-6D50-429B-AFF3-85916DD4344E}" type="presOf" srcId="{37FDBA29-A16A-43F3-916E-104D5DB04B5C}" destId="{FB7E66AB-F940-48F6-A987-E21AEACEED6D}" srcOrd="0" destOrd="0" presId="urn:microsoft.com/office/officeart/2005/8/layout/vList5"/>
    <dgm:cxn modelId="{731A14DA-AEA2-47FA-A45C-6C0D5A1EA25F}" srcId="{0C1B232B-3F34-49ED-A729-CF4EBC5734BB}" destId="{D7D27F78-23C0-449E-9753-BA31183202CF}" srcOrd="2" destOrd="0" parTransId="{9D56876B-B61E-4119-A872-4DE7D77CB1B6}" sibTransId="{60E1DADF-62A9-4DC6-B6F4-9792358613CA}"/>
    <dgm:cxn modelId="{136DEF50-093D-4809-83A7-60D9AD61CD59}" srcId="{D7D27F78-23C0-449E-9753-BA31183202CF}" destId="{6A3967F0-BD7F-4453-A366-B905F630571F}" srcOrd="0" destOrd="0" parTransId="{0EF871A4-BAE8-4408-8D4F-D4EA3777981F}" sibTransId="{900A3C89-1DB6-4FB5-B9D2-63B6EFC34880}"/>
    <dgm:cxn modelId="{9217E6DB-6BD7-4186-A9CD-E07358DCD933}" type="presOf" srcId="{923A8D30-B58B-4606-861E-EE4E7BE340AD}" destId="{A48B6EF1-18FF-4FD3-9666-56D3C9A91FFD}" srcOrd="0" destOrd="0" presId="urn:microsoft.com/office/officeart/2005/8/layout/vList5"/>
    <dgm:cxn modelId="{A13FC715-491E-42FF-BAE8-4231AD7CAE30}" srcId="{280E29A3-B0C2-490B-829E-02FABA04EBEB}" destId="{72D1F4C7-383D-411D-89BE-85AC7DD8AC9C}" srcOrd="0" destOrd="0" parTransId="{0CE714B6-3321-4E60-A370-B80F41CFC2D8}" sibTransId="{A7ED1B35-FA5B-4DF1-882A-547B7BF97816}"/>
    <dgm:cxn modelId="{E986D4D0-EEAF-4EB6-B799-052C7D7ECF7D}" type="presOf" srcId="{108D2D4B-71D6-4585-8F4A-83A2E85A4EBA}" destId="{751A23A4-6446-4E88-B1F4-596C0BE62223}" srcOrd="0" destOrd="1" presId="urn:microsoft.com/office/officeart/2005/8/layout/vList5"/>
    <dgm:cxn modelId="{914F8E6D-A859-41CE-86CF-CF66685A5BED}" srcId="{0C1B232B-3F34-49ED-A729-CF4EBC5734BB}" destId="{37FDBA29-A16A-43F3-916E-104D5DB04B5C}" srcOrd="4" destOrd="0" parTransId="{F7BEB254-C018-4C7E-87CF-37CE3CD8AD4A}" sibTransId="{6EC5F2A7-5797-40AA-A278-7BD6EDE4CA86}"/>
    <dgm:cxn modelId="{0E0387A3-3906-4017-89D5-911A2790E8DF}" type="presOf" srcId="{A1DCC72D-8DC1-405F-9933-A2DFDC9DFDD6}" destId="{535CED33-F988-46B1-A928-FB48BC9A8078}" srcOrd="0" destOrd="0" presId="urn:microsoft.com/office/officeart/2005/8/layout/vList5"/>
    <dgm:cxn modelId="{1DC12B59-D51E-4A1E-9694-E9AFADF8B376}" type="presOf" srcId="{72D1F4C7-383D-411D-89BE-85AC7DD8AC9C}" destId="{751A23A4-6446-4E88-B1F4-596C0BE62223}" srcOrd="0" destOrd="0" presId="urn:microsoft.com/office/officeart/2005/8/layout/vList5"/>
    <dgm:cxn modelId="{D3DD65EA-4F32-4D8A-96D4-BE0B8BA7E673}" srcId="{0C1B232B-3F34-49ED-A729-CF4EBC5734BB}" destId="{280E29A3-B0C2-490B-829E-02FABA04EBEB}" srcOrd="0" destOrd="0" parTransId="{6DB64B6F-8CE5-4EE9-9118-E564ACA12592}" sibTransId="{99191813-86C9-4498-A199-1B6FC91BAEC6}"/>
    <dgm:cxn modelId="{3F4DE1DF-414F-406A-B964-4D1F09DE9281}" type="presOf" srcId="{6A3967F0-BD7F-4453-A366-B905F630571F}" destId="{EBB9114A-E066-409B-89D1-1E75CB288530}" srcOrd="0" destOrd="0" presId="urn:microsoft.com/office/officeart/2005/8/layout/vList5"/>
    <dgm:cxn modelId="{66712E7F-8262-44DD-B706-476FC6C02986}" srcId="{280E29A3-B0C2-490B-829E-02FABA04EBEB}" destId="{108D2D4B-71D6-4585-8F4A-83A2E85A4EBA}" srcOrd="1" destOrd="0" parTransId="{7DA1A30C-AC65-453D-BF41-40D2A3E997E8}" sibTransId="{75FC0C32-259B-4C57-8E9D-D6A0B702A65A}"/>
    <dgm:cxn modelId="{0BD85486-9288-4D17-B8F9-9DA075CEF29F}" srcId="{0C1B232B-3F34-49ED-A729-CF4EBC5734BB}" destId="{A1DCC72D-8DC1-405F-9933-A2DFDC9DFDD6}" srcOrd="1" destOrd="0" parTransId="{29824504-308A-43F4-8A0A-A74E8FEFD9A6}" sibTransId="{E4CB516C-3A8B-4C4F-AD99-51F9889B8DB3}"/>
    <dgm:cxn modelId="{A50E4F7E-B54E-4BF8-9949-2A75B11E7438}" type="presOf" srcId="{280E29A3-B0C2-490B-829E-02FABA04EBEB}" destId="{AB5C3176-2776-407B-8A6E-930E39873548}" srcOrd="0" destOrd="0" presId="urn:microsoft.com/office/officeart/2005/8/layout/vList5"/>
    <dgm:cxn modelId="{E60DD164-0AF1-48A6-BF5C-ECA58E673726}" type="presOf" srcId="{D7D27F78-23C0-449E-9753-BA31183202CF}" destId="{8016A189-65AF-427E-9DF2-5CF5E541D522}" srcOrd="0" destOrd="0" presId="urn:microsoft.com/office/officeart/2005/8/layout/vList5"/>
    <dgm:cxn modelId="{384A2F2D-E18B-46DF-963E-E7D969E4284D}" type="presOf" srcId="{0C1B232B-3F34-49ED-A729-CF4EBC5734BB}" destId="{E80F89D3-BC92-4CCC-AB8B-F31F7D0DF5F1}" srcOrd="0" destOrd="0" presId="urn:microsoft.com/office/officeart/2005/8/layout/vList5"/>
    <dgm:cxn modelId="{69D8B8D9-E4BE-4E12-846C-BB157DA78622}" type="presParOf" srcId="{E80F89D3-BC92-4CCC-AB8B-F31F7D0DF5F1}" destId="{56C8754C-00AD-4F51-8384-FAFCEDCB647E}" srcOrd="0" destOrd="0" presId="urn:microsoft.com/office/officeart/2005/8/layout/vList5"/>
    <dgm:cxn modelId="{09F0F3B7-57D4-4B4E-9E02-15544FC3955C}" type="presParOf" srcId="{56C8754C-00AD-4F51-8384-FAFCEDCB647E}" destId="{AB5C3176-2776-407B-8A6E-930E39873548}" srcOrd="0" destOrd="0" presId="urn:microsoft.com/office/officeart/2005/8/layout/vList5"/>
    <dgm:cxn modelId="{B4F08817-DFF5-42E0-A942-1CC0CDF1992C}" type="presParOf" srcId="{56C8754C-00AD-4F51-8384-FAFCEDCB647E}" destId="{751A23A4-6446-4E88-B1F4-596C0BE62223}" srcOrd="1" destOrd="0" presId="urn:microsoft.com/office/officeart/2005/8/layout/vList5"/>
    <dgm:cxn modelId="{70083271-122B-4881-9BA2-B358947F83BE}" type="presParOf" srcId="{E80F89D3-BC92-4CCC-AB8B-F31F7D0DF5F1}" destId="{F53A6190-64B7-494C-886B-7EA8A5AAA2BD}" srcOrd="1" destOrd="0" presId="urn:microsoft.com/office/officeart/2005/8/layout/vList5"/>
    <dgm:cxn modelId="{39952B14-7777-42FC-BDD7-AFB86F535922}" type="presParOf" srcId="{E80F89D3-BC92-4CCC-AB8B-F31F7D0DF5F1}" destId="{D9CBF65A-FF21-4B63-AB52-40AA65BE1E3F}" srcOrd="2" destOrd="0" presId="urn:microsoft.com/office/officeart/2005/8/layout/vList5"/>
    <dgm:cxn modelId="{C6C51AD5-EEC6-41CD-B0B5-3635EF86E689}" type="presParOf" srcId="{D9CBF65A-FF21-4B63-AB52-40AA65BE1E3F}" destId="{535CED33-F988-46B1-A928-FB48BC9A8078}" srcOrd="0" destOrd="0" presId="urn:microsoft.com/office/officeart/2005/8/layout/vList5"/>
    <dgm:cxn modelId="{E39AD814-0C6F-4A72-A8E1-7D0F0C6E7EF4}" type="presParOf" srcId="{D9CBF65A-FF21-4B63-AB52-40AA65BE1E3F}" destId="{A48B6EF1-18FF-4FD3-9666-56D3C9A91FFD}" srcOrd="1" destOrd="0" presId="urn:microsoft.com/office/officeart/2005/8/layout/vList5"/>
    <dgm:cxn modelId="{A4A10FAF-226F-4D6F-85E9-C58C10671BE8}" type="presParOf" srcId="{E80F89D3-BC92-4CCC-AB8B-F31F7D0DF5F1}" destId="{D5B89E03-AD4C-408C-A3A7-B73E08198EAA}" srcOrd="3" destOrd="0" presId="urn:microsoft.com/office/officeart/2005/8/layout/vList5"/>
    <dgm:cxn modelId="{34339290-1CF9-48F5-902D-5A81D81109B6}" type="presParOf" srcId="{E80F89D3-BC92-4CCC-AB8B-F31F7D0DF5F1}" destId="{A969CCC1-55AE-47DB-B6C1-819A4B7F651D}" srcOrd="4" destOrd="0" presId="urn:microsoft.com/office/officeart/2005/8/layout/vList5"/>
    <dgm:cxn modelId="{D08C3C98-5AD6-41B1-8430-88910092632D}" type="presParOf" srcId="{A969CCC1-55AE-47DB-B6C1-819A4B7F651D}" destId="{8016A189-65AF-427E-9DF2-5CF5E541D522}" srcOrd="0" destOrd="0" presId="urn:microsoft.com/office/officeart/2005/8/layout/vList5"/>
    <dgm:cxn modelId="{CF1D9691-1A4A-48BF-ACF8-0E77E53EF313}" type="presParOf" srcId="{A969CCC1-55AE-47DB-B6C1-819A4B7F651D}" destId="{EBB9114A-E066-409B-89D1-1E75CB288530}" srcOrd="1" destOrd="0" presId="urn:microsoft.com/office/officeart/2005/8/layout/vList5"/>
    <dgm:cxn modelId="{AF1A4A2A-1867-442C-A34F-CE6C57406A02}" type="presParOf" srcId="{E80F89D3-BC92-4CCC-AB8B-F31F7D0DF5F1}" destId="{3FC3ACF4-C8E6-4878-BD0A-35651D6C576A}" srcOrd="5" destOrd="0" presId="urn:microsoft.com/office/officeart/2005/8/layout/vList5"/>
    <dgm:cxn modelId="{85D64044-5436-4850-B94F-5CC58D31BBCB}" type="presParOf" srcId="{E80F89D3-BC92-4CCC-AB8B-F31F7D0DF5F1}" destId="{47BCBAF5-32B1-4E97-8BD7-877F6A9E70D8}" srcOrd="6" destOrd="0" presId="urn:microsoft.com/office/officeart/2005/8/layout/vList5"/>
    <dgm:cxn modelId="{249FAC7A-3471-40C4-868A-BE7F5E466116}" type="presParOf" srcId="{47BCBAF5-32B1-4E97-8BD7-877F6A9E70D8}" destId="{A86C656E-4E87-483D-A9AA-67846343A510}" srcOrd="0" destOrd="0" presId="urn:microsoft.com/office/officeart/2005/8/layout/vList5"/>
    <dgm:cxn modelId="{66C68190-13D3-4500-B6EC-95E150601E95}" type="presParOf" srcId="{E80F89D3-BC92-4CCC-AB8B-F31F7D0DF5F1}" destId="{6EA67028-CC65-4B8F-A0D7-BECA70D7D9C7}" srcOrd="7" destOrd="0" presId="urn:microsoft.com/office/officeart/2005/8/layout/vList5"/>
    <dgm:cxn modelId="{F4EB89B7-C799-4E24-9756-1B035AAB6E00}" type="presParOf" srcId="{E80F89D3-BC92-4CCC-AB8B-F31F7D0DF5F1}" destId="{130C2C82-467F-497F-93BD-66BF8F5D7252}" srcOrd="8" destOrd="0" presId="urn:microsoft.com/office/officeart/2005/8/layout/vList5"/>
    <dgm:cxn modelId="{7FB46D2C-C3A0-4540-831F-19BB2A9FC417}" type="presParOf" srcId="{130C2C82-467F-497F-93BD-66BF8F5D7252}" destId="{FB7E66AB-F940-48F6-A987-E21AEACEED6D}" srcOrd="0" destOrd="0" presId="urn:microsoft.com/office/officeart/2005/8/layout/vList5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2ADF0C1-DD22-4BF4-99E9-C99522FD1E24}" type="doc">
      <dgm:prSet loTypeId="urn:microsoft.com/office/officeart/2005/8/layout/hList1" loCatId="list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504C7722-E082-4DE7-9E92-81D2A0A92E2B}">
      <dgm:prSet phldrT="[Текст]" custT="1"/>
      <dgm:spPr/>
      <dgm:t>
        <a:bodyPr/>
        <a:lstStyle/>
        <a:p>
          <a:pPr algn="ctr"/>
          <a:r>
            <a:rPr lang="uk-UA" sz="2400" dirty="0" smtClean="0"/>
            <a:t>Постановка навчального завдання </a:t>
          </a:r>
          <a:endParaRPr lang="ru-RU" sz="2400" dirty="0"/>
        </a:p>
      </dgm:t>
    </dgm:pt>
    <dgm:pt modelId="{4C54BB20-B6CA-44EF-BBFB-4551A56879EA}" type="parTrans" cxnId="{DB513E22-3276-48B3-B6BF-C91877DB6A7B}">
      <dgm:prSet/>
      <dgm:spPr/>
      <dgm:t>
        <a:bodyPr/>
        <a:lstStyle/>
        <a:p>
          <a:pPr algn="just"/>
          <a:endParaRPr lang="ru-RU"/>
        </a:p>
      </dgm:t>
    </dgm:pt>
    <dgm:pt modelId="{5774F679-B933-4315-BC17-1240976CC665}" type="sibTrans" cxnId="{DB513E22-3276-48B3-B6BF-C91877DB6A7B}">
      <dgm:prSet/>
      <dgm:spPr/>
      <dgm:t>
        <a:bodyPr/>
        <a:lstStyle/>
        <a:p>
          <a:pPr algn="just"/>
          <a:endParaRPr lang="ru-RU"/>
        </a:p>
      </dgm:t>
    </dgm:pt>
    <dgm:pt modelId="{A3E727A9-0937-40E9-A31A-55B7EC1BEADD}">
      <dgm:prSet phldrT="[Текст]"/>
      <dgm:spPr/>
      <dgm:t>
        <a:bodyPr/>
        <a:lstStyle/>
        <a:p>
          <a:pPr algn="just"/>
          <a:r>
            <a:rPr lang="uk-UA" dirty="0" smtClean="0"/>
            <a:t>навчитися виділяти ознаки предмета </a:t>
          </a:r>
          <a:endParaRPr lang="ru-RU" dirty="0"/>
        </a:p>
      </dgm:t>
    </dgm:pt>
    <dgm:pt modelId="{220897F7-C4B0-495D-A20B-451F06E9B269}" type="parTrans" cxnId="{2B14F974-DAD9-4EA0-AB00-B2D950588064}">
      <dgm:prSet/>
      <dgm:spPr/>
      <dgm:t>
        <a:bodyPr/>
        <a:lstStyle/>
        <a:p>
          <a:pPr algn="just"/>
          <a:endParaRPr lang="ru-RU"/>
        </a:p>
      </dgm:t>
    </dgm:pt>
    <dgm:pt modelId="{4B35E1EA-C4A8-450F-92FF-4329F570691A}" type="sibTrans" cxnId="{2B14F974-DAD9-4EA0-AB00-B2D950588064}">
      <dgm:prSet/>
      <dgm:spPr/>
      <dgm:t>
        <a:bodyPr/>
        <a:lstStyle/>
        <a:p>
          <a:pPr algn="just"/>
          <a:endParaRPr lang="ru-RU"/>
        </a:p>
      </dgm:t>
    </dgm:pt>
    <dgm:pt modelId="{7E51F3A8-B6A1-4206-A7A2-A6ADF92D36CF}">
      <dgm:prSet phldrT="[Текст]"/>
      <dgm:spPr/>
      <dgm:t>
        <a:bodyPr/>
        <a:lstStyle/>
        <a:p>
          <a:pPr algn="just"/>
          <a:r>
            <a:rPr lang="uk-UA" dirty="0" smtClean="0"/>
            <a:t>вимагає цілеспрямованого спостереження, яке включає такі розумові операції, як аналіз і синтез, узагальнення.</a:t>
          </a:r>
          <a:endParaRPr lang="ru-RU" dirty="0"/>
        </a:p>
      </dgm:t>
    </dgm:pt>
    <dgm:pt modelId="{D2495DDB-6F99-4E47-BF69-0E5853FC796B}" type="parTrans" cxnId="{512CB8F8-039F-4EA3-8831-87755976104A}">
      <dgm:prSet/>
      <dgm:spPr/>
      <dgm:t>
        <a:bodyPr/>
        <a:lstStyle/>
        <a:p>
          <a:pPr algn="just"/>
          <a:endParaRPr lang="ru-RU"/>
        </a:p>
      </dgm:t>
    </dgm:pt>
    <dgm:pt modelId="{A153C881-4D25-426E-BAD5-4BE28572A018}" type="sibTrans" cxnId="{512CB8F8-039F-4EA3-8831-87755976104A}">
      <dgm:prSet/>
      <dgm:spPr/>
      <dgm:t>
        <a:bodyPr/>
        <a:lstStyle/>
        <a:p>
          <a:pPr algn="just"/>
          <a:endParaRPr lang="ru-RU"/>
        </a:p>
      </dgm:t>
    </dgm:pt>
    <dgm:pt modelId="{25A1D2C7-7EEE-4170-9671-6175462113DE}">
      <dgm:prSet phldrT="[Текст]" custT="1"/>
      <dgm:spPr/>
      <dgm:t>
        <a:bodyPr/>
        <a:lstStyle/>
        <a:p>
          <a:pPr algn="ctr"/>
          <a:r>
            <a:rPr lang="uk-UA" sz="2400" dirty="0" smtClean="0"/>
            <a:t>Створення підстав для висновку</a:t>
          </a:r>
          <a:endParaRPr lang="ru-RU" sz="2400" dirty="0"/>
        </a:p>
      </dgm:t>
    </dgm:pt>
    <dgm:pt modelId="{BEC81EC1-13C0-40E1-97C1-A0CC6E073A36}" type="parTrans" cxnId="{B5D4C3B3-4D2A-4EA9-B139-A8DAE526C17F}">
      <dgm:prSet/>
      <dgm:spPr/>
      <dgm:t>
        <a:bodyPr/>
        <a:lstStyle/>
        <a:p>
          <a:pPr algn="just"/>
          <a:endParaRPr lang="ru-RU"/>
        </a:p>
      </dgm:t>
    </dgm:pt>
    <dgm:pt modelId="{2C0BFBD6-B8C5-4C08-9C79-EE354E144AEC}" type="sibTrans" cxnId="{B5D4C3B3-4D2A-4EA9-B139-A8DAE526C17F}">
      <dgm:prSet/>
      <dgm:spPr/>
      <dgm:t>
        <a:bodyPr/>
        <a:lstStyle/>
        <a:p>
          <a:pPr algn="just"/>
          <a:endParaRPr lang="ru-RU"/>
        </a:p>
      </dgm:t>
    </dgm:pt>
    <dgm:pt modelId="{0CDD2196-9F99-48A5-B12A-E82D8280AA43}">
      <dgm:prSet phldrT="[Текст]"/>
      <dgm:spPr/>
      <dgm:t>
        <a:bodyPr/>
        <a:lstStyle/>
        <a:p>
          <a:pPr algn="just"/>
          <a:r>
            <a:rPr lang="uk-UA" dirty="0" smtClean="0"/>
            <a:t>будь-який предмет можна розглядати з різних точок зору, орієнтуючись то на одні, то на інші ознаки, абстрагуючись від інших</a:t>
          </a:r>
          <a:endParaRPr lang="ru-RU" dirty="0"/>
        </a:p>
      </dgm:t>
    </dgm:pt>
    <dgm:pt modelId="{B8D480DF-F7ED-45D4-BCB7-CBD2CCCAFBFB}" type="parTrans" cxnId="{21788224-C7D6-464A-80C0-2D2F90E33F96}">
      <dgm:prSet/>
      <dgm:spPr/>
      <dgm:t>
        <a:bodyPr/>
        <a:lstStyle/>
        <a:p>
          <a:pPr algn="just"/>
          <a:endParaRPr lang="ru-RU"/>
        </a:p>
      </dgm:t>
    </dgm:pt>
    <dgm:pt modelId="{00C5D151-5A97-49CA-82AB-EDB8BC237057}" type="sibTrans" cxnId="{21788224-C7D6-464A-80C0-2D2F90E33F96}">
      <dgm:prSet/>
      <dgm:spPr/>
      <dgm:t>
        <a:bodyPr/>
        <a:lstStyle/>
        <a:p>
          <a:pPr algn="just"/>
          <a:endParaRPr lang="ru-RU"/>
        </a:p>
      </dgm:t>
    </dgm:pt>
    <dgm:pt modelId="{CE287443-E441-4E1B-AC9B-6225BE982310}">
      <dgm:prSet phldrT="[Текст]" custT="1"/>
      <dgm:spPr/>
      <dgm:t>
        <a:bodyPr/>
        <a:lstStyle/>
        <a:p>
          <a:pPr algn="ctr"/>
          <a:r>
            <a:rPr lang="uk-UA" sz="2300" dirty="0" smtClean="0"/>
            <a:t>Особливості спостереження в дітей</a:t>
          </a:r>
          <a:endParaRPr lang="ru-RU" sz="2300" dirty="0"/>
        </a:p>
      </dgm:t>
    </dgm:pt>
    <dgm:pt modelId="{95A5FAB6-FB89-45BA-973D-196FD16AFA0E}" type="parTrans" cxnId="{784DD3E7-993C-43AA-ABF0-AFBACE1CD883}">
      <dgm:prSet/>
      <dgm:spPr/>
      <dgm:t>
        <a:bodyPr/>
        <a:lstStyle/>
        <a:p>
          <a:pPr algn="just"/>
          <a:endParaRPr lang="ru-RU"/>
        </a:p>
      </dgm:t>
    </dgm:pt>
    <dgm:pt modelId="{E8540003-8B64-461F-AFBA-B643E4862AD8}" type="sibTrans" cxnId="{784DD3E7-993C-43AA-ABF0-AFBACE1CD883}">
      <dgm:prSet/>
      <dgm:spPr/>
      <dgm:t>
        <a:bodyPr/>
        <a:lstStyle/>
        <a:p>
          <a:pPr algn="just"/>
          <a:endParaRPr lang="ru-RU"/>
        </a:p>
      </dgm:t>
    </dgm:pt>
    <dgm:pt modelId="{FA07978B-C29C-4A9F-B153-D202D1E76CD2}">
      <dgm:prSet phldrT="[Текст]"/>
      <dgm:spPr/>
      <dgm:t>
        <a:bodyPr/>
        <a:lstStyle/>
        <a:p>
          <a:pPr algn="just"/>
          <a:r>
            <a:rPr lang="uk-UA" dirty="0" smtClean="0"/>
            <a:t>дитина виділяє у об'єктах ті властивості, які сприймає безпосередньо </a:t>
          </a:r>
          <a:endParaRPr lang="ru-RU" dirty="0"/>
        </a:p>
      </dgm:t>
    </dgm:pt>
    <dgm:pt modelId="{F3C45653-B13F-46B1-B9CA-2C960FD36ECC}" type="parTrans" cxnId="{309C9D0F-3DAC-4F41-9124-F68B9B777CAA}">
      <dgm:prSet/>
      <dgm:spPr/>
      <dgm:t>
        <a:bodyPr/>
        <a:lstStyle/>
        <a:p>
          <a:pPr algn="just"/>
          <a:endParaRPr lang="ru-RU"/>
        </a:p>
      </dgm:t>
    </dgm:pt>
    <dgm:pt modelId="{A1B89B30-4EC3-424D-82AD-06CEA17E272D}" type="sibTrans" cxnId="{309C9D0F-3DAC-4F41-9124-F68B9B777CAA}">
      <dgm:prSet/>
      <dgm:spPr/>
      <dgm:t>
        <a:bodyPr/>
        <a:lstStyle/>
        <a:p>
          <a:pPr algn="just"/>
          <a:endParaRPr lang="ru-RU"/>
        </a:p>
      </dgm:t>
    </dgm:pt>
    <dgm:pt modelId="{99F6510B-1981-4189-A28A-6B182F7BC99E}">
      <dgm:prSet phldrT="[Текст]"/>
      <dgm:spPr/>
      <dgm:t>
        <a:bodyPr/>
        <a:lstStyle/>
        <a:p>
          <a:pPr algn="just"/>
          <a:r>
            <a:rPr lang="uk-UA" dirty="0" smtClean="0"/>
            <a:t>ці властивості не завжди є суттєвими – істотними, характерними, не завжди допомагають сформувати уявлення про даний предмет.</a:t>
          </a:r>
          <a:endParaRPr lang="ru-RU" dirty="0"/>
        </a:p>
      </dgm:t>
    </dgm:pt>
    <dgm:pt modelId="{436F5489-A57F-4183-A489-E3619671D7E1}" type="parTrans" cxnId="{1B8ED632-6207-4649-B28E-E1EB1E6BC22A}">
      <dgm:prSet/>
      <dgm:spPr/>
      <dgm:t>
        <a:bodyPr/>
        <a:lstStyle/>
        <a:p>
          <a:pPr algn="just"/>
          <a:endParaRPr lang="ru-RU"/>
        </a:p>
      </dgm:t>
    </dgm:pt>
    <dgm:pt modelId="{CA401C7A-ABFD-437F-9A21-ECDF99E9894D}" type="sibTrans" cxnId="{1B8ED632-6207-4649-B28E-E1EB1E6BC22A}">
      <dgm:prSet/>
      <dgm:spPr/>
      <dgm:t>
        <a:bodyPr/>
        <a:lstStyle/>
        <a:p>
          <a:pPr algn="just"/>
          <a:endParaRPr lang="ru-RU"/>
        </a:p>
      </dgm:t>
    </dgm:pt>
    <dgm:pt modelId="{7DACD92D-BE12-4D57-A270-8E3382137D16}" type="pres">
      <dgm:prSet presAssocID="{52ADF0C1-DD22-4BF4-99E9-C99522FD1E2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8FC4C19-DBD2-4934-B218-396BBE027221}" type="pres">
      <dgm:prSet presAssocID="{504C7722-E082-4DE7-9E92-81D2A0A92E2B}" presName="composite" presStyleCnt="0"/>
      <dgm:spPr/>
      <dgm:t>
        <a:bodyPr/>
        <a:lstStyle/>
        <a:p>
          <a:endParaRPr lang="ru-RU"/>
        </a:p>
      </dgm:t>
    </dgm:pt>
    <dgm:pt modelId="{4C2BE058-EEDA-4AAE-B273-14A01E09BDD3}" type="pres">
      <dgm:prSet presAssocID="{504C7722-E082-4DE7-9E92-81D2A0A92E2B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AA18E1-1A9A-4407-86EC-715EEBC348BB}" type="pres">
      <dgm:prSet presAssocID="{504C7722-E082-4DE7-9E92-81D2A0A92E2B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D1C525-73DA-4592-8128-219F76786E15}" type="pres">
      <dgm:prSet presAssocID="{5774F679-B933-4315-BC17-1240976CC665}" presName="space" presStyleCnt="0"/>
      <dgm:spPr/>
      <dgm:t>
        <a:bodyPr/>
        <a:lstStyle/>
        <a:p>
          <a:endParaRPr lang="ru-RU"/>
        </a:p>
      </dgm:t>
    </dgm:pt>
    <dgm:pt modelId="{B7A88AC8-207B-4F39-A651-2EC355067CED}" type="pres">
      <dgm:prSet presAssocID="{25A1D2C7-7EEE-4170-9671-6175462113DE}" presName="composite" presStyleCnt="0"/>
      <dgm:spPr/>
      <dgm:t>
        <a:bodyPr/>
        <a:lstStyle/>
        <a:p>
          <a:endParaRPr lang="ru-RU"/>
        </a:p>
      </dgm:t>
    </dgm:pt>
    <dgm:pt modelId="{CB810CBD-B211-47C1-A9D5-D022D33E8A49}" type="pres">
      <dgm:prSet presAssocID="{25A1D2C7-7EEE-4170-9671-6175462113DE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53CA49-209B-41E1-81DA-F5CF4D896118}" type="pres">
      <dgm:prSet presAssocID="{25A1D2C7-7EEE-4170-9671-6175462113DE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5AAE36-DC6C-442C-BE79-1F2E5B373D57}" type="pres">
      <dgm:prSet presAssocID="{2C0BFBD6-B8C5-4C08-9C79-EE354E144AEC}" presName="space" presStyleCnt="0"/>
      <dgm:spPr/>
      <dgm:t>
        <a:bodyPr/>
        <a:lstStyle/>
        <a:p>
          <a:endParaRPr lang="ru-RU"/>
        </a:p>
      </dgm:t>
    </dgm:pt>
    <dgm:pt modelId="{948190EB-E90C-40C7-9D43-EC85A81BC50B}" type="pres">
      <dgm:prSet presAssocID="{CE287443-E441-4E1B-AC9B-6225BE982310}" presName="composite" presStyleCnt="0"/>
      <dgm:spPr/>
      <dgm:t>
        <a:bodyPr/>
        <a:lstStyle/>
        <a:p>
          <a:endParaRPr lang="ru-RU"/>
        </a:p>
      </dgm:t>
    </dgm:pt>
    <dgm:pt modelId="{FFD1473B-1CCA-42EF-AED5-9D731ADDD3C8}" type="pres">
      <dgm:prSet presAssocID="{CE287443-E441-4E1B-AC9B-6225BE982310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4788BA-172A-4A49-89FE-77DA7B3771C4}" type="pres">
      <dgm:prSet presAssocID="{CE287443-E441-4E1B-AC9B-6225BE982310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6E48EE3-9BEC-4FEE-BA5E-0E923F0A8B8F}" type="presOf" srcId="{0CDD2196-9F99-48A5-B12A-E82D8280AA43}" destId="{8153CA49-209B-41E1-81DA-F5CF4D896118}" srcOrd="0" destOrd="0" presId="urn:microsoft.com/office/officeart/2005/8/layout/hList1"/>
    <dgm:cxn modelId="{96EF2A10-35FE-495C-8798-897C744F9E91}" type="presOf" srcId="{FA07978B-C29C-4A9F-B153-D202D1E76CD2}" destId="{834788BA-172A-4A49-89FE-77DA7B3771C4}" srcOrd="0" destOrd="0" presId="urn:microsoft.com/office/officeart/2005/8/layout/hList1"/>
    <dgm:cxn modelId="{2B14F974-DAD9-4EA0-AB00-B2D950588064}" srcId="{504C7722-E082-4DE7-9E92-81D2A0A92E2B}" destId="{A3E727A9-0937-40E9-A31A-55B7EC1BEADD}" srcOrd="0" destOrd="0" parTransId="{220897F7-C4B0-495D-A20B-451F06E9B269}" sibTransId="{4B35E1EA-C4A8-450F-92FF-4329F570691A}"/>
    <dgm:cxn modelId="{21788224-C7D6-464A-80C0-2D2F90E33F96}" srcId="{25A1D2C7-7EEE-4170-9671-6175462113DE}" destId="{0CDD2196-9F99-48A5-B12A-E82D8280AA43}" srcOrd="0" destOrd="0" parTransId="{B8D480DF-F7ED-45D4-BCB7-CBD2CCCAFBFB}" sibTransId="{00C5D151-5A97-49CA-82AB-EDB8BC237057}"/>
    <dgm:cxn modelId="{525D58A3-9F32-43FB-AF7B-B14E5842AA59}" type="presOf" srcId="{A3E727A9-0937-40E9-A31A-55B7EC1BEADD}" destId="{FBAA18E1-1A9A-4407-86EC-715EEBC348BB}" srcOrd="0" destOrd="0" presId="urn:microsoft.com/office/officeart/2005/8/layout/hList1"/>
    <dgm:cxn modelId="{1B8ED632-6207-4649-B28E-E1EB1E6BC22A}" srcId="{CE287443-E441-4E1B-AC9B-6225BE982310}" destId="{99F6510B-1981-4189-A28A-6B182F7BC99E}" srcOrd="1" destOrd="0" parTransId="{436F5489-A57F-4183-A489-E3619671D7E1}" sibTransId="{CA401C7A-ABFD-437F-9A21-ECDF99E9894D}"/>
    <dgm:cxn modelId="{464A5171-4C14-4893-B163-83B4364F88DD}" type="presOf" srcId="{52ADF0C1-DD22-4BF4-99E9-C99522FD1E24}" destId="{7DACD92D-BE12-4D57-A270-8E3382137D16}" srcOrd="0" destOrd="0" presId="urn:microsoft.com/office/officeart/2005/8/layout/hList1"/>
    <dgm:cxn modelId="{D515F091-0D18-4506-A73B-3D878D3E2303}" type="presOf" srcId="{25A1D2C7-7EEE-4170-9671-6175462113DE}" destId="{CB810CBD-B211-47C1-A9D5-D022D33E8A49}" srcOrd="0" destOrd="0" presId="urn:microsoft.com/office/officeart/2005/8/layout/hList1"/>
    <dgm:cxn modelId="{5F6F0CEB-BB96-449C-9C74-EF22F4FBCBCE}" type="presOf" srcId="{CE287443-E441-4E1B-AC9B-6225BE982310}" destId="{FFD1473B-1CCA-42EF-AED5-9D731ADDD3C8}" srcOrd="0" destOrd="0" presId="urn:microsoft.com/office/officeart/2005/8/layout/hList1"/>
    <dgm:cxn modelId="{5074560F-D625-4F74-B47C-A4202CB6128E}" type="presOf" srcId="{504C7722-E082-4DE7-9E92-81D2A0A92E2B}" destId="{4C2BE058-EEDA-4AAE-B273-14A01E09BDD3}" srcOrd="0" destOrd="0" presId="urn:microsoft.com/office/officeart/2005/8/layout/hList1"/>
    <dgm:cxn modelId="{B5D4C3B3-4D2A-4EA9-B139-A8DAE526C17F}" srcId="{52ADF0C1-DD22-4BF4-99E9-C99522FD1E24}" destId="{25A1D2C7-7EEE-4170-9671-6175462113DE}" srcOrd="1" destOrd="0" parTransId="{BEC81EC1-13C0-40E1-97C1-A0CC6E073A36}" sibTransId="{2C0BFBD6-B8C5-4C08-9C79-EE354E144AEC}"/>
    <dgm:cxn modelId="{784DD3E7-993C-43AA-ABF0-AFBACE1CD883}" srcId="{52ADF0C1-DD22-4BF4-99E9-C99522FD1E24}" destId="{CE287443-E441-4E1B-AC9B-6225BE982310}" srcOrd="2" destOrd="0" parTransId="{95A5FAB6-FB89-45BA-973D-196FD16AFA0E}" sibTransId="{E8540003-8B64-461F-AFBA-B643E4862AD8}"/>
    <dgm:cxn modelId="{512CB8F8-039F-4EA3-8831-87755976104A}" srcId="{504C7722-E082-4DE7-9E92-81D2A0A92E2B}" destId="{7E51F3A8-B6A1-4206-A7A2-A6ADF92D36CF}" srcOrd="1" destOrd="0" parTransId="{D2495DDB-6F99-4E47-BF69-0E5853FC796B}" sibTransId="{A153C881-4D25-426E-BAD5-4BE28572A018}"/>
    <dgm:cxn modelId="{256912CA-9AFF-4473-8BC7-7C55FB815FB9}" type="presOf" srcId="{99F6510B-1981-4189-A28A-6B182F7BC99E}" destId="{834788BA-172A-4A49-89FE-77DA7B3771C4}" srcOrd="0" destOrd="1" presId="urn:microsoft.com/office/officeart/2005/8/layout/hList1"/>
    <dgm:cxn modelId="{309C9D0F-3DAC-4F41-9124-F68B9B777CAA}" srcId="{CE287443-E441-4E1B-AC9B-6225BE982310}" destId="{FA07978B-C29C-4A9F-B153-D202D1E76CD2}" srcOrd="0" destOrd="0" parTransId="{F3C45653-B13F-46B1-B9CA-2C960FD36ECC}" sibTransId="{A1B89B30-4EC3-424D-82AD-06CEA17E272D}"/>
    <dgm:cxn modelId="{F0A8246F-6F14-4452-83C5-62A72A09A564}" type="presOf" srcId="{7E51F3A8-B6A1-4206-A7A2-A6ADF92D36CF}" destId="{FBAA18E1-1A9A-4407-86EC-715EEBC348BB}" srcOrd="0" destOrd="1" presId="urn:microsoft.com/office/officeart/2005/8/layout/hList1"/>
    <dgm:cxn modelId="{DB513E22-3276-48B3-B6BF-C91877DB6A7B}" srcId="{52ADF0C1-DD22-4BF4-99E9-C99522FD1E24}" destId="{504C7722-E082-4DE7-9E92-81D2A0A92E2B}" srcOrd="0" destOrd="0" parTransId="{4C54BB20-B6CA-44EF-BBFB-4551A56879EA}" sibTransId="{5774F679-B933-4315-BC17-1240976CC665}"/>
    <dgm:cxn modelId="{0F0A62D6-0138-4855-A5F3-CD43CCEEE759}" type="presParOf" srcId="{7DACD92D-BE12-4D57-A270-8E3382137D16}" destId="{98FC4C19-DBD2-4934-B218-396BBE027221}" srcOrd="0" destOrd="0" presId="urn:microsoft.com/office/officeart/2005/8/layout/hList1"/>
    <dgm:cxn modelId="{479D30C5-63F5-4585-B1AA-52E07F43B8A3}" type="presParOf" srcId="{98FC4C19-DBD2-4934-B218-396BBE027221}" destId="{4C2BE058-EEDA-4AAE-B273-14A01E09BDD3}" srcOrd="0" destOrd="0" presId="urn:microsoft.com/office/officeart/2005/8/layout/hList1"/>
    <dgm:cxn modelId="{CA9145D2-765B-4813-B683-2E51DBE2A61C}" type="presParOf" srcId="{98FC4C19-DBD2-4934-B218-396BBE027221}" destId="{FBAA18E1-1A9A-4407-86EC-715EEBC348BB}" srcOrd="1" destOrd="0" presId="urn:microsoft.com/office/officeart/2005/8/layout/hList1"/>
    <dgm:cxn modelId="{D781BD0A-AD80-4E88-96CE-55472D6184A6}" type="presParOf" srcId="{7DACD92D-BE12-4D57-A270-8E3382137D16}" destId="{4DD1C525-73DA-4592-8128-219F76786E15}" srcOrd="1" destOrd="0" presId="urn:microsoft.com/office/officeart/2005/8/layout/hList1"/>
    <dgm:cxn modelId="{DCEE71C0-6522-4EBB-B5CC-1A747145D705}" type="presParOf" srcId="{7DACD92D-BE12-4D57-A270-8E3382137D16}" destId="{B7A88AC8-207B-4F39-A651-2EC355067CED}" srcOrd="2" destOrd="0" presId="urn:microsoft.com/office/officeart/2005/8/layout/hList1"/>
    <dgm:cxn modelId="{3EED3A6D-062C-4EA1-BDEB-EC385A327ADB}" type="presParOf" srcId="{B7A88AC8-207B-4F39-A651-2EC355067CED}" destId="{CB810CBD-B211-47C1-A9D5-D022D33E8A49}" srcOrd="0" destOrd="0" presId="urn:microsoft.com/office/officeart/2005/8/layout/hList1"/>
    <dgm:cxn modelId="{13BB016C-668A-4245-ABF9-BCDC3601010B}" type="presParOf" srcId="{B7A88AC8-207B-4F39-A651-2EC355067CED}" destId="{8153CA49-209B-41E1-81DA-F5CF4D896118}" srcOrd="1" destOrd="0" presId="urn:microsoft.com/office/officeart/2005/8/layout/hList1"/>
    <dgm:cxn modelId="{F843F813-634E-40B9-B690-85DB776A65C9}" type="presParOf" srcId="{7DACD92D-BE12-4D57-A270-8E3382137D16}" destId="{C95AAE36-DC6C-442C-BE79-1F2E5B373D57}" srcOrd="3" destOrd="0" presId="urn:microsoft.com/office/officeart/2005/8/layout/hList1"/>
    <dgm:cxn modelId="{7C711D4C-989F-4ACB-A614-612392593207}" type="presParOf" srcId="{7DACD92D-BE12-4D57-A270-8E3382137D16}" destId="{948190EB-E90C-40C7-9D43-EC85A81BC50B}" srcOrd="4" destOrd="0" presId="urn:microsoft.com/office/officeart/2005/8/layout/hList1"/>
    <dgm:cxn modelId="{64CE4D38-15CC-4A69-850F-07F68B4D8509}" type="presParOf" srcId="{948190EB-E90C-40C7-9D43-EC85A81BC50B}" destId="{FFD1473B-1CCA-42EF-AED5-9D731ADDD3C8}" srcOrd="0" destOrd="0" presId="urn:microsoft.com/office/officeart/2005/8/layout/hList1"/>
    <dgm:cxn modelId="{7BD6B8B7-3DB0-4363-9630-7E8C16BE0D8F}" type="presParOf" srcId="{948190EB-E90C-40C7-9D43-EC85A81BC50B}" destId="{834788BA-172A-4A49-89FE-77DA7B3771C4}" srcOrd="1" destOrd="0" presId="urn:microsoft.com/office/officeart/2005/8/layout/hList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2D756A3-3BC7-466E-9F6F-CC95AED5415E}" type="doc">
      <dgm:prSet loTypeId="urn:microsoft.com/office/officeart/2005/8/layout/lProcess2" loCatId="list" qsTypeId="urn:microsoft.com/office/officeart/2005/8/quickstyle/3d1" qsCatId="3D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D394839E-D0CB-4171-B5C9-77A9D721D778}">
      <dgm:prSet phldrT="[Текст]"/>
      <dgm:spPr/>
      <dgm:t>
        <a:bodyPr/>
        <a:lstStyle/>
        <a:p>
          <a:r>
            <a:rPr lang="uk-UA" b="1" i="0" dirty="0" smtClean="0"/>
            <a:t>Ознаки</a:t>
          </a:r>
          <a:endParaRPr lang="ru-RU" i="0" dirty="0"/>
        </a:p>
      </dgm:t>
    </dgm:pt>
    <dgm:pt modelId="{9649E7CE-D22C-4B06-ACE7-A72485B315A6}" type="parTrans" cxnId="{352F6F81-513C-453C-B163-991A2DD9D8ED}">
      <dgm:prSet/>
      <dgm:spPr/>
      <dgm:t>
        <a:bodyPr/>
        <a:lstStyle/>
        <a:p>
          <a:endParaRPr lang="ru-RU"/>
        </a:p>
      </dgm:t>
    </dgm:pt>
    <dgm:pt modelId="{7E3A57DD-3E73-477B-8933-C6F643D7AF27}" type="sibTrans" cxnId="{352F6F81-513C-453C-B163-991A2DD9D8ED}">
      <dgm:prSet/>
      <dgm:spPr/>
      <dgm:t>
        <a:bodyPr/>
        <a:lstStyle/>
        <a:p>
          <a:endParaRPr lang="ru-RU"/>
        </a:p>
      </dgm:t>
    </dgm:pt>
    <dgm:pt modelId="{585F9834-62E5-4467-BF04-6BA8B4F05685}">
      <dgm:prSet phldrT="[Текст]"/>
      <dgm:spPr/>
      <dgm:t>
        <a:bodyPr/>
        <a:lstStyle/>
        <a:p>
          <a:r>
            <a:rPr lang="uk-UA" dirty="0" smtClean="0"/>
            <a:t>все те, в чому предмети схожі один з одним або що їх відрізняє одне від одного</a:t>
          </a:r>
          <a:endParaRPr lang="ru-RU" dirty="0"/>
        </a:p>
      </dgm:t>
    </dgm:pt>
    <dgm:pt modelId="{68C8A0FE-42F0-4982-9AC8-8215AFFB77CB}" type="parTrans" cxnId="{4F64E680-B624-4F3E-843D-0C4605834939}">
      <dgm:prSet/>
      <dgm:spPr/>
      <dgm:t>
        <a:bodyPr/>
        <a:lstStyle/>
        <a:p>
          <a:endParaRPr lang="ru-RU"/>
        </a:p>
      </dgm:t>
    </dgm:pt>
    <dgm:pt modelId="{C541CDF1-3708-4BA4-97FC-1CDDF7C4B36F}" type="sibTrans" cxnId="{4F64E680-B624-4F3E-843D-0C4605834939}">
      <dgm:prSet/>
      <dgm:spPr/>
      <dgm:t>
        <a:bodyPr/>
        <a:lstStyle/>
        <a:p>
          <a:endParaRPr lang="ru-RU"/>
        </a:p>
      </dgm:t>
    </dgm:pt>
    <dgm:pt modelId="{F2D0B2AD-97D8-4AE7-A883-13DA51D7A387}">
      <dgm:prSet phldrT="[Текст]"/>
      <dgm:spPr/>
      <dgm:t>
        <a:bodyPr/>
        <a:lstStyle/>
        <a:p>
          <a:r>
            <a:rPr lang="uk-UA" b="1" i="0" dirty="0" smtClean="0"/>
            <a:t>Істотні ознаки </a:t>
          </a:r>
          <a:endParaRPr lang="ru-RU" b="1" i="0" dirty="0"/>
        </a:p>
      </dgm:t>
    </dgm:pt>
    <dgm:pt modelId="{EE2CCDF0-4104-4D31-BD7D-7F6DBA4AAFC0}" type="parTrans" cxnId="{6319A678-90B2-4A7F-B084-9CECDD8E875D}">
      <dgm:prSet/>
      <dgm:spPr/>
      <dgm:t>
        <a:bodyPr/>
        <a:lstStyle/>
        <a:p>
          <a:endParaRPr lang="ru-RU"/>
        </a:p>
      </dgm:t>
    </dgm:pt>
    <dgm:pt modelId="{DABB3FEC-2FE2-4D20-BA0E-E1E5162D6957}" type="sibTrans" cxnId="{6319A678-90B2-4A7F-B084-9CECDD8E875D}">
      <dgm:prSet/>
      <dgm:spPr/>
      <dgm:t>
        <a:bodyPr/>
        <a:lstStyle/>
        <a:p>
          <a:endParaRPr lang="ru-RU"/>
        </a:p>
      </dgm:t>
    </dgm:pt>
    <dgm:pt modelId="{B1C257BA-A965-4730-9CF6-C2F8B69CD46D}">
      <dgm:prSet phldrT="[Текст]"/>
      <dgm:spPr/>
      <dgm:t>
        <a:bodyPr/>
        <a:lstStyle/>
        <a:p>
          <a:r>
            <a:rPr lang="uk-UA" dirty="0" smtClean="0"/>
            <a:t>загальні якості, які є невід’ємними від певного кола предметів і які однозначно відрізняють предмет від будь-яких інших предметів.</a:t>
          </a:r>
          <a:endParaRPr lang="ru-RU" dirty="0"/>
        </a:p>
      </dgm:t>
    </dgm:pt>
    <dgm:pt modelId="{6D2FB804-A511-4373-B5F7-0F5DC71F1E41}" type="parTrans" cxnId="{38C178AF-F62D-4A61-9C65-C17B0D16388A}">
      <dgm:prSet/>
      <dgm:spPr/>
      <dgm:t>
        <a:bodyPr/>
        <a:lstStyle/>
        <a:p>
          <a:endParaRPr lang="ru-RU"/>
        </a:p>
      </dgm:t>
    </dgm:pt>
    <dgm:pt modelId="{629B72C7-6EE8-41F9-ACE4-89C1122121DB}" type="sibTrans" cxnId="{38C178AF-F62D-4A61-9C65-C17B0D16388A}">
      <dgm:prSet/>
      <dgm:spPr/>
      <dgm:t>
        <a:bodyPr/>
        <a:lstStyle/>
        <a:p>
          <a:endParaRPr lang="ru-RU"/>
        </a:p>
      </dgm:t>
    </dgm:pt>
    <dgm:pt modelId="{4322461C-B43D-4B23-9DC8-F984643BB766}">
      <dgm:prSet phldrT="[Текст]"/>
      <dgm:spPr/>
      <dgm:t>
        <a:bodyPr/>
        <a:lstStyle/>
        <a:p>
          <a:r>
            <a:rPr lang="uk-UA" b="1" dirty="0" smtClean="0"/>
            <a:t>Спільні; відмінні ознаки</a:t>
          </a:r>
          <a:endParaRPr lang="ru-RU" b="1" dirty="0"/>
        </a:p>
      </dgm:t>
    </dgm:pt>
    <dgm:pt modelId="{E3D8B61F-5B00-4417-B190-E46463A66AFC}" type="parTrans" cxnId="{4EF840AC-2573-44EF-847B-E98675B9D108}">
      <dgm:prSet/>
      <dgm:spPr/>
      <dgm:t>
        <a:bodyPr/>
        <a:lstStyle/>
        <a:p>
          <a:endParaRPr lang="ru-RU"/>
        </a:p>
      </dgm:t>
    </dgm:pt>
    <dgm:pt modelId="{33C22493-B112-4B4C-A77E-BB8365CA38D1}" type="sibTrans" cxnId="{4EF840AC-2573-44EF-847B-E98675B9D108}">
      <dgm:prSet/>
      <dgm:spPr/>
      <dgm:t>
        <a:bodyPr/>
        <a:lstStyle/>
        <a:p>
          <a:endParaRPr lang="ru-RU"/>
        </a:p>
      </dgm:t>
    </dgm:pt>
    <dgm:pt modelId="{20910322-A48B-4764-97A0-85F37CC83F77}">
      <dgm:prSet phldrT="[Текст]"/>
      <dgm:spPr/>
      <dgm:t>
        <a:bodyPr/>
        <a:lstStyle/>
        <a:p>
          <a:r>
            <a:rPr lang="uk-UA" dirty="0" smtClean="0"/>
            <a:t>ті властивості, за якими об'єкти схожі</a:t>
          </a:r>
          <a:endParaRPr lang="ru-RU" dirty="0"/>
        </a:p>
      </dgm:t>
    </dgm:pt>
    <dgm:pt modelId="{46D7DA80-728E-4A57-806E-D3A724DFA82A}" type="parTrans" cxnId="{1ED24F19-534C-459D-A9BE-C19C0638D312}">
      <dgm:prSet/>
      <dgm:spPr/>
      <dgm:t>
        <a:bodyPr/>
        <a:lstStyle/>
        <a:p>
          <a:endParaRPr lang="ru-RU"/>
        </a:p>
      </dgm:t>
    </dgm:pt>
    <dgm:pt modelId="{A5412C6B-0F01-4BE4-B05B-16545542F189}" type="sibTrans" cxnId="{1ED24F19-534C-459D-A9BE-C19C0638D312}">
      <dgm:prSet/>
      <dgm:spPr/>
      <dgm:t>
        <a:bodyPr/>
        <a:lstStyle/>
        <a:p>
          <a:endParaRPr lang="ru-RU"/>
        </a:p>
      </dgm:t>
    </dgm:pt>
    <dgm:pt modelId="{E0B9144A-24D7-4654-ACB4-DE84EFE834E5}">
      <dgm:prSet phldrT="[Текст]"/>
      <dgm:spPr/>
      <dgm:t>
        <a:bodyPr/>
        <a:lstStyle/>
        <a:p>
          <a:r>
            <a:rPr lang="uk-UA" dirty="0" smtClean="0"/>
            <a:t>ті властивості, за якими об'єкти відрізняються один від одного</a:t>
          </a:r>
          <a:endParaRPr lang="ru-RU" dirty="0"/>
        </a:p>
      </dgm:t>
    </dgm:pt>
    <dgm:pt modelId="{FA3EEAE6-75E7-42DC-8B1F-ED5A908D7684}" type="parTrans" cxnId="{4526F637-F249-46CB-832F-8610C10E175C}">
      <dgm:prSet/>
      <dgm:spPr/>
      <dgm:t>
        <a:bodyPr/>
        <a:lstStyle/>
        <a:p>
          <a:endParaRPr lang="ru-RU"/>
        </a:p>
      </dgm:t>
    </dgm:pt>
    <dgm:pt modelId="{CBF45FF6-EB01-402A-B2D6-13B0F29C51BD}" type="sibTrans" cxnId="{4526F637-F249-46CB-832F-8610C10E175C}">
      <dgm:prSet/>
      <dgm:spPr/>
      <dgm:t>
        <a:bodyPr/>
        <a:lstStyle/>
        <a:p>
          <a:endParaRPr lang="ru-RU"/>
        </a:p>
      </dgm:t>
    </dgm:pt>
    <dgm:pt modelId="{3CE2E16D-E7A8-41D7-97F5-7A36714B318E}" type="pres">
      <dgm:prSet presAssocID="{A2D756A3-3BC7-466E-9F6F-CC95AED5415E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E301313-CB5E-4398-9197-0C130FDB70A6}" type="pres">
      <dgm:prSet presAssocID="{D394839E-D0CB-4171-B5C9-77A9D721D778}" presName="compNode" presStyleCnt="0"/>
      <dgm:spPr/>
      <dgm:t>
        <a:bodyPr/>
        <a:lstStyle/>
        <a:p>
          <a:endParaRPr lang="ru-RU"/>
        </a:p>
      </dgm:t>
    </dgm:pt>
    <dgm:pt modelId="{0760A421-0042-4516-B39C-F3285E41C125}" type="pres">
      <dgm:prSet presAssocID="{D394839E-D0CB-4171-B5C9-77A9D721D778}" presName="aNode" presStyleLbl="bgShp" presStyleIdx="0" presStyleCnt="3"/>
      <dgm:spPr/>
      <dgm:t>
        <a:bodyPr/>
        <a:lstStyle/>
        <a:p>
          <a:endParaRPr lang="ru-RU"/>
        </a:p>
      </dgm:t>
    </dgm:pt>
    <dgm:pt modelId="{5C8921F9-CB0F-4EC7-9A0D-23272529BEF1}" type="pres">
      <dgm:prSet presAssocID="{D394839E-D0CB-4171-B5C9-77A9D721D778}" presName="textNode" presStyleLbl="bgShp" presStyleIdx="0" presStyleCnt="3"/>
      <dgm:spPr/>
      <dgm:t>
        <a:bodyPr/>
        <a:lstStyle/>
        <a:p>
          <a:endParaRPr lang="ru-RU"/>
        </a:p>
      </dgm:t>
    </dgm:pt>
    <dgm:pt modelId="{8A226902-9B3E-4BF8-AFA9-FB1098E889FF}" type="pres">
      <dgm:prSet presAssocID="{D394839E-D0CB-4171-B5C9-77A9D721D778}" presName="compChildNode" presStyleCnt="0"/>
      <dgm:spPr/>
      <dgm:t>
        <a:bodyPr/>
        <a:lstStyle/>
        <a:p>
          <a:endParaRPr lang="ru-RU"/>
        </a:p>
      </dgm:t>
    </dgm:pt>
    <dgm:pt modelId="{0172D3A7-D54C-479B-A05A-BBE62997669E}" type="pres">
      <dgm:prSet presAssocID="{D394839E-D0CB-4171-B5C9-77A9D721D778}" presName="theInnerList" presStyleCnt="0"/>
      <dgm:spPr/>
      <dgm:t>
        <a:bodyPr/>
        <a:lstStyle/>
        <a:p>
          <a:endParaRPr lang="ru-RU"/>
        </a:p>
      </dgm:t>
    </dgm:pt>
    <dgm:pt modelId="{DCFF4F59-9D67-45FC-A6A6-B3EC68137345}" type="pres">
      <dgm:prSet presAssocID="{585F9834-62E5-4467-BF04-6BA8B4F05685}" presName="child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6CD444-7863-435A-B0DA-A8D4604E5932}" type="pres">
      <dgm:prSet presAssocID="{D394839E-D0CB-4171-B5C9-77A9D721D778}" presName="aSpace" presStyleCnt="0"/>
      <dgm:spPr/>
      <dgm:t>
        <a:bodyPr/>
        <a:lstStyle/>
        <a:p>
          <a:endParaRPr lang="ru-RU"/>
        </a:p>
      </dgm:t>
    </dgm:pt>
    <dgm:pt modelId="{A713A8E7-25A4-4479-B5C1-13BA9D197DA1}" type="pres">
      <dgm:prSet presAssocID="{F2D0B2AD-97D8-4AE7-A883-13DA51D7A387}" presName="compNode" presStyleCnt="0"/>
      <dgm:spPr/>
      <dgm:t>
        <a:bodyPr/>
        <a:lstStyle/>
        <a:p>
          <a:endParaRPr lang="ru-RU"/>
        </a:p>
      </dgm:t>
    </dgm:pt>
    <dgm:pt modelId="{D3F468D4-C3B5-468B-B034-9166C3F9EE3F}" type="pres">
      <dgm:prSet presAssocID="{F2D0B2AD-97D8-4AE7-A883-13DA51D7A387}" presName="aNode" presStyleLbl="bgShp" presStyleIdx="1" presStyleCnt="3"/>
      <dgm:spPr/>
      <dgm:t>
        <a:bodyPr/>
        <a:lstStyle/>
        <a:p>
          <a:endParaRPr lang="ru-RU"/>
        </a:p>
      </dgm:t>
    </dgm:pt>
    <dgm:pt modelId="{F7F04C28-D837-4A7F-8641-1D69C2555F8B}" type="pres">
      <dgm:prSet presAssocID="{F2D0B2AD-97D8-4AE7-A883-13DA51D7A387}" presName="textNode" presStyleLbl="bgShp" presStyleIdx="1" presStyleCnt="3"/>
      <dgm:spPr/>
      <dgm:t>
        <a:bodyPr/>
        <a:lstStyle/>
        <a:p>
          <a:endParaRPr lang="ru-RU"/>
        </a:p>
      </dgm:t>
    </dgm:pt>
    <dgm:pt modelId="{B71F5A09-480F-450F-BE3A-00EF3640C2E5}" type="pres">
      <dgm:prSet presAssocID="{F2D0B2AD-97D8-4AE7-A883-13DA51D7A387}" presName="compChildNode" presStyleCnt="0"/>
      <dgm:spPr/>
      <dgm:t>
        <a:bodyPr/>
        <a:lstStyle/>
        <a:p>
          <a:endParaRPr lang="ru-RU"/>
        </a:p>
      </dgm:t>
    </dgm:pt>
    <dgm:pt modelId="{856FC743-014B-4553-8D39-99DFBF13CF27}" type="pres">
      <dgm:prSet presAssocID="{F2D0B2AD-97D8-4AE7-A883-13DA51D7A387}" presName="theInnerList" presStyleCnt="0"/>
      <dgm:spPr/>
      <dgm:t>
        <a:bodyPr/>
        <a:lstStyle/>
        <a:p>
          <a:endParaRPr lang="ru-RU"/>
        </a:p>
      </dgm:t>
    </dgm:pt>
    <dgm:pt modelId="{98C8790E-B9B0-43AF-BF62-79849A28A2F4}" type="pres">
      <dgm:prSet presAssocID="{B1C257BA-A965-4730-9CF6-C2F8B69CD46D}" presName="child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3ACE64-1693-4697-A65C-8376FAAFC862}" type="pres">
      <dgm:prSet presAssocID="{F2D0B2AD-97D8-4AE7-A883-13DA51D7A387}" presName="aSpace" presStyleCnt="0"/>
      <dgm:spPr/>
      <dgm:t>
        <a:bodyPr/>
        <a:lstStyle/>
        <a:p>
          <a:endParaRPr lang="ru-RU"/>
        </a:p>
      </dgm:t>
    </dgm:pt>
    <dgm:pt modelId="{958F2923-E905-4FB4-91F6-2C5AD1F56520}" type="pres">
      <dgm:prSet presAssocID="{4322461C-B43D-4B23-9DC8-F984643BB766}" presName="compNode" presStyleCnt="0"/>
      <dgm:spPr/>
      <dgm:t>
        <a:bodyPr/>
        <a:lstStyle/>
        <a:p>
          <a:endParaRPr lang="ru-RU"/>
        </a:p>
      </dgm:t>
    </dgm:pt>
    <dgm:pt modelId="{A98FC650-DE9C-4C37-83C5-30C4FF1933D5}" type="pres">
      <dgm:prSet presAssocID="{4322461C-B43D-4B23-9DC8-F984643BB766}" presName="aNode" presStyleLbl="bgShp" presStyleIdx="2" presStyleCnt="3"/>
      <dgm:spPr/>
      <dgm:t>
        <a:bodyPr/>
        <a:lstStyle/>
        <a:p>
          <a:endParaRPr lang="ru-RU"/>
        </a:p>
      </dgm:t>
    </dgm:pt>
    <dgm:pt modelId="{D924FD5E-EC92-495C-B75D-71E6D4CDDA98}" type="pres">
      <dgm:prSet presAssocID="{4322461C-B43D-4B23-9DC8-F984643BB766}" presName="textNode" presStyleLbl="bgShp" presStyleIdx="2" presStyleCnt="3"/>
      <dgm:spPr/>
      <dgm:t>
        <a:bodyPr/>
        <a:lstStyle/>
        <a:p>
          <a:endParaRPr lang="ru-RU"/>
        </a:p>
      </dgm:t>
    </dgm:pt>
    <dgm:pt modelId="{210D7580-1486-41D2-A5B8-45777F60598D}" type="pres">
      <dgm:prSet presAssocID="{4322461C-B43D-4B23-9DC8-F984643BB766}" presName="compChildNode" presStyleCnt="0"/>
      <dgm:spPr/>
      <dgm:t>
        <a:bodyPr/>
        <a:lstStyle/>
        <a:p>
          <a:endParaRPr lang="ru-RU"/>
        </a:p>
      </dgm:t>
    </dgm:pt>
    <dgm:pt modelId="{E4FA2743-BFD0-43BA-A0C7-5EB3D3C3B91B}" type="pres">
      <dgm:prSet presAssocID="{4322461C-B43D-4B23-9DC8-F984643BB766}" presName="theInnerList" presStyleCnt="0"/>
      <dgm:spPr/>
      <dgm:t>
        <a:bodyPr/>
        <a:lstStyle/>
        <a:p>
          <a:endParaRPr lang="ru-RU"/>
        </a:p>
      </dgm:t>
    </dgm:pt>
    <dgm:pt modelId="{EC663B7F-B98F-44E8-9B62-03EA8CCCE1BE}" type="pres">
      <dgm:prSet presAssocID="{20910322-A48B-4764-97A0-85F37CC83F77}" presName="child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B04068-AA02-4A63-9181-CD48770C490C}" type="pres">
      <dgm:prSet presAssocID="{20910322-A48B-4764-97A0-85F37CC83F77}" presName="aSpace2" presStyleCnt="0"/>
      <dgm:spPr/>
      <dgm:t>
        <a:bodyPr/>
        <a:lstStyle/>
        <a:p>
          <a:endParaRPr lang="ru-RU"/>
        </a:p>
      </dgm:t>
    </dgm:pt>
    <dgm:pt modelId="{78CF6701-2A5F-403E-9E72-9D092FAD9D0F}" type="pres">
      <dgm:prSet presAssocID="{E0B9144A-24D7-4654-ACB4-DE84EFE834E5}" presName="child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40C28D5-C096-49D2-9E9D-494AF41FD78C}" type="presOf" srcId="{D394839E-D0CB-4171-B5C9-77A9D721D778}" destId="{5C8921F9-CB0F-4EC7-9A0D-23272529BEF1}" srcOrd="1" destOrd="0" presId="urn:microsoft.com/office/officeart/2005/8/layout/lProcess2"/>
    <dgm:cxn modelId="{427CDABF-FFCA-4D4C-B5D8-6262511F5DAC}" type="presOf" srcId="{E0B9144A-24D7-4654-ACB4-DE84EFE834E5}" destId="{78CF6701-2A5F-403E-9E72-9D092FAD9D0F}" srcOrd="0" destOrd="0" presId="urn:microsoft.com/office/officeart/2005/8/layout/lProcess2"/>
    <dgm:cxn modelId="{6319A678-90B2-4A7F-B084-9CECDD8E875D}" srcId="{A2D756A3-3BC7-466E-9F6F-CC95AED5415E}" destId="{F2D0B2AD-97D8-4AE7-A883-13DA51D7A387}" srcOrd="1" destOrd="0" parTransId="{EE2CCDF0-4104-4D31-BD7D-7F6DBA4AAFC0}" sibTransId="{DABB3FEC-2FE2-4D20-BA0E-E1E5162D6957}"/>
    <dgm:cxn modelId="{7A112DCD-F3AD-435C-ACAA-9789D77D8FBA}" type="presOf" srcId="{20910322-A48B-4764-97A0-85F37CC83F77}" destId="{EC663B7F-B98F-44E8-9B62-03EA8CCCE1BE}" srcOrd="0" destOrd="0" presId="urn:microsoft.com/office/officeart/2005/8/layout/lProcess2"/>
    <dgm:cxn modelId="{4EF840AC-2573-44EF-847B-E98675B9D108}" srcId="{A2D756A3-3BC7-466E-9F6F-CC95AED5415E}" destId="{4322461C-B43D-4B23-9DC8-F984643BB766}" srcOrd="2" destOrd="0" parTransId="{E3D8B61F-5B00-4417-B190-E46463A66AFC}" sibTransId="{33C22493-B112-4B4C-A77E-BB8365CA38D1}"/>
    <dgm:cxn modelId="{38C178AF-F62D-4A61-9C65-C17B0D16388A}" srcId="{F2D0B2AD-97D8-4AE7-A883-13DA51D7A387}" destId="{B1C257BA-A965-4730-9CF6-C2F8B69CD46D}" srcOrd="0" destOrd="0" parTransId="{6D2FB804-A511-4373-B5F7-0F5DC71F1E41}" sibTransId="{629B72C7-6EE8-41F9-ACE4-89C1122121DB}"/>
    <dgm:cxn modelId="{4C357CCF-F9FE-4FB8-99BA-7DC0E25899E5}" type="presOf" srcId="{585F9834-62E5-4467-BF04-6BA8B4F05685}" destId="{DCFF4F59-9D67-45FC-A6A6-B3EC68137345}" srcOrd="0" destOrd="0" presId="urn:microsoft.com/office/officeart/2005/8/layout/lProcess2"/>
    <dgm:cxn modelId="{23789449-8192-49B3-8331-BD1880E4EB9A}" type="presOf" srcId="{A2D756A3-3BC7-466E-9F6F-CC95AED5415E}" destId="{3CE2E16D-E7A8-41D7-97F5-7A36714B318E}" srcOrd="0" destOrd="0" presId="urn:microsoft.com/office/officeart/2005/8/layout/lProcess2"/>
    <dgm:cxn modelId="{8DD757C6-FE53-4134-B9EC-C0FDECC675DB}" type="presOf" srcId="{D394839E-D0CB-4171-B5C9-77A9D721D778}" destId="{0760A421-0042-4516-B39C-F3285E41C125}" srcOrd="0" destOrd="0" presId="urn:microsoft.com/office/officeart/2005/8/layout/lProcess2"/>
    <dgm:cxn modelId="{352F6F81-513C-453C-B163-991A2DD9D8ED}" srcId="{A2D756A3-3BC7-466E-9F6F-CC95AED5415E}" destId="{D394839E-D0CB-4171-B5C9-77A9D721D778}" srcOrd="0" destOrd="0" parTransId="{9649E7CE-D22C-4B06-ACE7-A72485B315A6}" sibTransId="{7E3A57DD-3E73-477B-8933-C6F643D7AF27}"/>
    <dgm:cxn modelId="{436B2FFC-B956-4DE9-9477-CF90D6E1FE47}" type="presOf" srcId="{F2D0B2AD-97D8-4AE7-A883-13DA51D7A387}" destId="{F7F04C28-D837-4A7F-8641-1D69C2555F8B}" srcOrd="1" destOrd="0" presId="urn:microsoft.com/office/officeart/2005/8/layout/lProcess2"/>
    <dgm:cxn modelId="{1ED24F19-534C-459D-A9BE-C19C0638D312}" srcId="{4322461C-B43D-4B23-9DC8-F984643BB766}" destId="{20910322-A48B-4764-97A0-85F37CC83F77}" srcOrd="0" destOrd="0" parTransId="{46D7DA80-728E-4A57-806E-D3A724DFA82A}" sibTransId="{A5412C6B-0F01-4BE4-B05B-16545542F189}"/>
    <dgm:cxn modelId="{A285684C-AFBB-4645-87E0-E60FF6E9478F}" type="presOf" srcId="{F2D0B2AD-97D8-4AE7-A883-13DA51D7A387}" destId="{D3F468D4-C3B5-468B-B034-9166C3F9EE3F}" srcOrd="0" destOrd="0" presId="urn:microsoft.com/office/officeart/2005/8/layout/lProcess2"/>
    <dgm:cxn modelId="{02333667-0371-4DBA-BFAA-AE195BCE4100}" type="presOf" srcId="{4322461C-B43D-4B23-9DC8-F984643BB766}" destId="{A98FC650-DE9C-4C37-83C5-30C4FF1933D5}" srcOrd="0" destOrd="0" presId="urn:microsoft.com/office/officeart/2005/8/layout/lProcess2"/>
    <dgm:cxn modelId="{39483557-8730-4608-810E-2C242C99B875}" type="presOf" srcId="{4322461C-B43D-4B23-9DC8-F984643BB766}" destId="{D924FD5E-EC92-495C-B75D-71E6D4CDDA98}" srcOrd="1" destOrd="0" presId="urn:microsoft.com/office/officeart/2005/8/layout/lProcess2"/>
    <dgm:cxn modelId="{4526F637-F249-46CB-832F-8610C10E175C}" srcId="{4322461C-B43D-4B23-9DC8-F984643BB766}" destId="{E0B9144A-24D7-4654-ACB4-DE84EFE834E5}" srcOrd="1" destOrd="0" parTransId="{FA3EEAE6-75E7-42DC-8B1F-ED5A908D7684}" sibTransId="{CBF45FF6-EB01-402A-B2D6-13B0F29C51BD}"/>
    <dgm:cxn modelId="{4F64E680-B624-4F3E-843D-0C4605834939}" srcId="{D394839E-D0CB-4171-B5C9-77A9D721D778}" destId="{585F9834-62E5-4467-BF04-6BA8B4F05685}" srcOrd="0" destOrd="0" parTransId="{68C8A0FE-42F0-4982-9AC8-8215AFFB77CB}" sibTransId="{C541CDF1-3708-4BA4-97FC-1CDDF7C4B36F}"/>
    <dgm:cxn modelId="{1C019FC6-CCE4-47D1-847E-08BA46CA75F5}" type="presOf" srcId="{B1C257BA-A965-4730-9CF6-C2F8B69CD46D}" destId="{98C8790E-B9B0-43AF-BF62-79849A28A2F4}" srcOrd="0" destOrd="0" presId="urn:microsoft.com/office/officeart/2005/8/layout/lProcess2"/>
    <dgm:cxn modelId="{AB4A9671-22BE-4ABC-87E8-694BC97BFCF5}" type="presParOf" srcId="{3CE2E16D-E7A8-41D7-97F5-7A36714B318E}" destId="{BE301313-CB5E-4398-9197-0C130FDB70A6}" srcOrd="0" destOrd="0" presId="urn:microsoft.com/office/officeart/2005/8/layout/lProcess2"/>
    <dgm:cxn modelId="{E108148E-6E1D-4892-AC42-D169CF06F345}" type="presParOf" srcId="{BE301313-CB5E-4398-9197-0C130FDB70A6}" destId="{0760A421-0042-4516-B39C-F3285E41C125}" srcOrd="0" destOrd="0" presId="urn:microsoft.com/office/officeart/2005/8/layout/lProcess2"/>
    <dgm:cxn modelId="{2A085EE7-72C9-45D9-BE66-984D2D7CED49}" type="presParOf" srcId="{BE301313-CB5E-4398-9197-0C130FDB70A6}" destId="{5C8921F9-CB0F-4EC7-9A0D-23272529BEF1}" srcOrd="1" destOrd="0" presId="urn:microsoft.com/office/officeart/2005/8/layout/lProcess2"/>
    <dgm:cxn modelId="{93F3FED5-140E-4DA6-9CA5-3A8F018DF164}" type="presParOf" srcId="{BE301313-CB5E-4398-9197-0C130FDB70A6}" destId="{8A226902-9B3E-4BF8-AFA9-FB1098E889FF}" srcOrd="2" destOrd="0" presId="urn:microsoft.com/office/officeart/2005/8/layout/lProcess2"/>
    <dgm:cxn modelId="{DFB81126-65AA-47A4-8F3E-5769CB775F96}" type="presParOf" srcId="{8A226902-9B3E-4BF8-AFA9-FB1098E889FF}" destId="{0172D3A7-D54C-479B-A05A-BBE62997669E}" srcOrd="0" destOrd="0" presId="urn:microsoft.com/office/officeart/2005/8/layout/lProcess2"/>
    <dgm:cxn modelId="{EA489A0F-C0F3-41C3-AF96-85FDE8962C30}" type="presParOf" srcId="{0172D3A7-D54C-479B-A05A-BBE62997669E}" destId="{DCFF4F59-9D67-45FC-A6A6-B3EC68137345}" srcOrd="0" destOrd="0" presId="urn:microsoft.com/office/officeart/2005/8/layout/lProcess2"/>
    <dgm:cxn modelId="{1544369B-A317-4C37-A34A-4360F3B4DB17}" type="presParOf" srcId="{3CE2E16D-E7A8-41D7-97F5-7A36714B318E}" destId="{906CD444-7863-435A-B0DA-A8D4604E5932}" srcOrd="1" destOrd="0" presId="urn:microsoft.com/office/officeart/2005/8/layout/lProcess2"/>
    <dgm:cxn modelId="{6D3D9DFF-E2C8-4E70-B974-86B6E42C70E6}" type="presParOf" srcId="{3CE2E16D-E7A8-41D7-97F5-7A36714B318E}" destId="{A713A8E7-25A4-4479-B5C1-13BA9D197DA1}" srcOrd="2" destOrd="0" presId="urn:microsoft.com/office/officeart/2005/8/layout/lProcess2"/>
    <dgm:cxn modelId="{D282953E-2B6D-4A73-8DBB-EE5F4E19BC0D}" type="presParOf" srcId="{A713A8E7-25A4-4479-B5C1-13BA9D197DA1}" destId="{D3F468D4-C3B5-468B-B034-9166C3F9EE3F}" srcOrd="0" destOrd="0" presId="urn:microsoft.com/office/officeart/2005/8/layout/lProcess2"/>
    <dgm:cxn modelId="{127DB4F7-6993-4C44-9776-60E25D1FCF1E}" type="presParOf" srcId="{A713A8E7-25A4-4479-B5C1-13BA9D197DA1}" destId="{F7F04C28-D837-4A7F-8641-1D69C2555F8B}" srcOrd="1" destOrd="0" presId="urn:microsoft.com/office/officeart/2005/8/layout/lProcess2"/>
    <dgm:cxn modelId="{7BFFA67F-7FF9-4CAF-B6CB-5A7A6DEC07E2}" type="presParOf" srcId="{A713A8E7-25A4-4479-B5C1-13BA9D197DA1}" destId="{B71F5A09-480F-450F-BE3A-00EF3640C2E5}" srcOrd="2" destOrd="0" presId="urn:microsoft.com/office/officeart/2005/8/layout/lProcess2"/>
    <dgm:cxn modelId="{3C91D4C9-DC92-4F7C-BEE7-EB29BA2BEC07}" type="presParOf" srcId="{B71F5A09-480F-450F-BE3A-00EF3640C2E5}" destId="{856FC743-014B-4553-8D39-99DFBF13CF27}" srcOrd="0" destOrd="0" presId="urn:microsoft.com/office/officeart/2005/8/layout/lProcess2"/>
    <dgm:cxn modelId="{453CB6BE-263D-470B-8496-EE156190C4D7}" type="presParOf" srcId="{856FC743-014B-4553-8D39-99DFBF13CF27}" destId="{98C8790E-B9B0-43AF-BF62-79849A28A2F4}" srcOrd="0" destOrd="0" presId="urn:microsoft.com/office/officeart/2005/8/layout/lProcess2"/>
    <dgm:cxn modelId="{51827F2B-1711-4A0C-8835-491BC6873180}" type="presParOf" srcId="{3CE2E16D-E7A8-41D7-97F5-7A36714B318E}" destId="{683ACE64-1693-4697-A65C-8376FAAFC862}" srcOrd="3" destOrd="0" presId="urn:microsoft.com/office/officeart/2005/8/layout/lProcess2"/>
    <dgm:cxn modelId="{CD815D05-0FAA-423B-9AB7-33A1C73F94F9}" type="presParOf" srcId="{3CE2E16D-E7A8-41D7-97F5-7A36714B318E}" destId="{958F2923-E905-4FB4-91F6-2C5AD1F56520}" srcOrd="4" destOrd="0" presId="urn:microsoft.com/office/officeart/2005/8/layout/lProcess2"/>
    <dgm:cxn modelId="{44526292-7653-4E78-97E7-77B1919A963B}" type="presParOf" srcId="{958F2923-E905-4FB4-91F6-2C5AD1F56520}" destId="{A98FC650-DE9C-4C37-83C5-30C4FF1933D5}" srcOrd="0" destOrd="0" presId="urn:microsoft.com/office/officeart/2005/8/layout/lProcess2"/>
    <dgm:cxn modelId="{071E7811-DBD0-41F8-8C6B-B2D45FE5662F}" type="presParOf" srcId="{958F2923-E905-4FB4-91F6-2C5AD1F56520}" destId="{D924FD5E-EC92-495C-B75D-71E6D4CDDA98}" srcOrd="1" destOrd="0" presId="urn:microsoft.com/office/officeart/2005/8/layout/lProcess2"/>
    <dgm:cxn modelId="{1E3C0B47-21F1-4C54-BDF4-A9BC6B03E5D7}" type="presParOf" srcId="{958F2923-E905-4FB4-91F6-2C5AD1F56520}" destId="{210D7580-1486-41D2-A5B8-45777F60598D}" srcOrd="2" destOrd="0" presId="urn:microsoft.com/office/officeart/2005/8/layout/lProcess2"/>
    <dgm:cxn modelId="{AC3AFD37-93BF-44AF-8603-2379A3B356F5}" type="presParOf" srcId="{210D7580-1486-41D2-A5B8-45777F60598D}" destId="{E4FA2743-BFD0-43BA-A0C7-5EB3D3C3B91B}" srcOrd="0" destOrd="0" presId="urn:microsoft.com/office/officeart/2005/8/layout/lProcess2"/>
    <dgm:cxn modelId="{62AF1DF3-53A3-437C-88A5-275C7E236A9C}" type="presParOf" srcId="{E4FA2743-BFD0-43BA-A0C7-5EB3D3C3B91B}" destId="{EC663B7F-B98F-44E8-9B62-03EA8CCCE1BE}" srcOrd="0" destOrd="0" presId="urn:microsoft.com/office/officeart/2005/8/layout/lProcess2"/>
    <dgm:cxn modelId="{A7A446F8-C978-4FB9-A921-3E6C57C0ECEC}" type="presParOf" srcId="{E4FA2743-BFD0-43BA-A0C7-5EB3D3C3B91B}" destId="{DFB04068-AA02-4A63-9181-CD48770C490C}" srcOrd="1" destOrd="0" presId="urn:microsoft.com/office/officeart/2005/8/layout/lProcess2"/>
    <dgm:cxn modelId="{7B5C7C00-1BD4-497F-936B-8B808A38AC34}" type="presParOf" srcId="{E4FA2743-BFD0-43BA-A0C7-5EB3D3C3B91B}" destId="{78CF6701-2A5F-403E-9E72-9D092FAD9D0F}" srcOrd="2" destOrd="0" presId="urn:microsoft.com/office/officeart/2005/8/layout/lProcess2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FD27C63-FD6E-4C88-BAB3-972796A2751B}" type="doc">
      <dgm:prSet loTypeId="urn:microsoft.com/office/officeart/2005/8/layout/hProcess4" loCatId="process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13F65E56-A49A-40F0-8996-676182151AD0}">
      <dgm:prSet phldrT="[Текст]"/>
      <dgm:spPr/>
      <dgm:t>
        <a:bodyPr/>
        <a:lstStyle/>
        <a:p>
          <a:r>
            <a:rPr lang="ru-RU" b="1" dirty="0" smtClean="0"/>
            <a:t>П</a:t>
          </a:r>
          <a:r>
            <a:rPr lang="uk-UA" b="1" dirty="0" err="1" smtClean="0"/>
            <a:t>рийом</a:t>
          </a:r>
          <a:r>
            <a:rPr lang="uk-UA" b="1" dirty="0" smtClean="0"/>
            <a:t> зіставлення даного предмета з іншими предметами, які мають інші властивості</a:t>
          </a:r>
          <a:endParaRPr lang="ru-RU" b="1" dirty="0"/>
        </a:p>
      </dgm:t>
    </dgm:pt>
    <dgm:pt modelId="{597C1241-803D-4BDB-8152-C23B8B0D25DE}" type="parTrans" cxnId="{1BAD962B-6C23-4830-872D-AEB3D57C9610}">
      <dgm:prSet/>
      <dgm:spPr/>
      <dgm:t>
        <a:bodyPr/>
        <a:lstStyle/>
        <a:p>
          <a:endParaRPr lang="ru-RU"/>
        </a:p>
      </dgm:t>
    </dgm:pt>
    <dgm:pt modelId="{A88BF118-8845-49DC-AFEC-600A58ED0D26}" type="sibTrans" cxnId="{1BAD962B-6C23-4830-872D-AEB3D57C9610}">
      <dgm:prSet/>
      <dgm:spPr/>
      <dgm:t>
        <a:bodyPr/>
        <a:lstStyle/>
        <a:p>
          <a:endParaRPr lang="ru-RU"/>
        </a:p>
      </dgm:t>
    </dgm:pt>
    <dgm:pt modelId="{5E248CBB-93FD-427B-927B-8A9A0A222995}">
      <dgm:prSet phldrT="[Текст]"/>
      <dgm:spPr/>
      <dgm:t>
        <a:bodyPr/>
        <a:lstStyle/>
        <a:p>
          <a:pPr algn="just"/>
          <a:r>
            <a:rPr lang="uk-UA" dirty="0" smtClean="0"/>
            <a:t>зміст цього прийому полягає у порівнянні даного предмета з іншими предметами, в результаті якого учні “ відкривають ” нові, раніш не помічені ними, властивості</a:t>
          </a:r>
          <a:endParaRPr lang="ru-RU" dirty="0"/>
        </a:p>
      </dgm:t>
    </dgm:pt>
    <dgm:pt modelId="{7B6B045B-FC94-4ED3-9D5E-194A6463CC77}" type="parTrans" cxnId="{E41420DF-04E6-4C68-966A-C59F8A7F2E98}">
      <dgm:prSet/>
      <dgm:spPr/>
      <dgm:t>
        <a:bodyPr/>
        <a:lstStyle/>
        <a:p>
          <a:endParaRPr lang="ru-RU"/>
        </a:p>
      </dgm:t>
    </dgm:pt>
    <dgm:pt modelId="{B31E7012-A3BB-4D24-8B62-8B94BDADC0BC}" type="sibTrans" cxnId="{E41420DF-04E6-4C68-966A-C59F8A7F2E98}">
      <dgm:prSet/>
      <dgm:spPr/>
      <dgm:t>
        <a:bodyPr/>
        <a:lstStyle/>
        <a:p>
          <a:endParaRPr lang="ru-RU"/>
        </a:p>
      </dgm:t>
    </dgm:pt>
    <dgm:pt modelId="{D2177B5B-680B-4D5C-AD24-0D728DE6CD14}">
      <dgm:prSet phldrT="[Текст]"/>
      <dgm:spPr/>
      <dgm:t>
        <a:bodyPr/>
        <a:lstStyle/>
        <a:p>
          <a:r>
            <a:rPr lang="uk-UA" b="1" dirty="0" smtClean="0"/>
            <a:t>Прийом зіставлення для виділення спільних або відмінних ознак</a:t>
          </a:r>
          <a:endParaRPr lang="ru-RU" b="1" dirty="0"/>
        </a:p>
      </dgm:t>
    </dgm:pt>
    <dgm:pt modelId="{622F8765-CBA3-4F20-ABF1-38812700C6EE}" type="parTrans" cxnId="{B048D1D0-B709-4123-9ED8-956C855716C9}">
      <dgm:prSet/>
      <dgm:spPr/>
      <dgm:t>
        <a:bodyPr/>
        <a:lstStyle/>
        <a:p>
          <a:endParaRPr lang="ru-RU"/>
        </a:p>
      </dgm:t>
    </dgm:pt>
    <dgm:pt modelId="{58C4B253-F55F-426B-A704-2477BB56CAA5}" type="sibTrans" cxnId="{B048D1D0-B709-4123-9ED8-956C855716C9}">
      <dgm:prSet/>
      <dgm:spPr/>
      <dgm:t>
        <a:bodyPr/>
        <a:lstStyle/>
        <a:p>
          <a:endParaRPr lang="ru-RU"/>
        </a:p>
      </dgm:t>
    </dgm:pt>
    <dgm:pt modelId="{1E421098-57FF-4115-90C2-6DD96ADBB869}">
      <dgm:prSet phldrT="[Текст]"/>
      <dgm:spPr/>
      <dgm:t>
        <a:bodyPr/>
        <a:lstStyle/>
        <a:p>
          <a:pPr algn="just"/>
          <a:r>
            <a:rPr lang="uk-UA" dirty="0" smtClean="0"/>
            <a:t>зіставляють однорідні предмети, які мають інші відмінні ознаки, наприклад кубики різного кольору, розміру, з різного матеріалу...</a:t>
          </a:r>
          <a:r>
            <a:rPr lang="uk-UA" i="1" dirty="0" smtClean="0"/>
            <a:t>.</a:t>
          </a:r>
          <a:endParaRPr lang="ru-RU" dirty="0"/>
        </a:p>
      </dgm:t>
    </dgm:pt>
    <dgm:pt modelId="{69DAB2A0-35D3-42B1-9C2D-54A46D0A67AF}" type="parTrans" cxnId="{277E6780-4293-46DD-A8AA-B829DBA75CDE}">
      <dgm:prSet/>
      <dgm:spPr/>
      <dgm:t>
        <a:bodyPr/>
        <a:lstStyle/>
        <a:p>
          <a:endParaRPr lang="ru-RU"/>
        </a:p>
      </dgm:t>
    </dgm:pt>
    <dgm:pt modelId="{36052176-9E42-40C1-992B-FC69CA8B17E9}" type="sibTrans" cxnId="{277E6780-4293-46DD-A8AA-B829DBA75CDE}">
      <dgm:prSet/>
      <dgm:spPr/>
      <dgm:t>
        <a:bodyPr/>
        <a:lstStyle/>
        <a:p>
          <a:endParaRPr lang="ru-RU"/>
        </a:p>
      </dgm:t>
    </dgm:pt>
    <dgm:pt modelId="{493FB448-14B8-463D-82A3-192D261CAEC5}" type="pres">
      <dgm:prSet presAssocID="{3FD27C63-FD6E-4C88-BAB3-972796A2751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12AF97F-3C5F-40E1-88A9-04354E297B32}" type="pres">
      <dgm:prSet presAssocID="{3FD27C63-FD6E-4C88-BAB3-972796A2751B}" presName="tSp" presStyleCnt="0"/>
      <dgm:spPr/>
      <dgm:t>
        <a:bodyPr/>
        <a:lstStyle/>
        <a:p>
          <a:endParaRPr lang="ru-RU"/>
        </a:p>
      </dgm:t>
    </dgm:pt>
    <dgm:pt modelId="{104D14BC-0004-422B-92F1-1E0E3743BE7E}" type="pres">
      <dgm:prSet presAssocID="{3FD27C63-FD6E-4C88-BAB3-972796A2751B}" presName="bSp" presStyleCnt="0"/>
      <dgm:spPr/>
      <dgm:t>
        <a:bodyPr/>
        <a:lstStyle/>
        <a:p>
          <a:endParaRPr lang="ru-RU"/>
        </a:p>
      </dgm:t>
    </dgm:pt>
    <dgm:pt modelId="{EE98EF7B-8C99-467D-8108-ACA82D793578}" type="pres">
      <dgm:prSet presAssocID="{3FD27C63-FD6E-4C88-BAB3-972796A2751B}" presName="process" presStyleCnt="0"/>
      <dgm:spPr/>
      <dgm:t>
        <a:bodyPr/>
        <a:lstStyle/>
        <a:p>
          <a:endParaRPr lang="ru-RU"/>
        </a:p>
      </dgm:t>
    </dgm:pt>
    <dgm:pt modelId="{557BF1DB-9D53-4195-87D9-ADC59CF915DB}" type="pres">
      <dgm:prSet presAssocID="{13F65E56-A49A-40F0-8996-676182151AD0}" presName="composite1" presStyleCnt="0"/>
      <dgm:spPr/>
      <dgm:t>
        <a:bodyPr/>
        <a:lstStyle/>
        <a:p>
          <a:endParaRPr lang="ru-RU"/>
        </a:p>
      </dgm:t>
    </dgm:pt>
    <dgm:pt modelId="{AEE9AD01-3376-4A0B-A519-651A36DEE709}" type="pres">
      <dgm:prSet presAssocID="{13F65E56-A49A-40F0-8996-676182151AD0}" presName="dummyNode1" presStyleLbl="node1" presStyleIdx="0" presStyleCnt="2"/>
      <dgm:spPr/>
      <dgm:t>
        <a:bodyPr/>
        <a:lstStyle/>
        <a:p>
          <a:endParaRPr lang="ru-RU"/>
        </a:p>
      </dgm:t>
    </dgm:pt>
    <dgm:pt modelId="{5FA562FC-F62E-48B9-8F93-F4A5D38F0792}" type="pres">
      <dgm:prSet presAssocID="{13F65E56-A49A-40F0-8996-676182151AD0}" presName="childNode1" presStyleLbl="bg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1FE866-8018-40E2-837A-21881B7C408C}" type="pres">
      <dgm:prSet presAssocID="{13F65E56-A49A-40F0-8996-676182151AD0}" presName="childNode1tx" presStyleLbl="bg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1497AF-1930-4B6F-8373-1D02FF48E37D}" type="pres">
      <dgm:prSet presAssocID="{13F65E56-A49A-40F0-8996-676182151AD0}" presName="parentNode1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783752-D328-4F29-91CC-2FE2F2EB7296}" type="pres">
      <dgm:prSet presAssocID="{13F65E56-A49A-40F0-8996-676182151AD0}" presName="connSite1" presStyleCnt="0"/>
      <dgm:spPr/>
      <dgm:t>
        <a:bodyPr/>
        <a:lstStyle/>
        <a:p>
          <a:endParaRPr lang="ru-RU"/>
        </a:p>
      </dgm:t>
    </dgm:pt>
    <dgm:pt modelId="{534C3B1F-9DA9-4175-A5FE-0AB74154FC87}" type="pres">
      <dgm:prSet presAssocID="{A88BF118-8845-49DC-AFEC-600A58ED0D26}" presName="Name9" presStyleLbl="sibTrans2D1" presStyleIdx="0" presStyleCnt="1"/>
      <dgm:spPr/>
      <dgm:t>
        <a:bodyPr/>
        <a:lstStyle/>
        <a:p>
          <a:endParaRPr lang="ru-RU"/>
        </a:p>
      </dgm:t>
    </dgm:pt>
    <dgm:pt modelId="{3A69DD2D-B08B-4578-921A-9ADE6BA22834}" type="pres">
      <dgm:prSet presAssocID="{D2177B5B-680B-4D5C-AD24-0D728DE6CD14}" presName="composite2" presStyleCnt="0"/>
      <dgm:spPr/>
      <dgm:t>
        <a:bodyPr/>
        <a:lstStyle/>
        <a:p>
          <a:endParaRPr lang="ru-RU"/>
        </a:p>
      </dgm:t>
    </dgm:pt>
    <dgm:pt modelId="{E4BAC74B-E49B-4C40-AEFB-A8951CEEFBDF}" type="pres">
      <dgm:prSet presAssocID="{D2177B5B-680B-4D5C-AD24-0D728DE6CD14}" presName="dummyNode2" presStyleLbl="node1" presStyleIdx="0" presStyleCnt="2"/>
      <dgm:spPr/>
      <dgm:t>
        <a:bodyPr/>
        <a:lstStyle/>
        <a:p>
          <a:endParaRPr lang="ru-RU"/>
        </a:p>
      </dgm:t>
    </dgm:pt>
    <dgm:pt modelId="{C94F5769-A159-4DCF-BFA1-6CDDCC05E718}" type="pres">
      <dgm:prSet presAssocID="{D2177B5B-680B-4D5C-AD24-0D728DE6CD14}" presName="childNode2" presStyleLbl="bg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CDE2C2-DBC5-4801-99AB-32F6F645166C}" type="pres">
      <dgm:prSet presAssocID="{D2177B5B-680B-4D5C-AD24-0D728DE6CD14}" presName="childNode2tx" presStyleLbl="bg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335628-910E-4469-A2A6-D86EDEB58114}" type="pres">
      <dgm:prSet presAssocID="{D2177B5B-680B-4D5C-AD24-0D728DE6CD14}" presName="parentNode2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DDD76A-4A5F-40DF-B561-444C3CA1F299}" type="pres">
      <dgm:prSet presAssocID="{D2177B5B-680B-4D5C-AD24-0D728DE6CD14}" presName="connSite2" presStyleCnt="0"/>
      <dgm:spPr/>
      <dgm:t>
        <a:bodyPr/>
        <a:lstStyle/>
        <a:p>
          <a:endParaRPr lang="ru-RU"/>
        </a:p>
      </dgm:t>
    </dgm:pt>
  </dgm:ptLst>
  <dgm:cxnLst>
    <dgm:cxn modelId="{E41420DF-04E6-4C68-966A-C59F8A7F2E98}" srcId="{13F65E56-A49A-40F0-8996-676182151AD0}" destId="{5E248CBB-93FD-427B-927B-8A9A0A222995}" srcOrd="0" destOrd="0" parTransId="{7B6B045B-FC94-4ED3-9D5E-194A6463CC77}" sibTransId="{B31E7012-A3BB-4D24-8B62-8B94BDADC0BC}"/>
    <dgm:cxn modelId="{1BAD962B-6C23-4830-872D-AEB3D57C9610}" srcId="{3FD27C63-FD6E-4C88-BAB3-972796A2751B}" destId="{13F65E56-A49A-40F0-8996-676182151AD0}" srcOrd="0" destOrd="0" parTransId="{597C1241-803D-4BDB-8152-C23B8B0D25DE}" sibTransId="{A88BF118-8845-49DC-AFEC-600A58ED0D26}"/>
    <dgm:cxn modelId="{D91548E9-F839-4269-8D14-F5DEE1C906C0}" type="presOf" srcId="{13F65E56-A49A-40F0-8996-676182151AD0}" destId="{501497AF-1930-4B6F-8373-1D02FF48E37D}" srcOrd="0" destOrd="0" presId="urn:microsoft.com/office/officeart/2005/8/layout/hProcess4"/>
    <dgm:cxn modelId="{B048D1D0-B709-4123-9ED8-956C855716C9}" srcId="{3FD27C63-FD6E-4C88-BAB3-972796A2751B}" destId="{D2177B5B-680B-4D5C-AD24-0D728DE6CD14}" srcOrd="1" destOrd="0" parTransId="{622F8765-CBA3-4F20-ABF1-38812700C6EE}" sibTransId="{58C4B253-F55F-426B-A704-2477BB56CAA5}"/>
    <dgm:cxn modelId="{36B4AF49-4DF0-4461-8F09-C7B19942C94B}" type="presOf" srcId="{5E248CBB-93FD-427B-927B-8A9A0A222995}" destId="{D01FE866-8018-40E2-837A-21881B7C408C}" srcOrd="1" destOrd="0" presId="urn:microsoft.com/office/officeart/2005/8/layout/hProcess4"/>
    <dgm:cxn modelId="{6D01DBDA-985A-4E86-BF06-A286E1DE573C}" type="presOf" srcId="{3FD27C63-FD6E-4C88-BAB3-972796A2751B}" destId="{493FB448-14B8-463D-82A3-192D261CAEC5}" srcOrd="0" destOrd="0" presId="urn:microsoft.com/office/officeart/2005/8/layout/hProcess4"/>
    <dgm:cxn modelId="{277E6780-4293-46DD-A8AA-B829DBA75CDE}" srcId="{D2177B5B-680B-4D5C-AD24-0D728DE6CD14}" destId="{1E421098-57FF-4115-90C2-6DD96ADBB869}" srcOrd="0" destOrd="0" parTransId="{69DAB2A0-35D3-42B1-9C2D-54A46D0A67AF}" sibTransId="{36052176-9E42-40C1-992B-FC69CA8B17E9}"/>
    <dgm:cxn modelId="{AC63F940-C30F-4F4E-811C-CE6AA3DA81FC}" type="presOf" srcId="{A88BF118-8845-49DC-AFEC-600A58ED0D26}" destId="{534C3B1F-9DA9-4175-A5FE-0AB74154FC87}" srcOrd="0" destOrd="0" presId="urn:microsoft.com/office/officeart/2005/8/layout/hProcess4"/>
    <dgm:cxn modelId="{39EB29B8-3A7E-4F1E-8B26-31637395D9D5}" type="presOf" srcId="{5E248CBB-93FD-427B-927B-8A9A0A222995}" destId="{5FA562FC-F62E-48B9-8F93-F4A5D38F0792}" srcOrd="0" destOrd="0" presId="urn:microsoft.com/office/officeart/2005/8/layout/hProcess4"/>
    <dgm:cxn modelId="{0D4254DE-512E-4460-9778-F837A4703111}" type="presOf" srcId="{1E421098-57FF-4115-90C2-6DD96ADBB869}" destId="{55CDE2C2-DBC5-4801-99AB-32F6F645166C}" srcOrd="1" destOrd="0" presId="urn:microsoft.com/office/officeart/2005/8/layout/hProcess4"/>
    <dgm:cxn modelId="{702BF4C7-E239-4CF9-AE08-1997B24B5A56}" type="presOf" srcId="{1E421098-57FF-4115-90C2-6DD96ADBB869}" destId="{C94F5769-A159-4DCF-BFA1-6CDDCC05E718}" srcOrd="0" destOrd="0" presId="urn:microsoft.com/office/officeart/2005/8/layout/hProcess4"/>
    <dgm:cxn modelId="{F7261FB2-4786-4048-9E60-ED511FDC0C43}" type="presOf" srcId="{D2177B5B-680B-4D5C-AD24-0D728DE6CD14}" destId="{20335628-910E-4469-A2A6-D86EDEB58114}" srcOrd="0" destOrd="0" presId="urn:microsoft.com/office/officeart/2005/8/layout/hProcess4"/>
    <dgm:cxn modelId="{906BA6CF-8845-4171-B5BD-EB4BBB473FFE}" type="presParOf" srcId="{493FB448-14B8-463D-82A3-192D261CAEC5}" destId="{512AF97F-3C5F-40E1-88A9-04354E297B32}" srcOrd="0" destOrd="0" presId="urn:microsoft.com/office/officeart/2005/8/layout/hProcess4"/>
    <dgm:cxn modelId="{6753412F-9D74-4835-9E4A-4EF00F3ACF3B}" type="presParOf" srcId="{493FB448-14B8-463D-82A3-192D261CAEC5}" destId="{104D14BC-0004-422B-92F1-1E0E3743BE7E}" srcOrd="1" destOrd="0" presId="urn:microsoft.com/office/officeart/2005/8/layout/hProcess4"/>
    <dgm:cxn modelId="{397BD032-6F7B-4FDE-828D-514DEA649CE7}" type="presParOf" srcId="{493FB448-14B8-463D-82A3-192D261CAEC5}" destId="{EE98EF7B-8C99-467D-8108-ACA82D793578}" srcOrd="2" destOrd="0" presId="urn:microsoft.com/office/officeart/2005/8/layout/hProcess4"/>
    <dgm:cxn modelId="{C75D1C46-EFD3-4177-8D3A-15C3CF73DB56}" type="presParOf" srcId="{EE98EF7B-8C99-467D-8108-ACA82D793578}" destId="{557BF1DB-9D53-4195-87D9-ADC59CF915DB}" srcOrd="0" destOrd="0" presId="urn:microsoft.com/office/officeart/2005/8/layout/hProcess4"/>
    <dgm:cxn modelId="{EE15C21B-8B10-42E3-9FD7-70A2C53B5327}" type="presParOf" srcId="{557BF1DB-9D53-4195-87D9-ADC59CF915DB}" destId="{AEE9AD01-3376-4A0B-A519-651A36DEE709}" srcOrd="0" destOrd="0" presId="urn:microsoft.com/office/officeart/2005/8/layout/hProcess4"/>
    <dgm:cxn modelId="{1BFC64F6-E453-4F9E-9F91-E10A25FCA55D}" type="presParOf" srcId="{557BF1DB-9D53-4195-87D9-ADC59CF915DB}" destId="{5FA562FC-F62E-48B9-8F93-F4A5D38F0792}" srcOrd="1" destOrd="0" presId="urn:microsoft.com/office/officeart/2005/8/layout/hProcess4"/>
    <dgm:cxn modelId="{0E6F395C-B076-47E0-B9A5-DE86F3194E7E}" type="presParOf" srcId="{557BF1DB-9D53-4195-87D9-ADC59CF915DB}" destId="{D01FE866-8018-40E2-837A-21881B7C408C}" srcOrd="2" destOrd="0" presId="urn:microsoft.com/office/officeart/2005/8/layout/hProcess4"/>
    <dgm:cxn modelId="{3D70C78F-3FCB-40A5-8468-A0E2C7FCDB1A}" type="presParOf" srcId="{557BF1DB-9D53-4195-87D9-ADC59CF915DB}" destId="{501497AF-1930-4B6F-8373-1D02FF48E37D}" srcOrd="3" destOrd="0" presId="urn:microsoft.com/office/officeart/2005/8/layout/hProcess4"/>
    <dgm:cxn modelId="{1F3417DB-28E3-42FE-9692-2C804154F042}" type="presParOf" srcId="{557BF1DB-9D53-4195-87D9-ADC59CF915DB}" destId="{5D783752-D328-4F29-91CC-2FE2F2EB7296}" srcOrd="4" destOrd="0" presId="urn:microsoft.com/office/officeart/2005/8/layout/hProcess4"/>
    <dgm:cxn modelId="{6E523BC7-9751-4EDD-B3D4-B80FDE3D8AE0}" type="presParOf" srcId="{EE98EF7B-8C99-467D-8108-ACA82D793578}" destId="{534C3B1F-9DA9-4175-A5FE-0AB74154FC87}" srcOrd="1" destOrd="0" presId="urn:microsoft.com/office/officeart/2005/8/layout/hProcess4"/>
    <dgm:cxn modelId="{D279F169-5688-43CD-862E-0CDA74642F31}" type="presParOf" srcId="{EE98EF7B-8C99-467D-8108-ACA82D793578}" destId="{3A69DD2D-B08B-4578-921A-9ADE6BA22834}" srcOrd="2" destOrd="0" presId="urn:microsoft.com/office/officeart/2005/8/layout/hProcess4"/>
    <dgm:cxn modelId="{057401C1-E473-45B6-BC97-8E801003258C}" type="presParOf" srcId="{3A69DD2D-B08B-4578-921A-9ADE6BA22834}" destId="{E4BAC74B-E49B-4C40-AEFB-A8951CEEFBDF}" srcOrd="0" destOrd="0" presId="urn:microsoft.com/office/officeart/2005/8/layout/hProcess4"/>
    <dgm:cxn modelId="{2785E8AD-63AF-4B8F-918C-9416F16CC095}" type="presParOf" srcId="{3A69DD2D-B08B-4578-921A-9ADE6BA22834}" destId="{C94F5769-A159-4DCF-BFA1-6CDDCC05E718}" srcOrd="1" destOrd="0" presId="urn:microsoft.com/office/officeart/2005/8/layout/hProcess4"/>
    <dgm:cxn modelId="{813C6231-2F38-49F7-AF0A-4B4AF5D95CA7}" type="presParOf" srcId="{3A69DD2D-B08B-4578-921A-9ADE6BA22834}" destId="{55CDE2C2-DBC5-4801-99AB-32F6F645166C}" srcOrd="2" destOrd="0" presId="urn:microsoft.com/office/officeart/2005/8/layout/hProcess4"/>
    <dgm:cxn modelId="{5D5474B2-AB7A-40A4-AF81-5F71002167F9}" type="presParOf" srcId="{3A69DD2D-B08B-4578-921A-9ADE6BA22834}" destId="{20335628-910E-4469-A2A6-D86EDEB58114}" srcOrd="3" destOrd="0" presId="urn:microsoft.com/office/officeart/2005/8/layout/hProcess4"/>
    <dgm:cxn modelId="{4693A407-F1F0-49A6-9D69-23C63E488D51}" type="presParOf" srcId="{3A69DD2D-B08B-4578-921A-9ADE6BA22834}" destId="{68DDD76A-4A5F-40DF-B561-444C3CA1F299}" srcOrd="4" destOrd="0" presId="urn:microsoft.com/office/officeart/2005/8/layout/hProcess4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5DACBCE-AEA4-471C-86D4-BBA5854AFAE9}" type="doc">
      <dgm:prSet loTypeId="urn:microsoft.com/office/officeart/2005/8/layout/hProcess4" loCatId="process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A909BEC8-9E93-4637-B002-635769B11391}">
      <dgm:prSet phldrT="[Текст]"/>
      <dgm:spPr/>
      <dgm:t>
        <a:bodyPr/>
        <a:lstStyle/>
        <a:p>
          <a:r>
            <a:rPr lang="uk-UA" b="1" dirty="0" smtClean="0"/>
            <a:t>Гра      </a:t>
          </a:r>
          <a:r>
            <a:rPr lang="uk-UA" b="1" dirty="0" err="1" smtClean="0"/>
            <a:t>“Вгадай</a:t>
          </a:r>
          <a:r>
            <a:rPr lang="uk-UA" b="1" dirty="0" smtClean="0"/>
            <a:t> </a:t>
          </a:r>
          <a:r>
            <a:rPr lang="uk-UA" b="1" dirty="0" err="1" smtClean="0"/>
            <a:t>ознаку”</a:t>
          </a:r>
          <a:endParaRPr lang="ru-RU" b="1" dirty="0"/>
        </a:p>
      </dgm:t>
    </dgm:pt>
    <dgm:pt modelId="{4496A80F-B6AF-4284-9A55-F09DAAE55B20}" type="parTrans" cxnId="{BD195EA5-3984-476B-9B9B-8A69F6A9FE62}">
      <dgm:prSet/>
      <dgm:spPr/>
      <dgm:t>
        <a:bodyPr/>
        <a:lstStyle/>
        <a:p>
          <a:endParaRPr lang="ru-RU"/>
        </a:p>
      </dgm:t>
    </dgm:pt>
    <dgm:pt modelId="{DD57A18C-05B4-4E2F-99D6-45345B44B3F0}" type="sibTrans" cxnId="{BD195EA5-3984-476B-9B9B-8A69F6A9FE62}">
      <dgm:prSet/>
      <dgm:spPr/>
      <dgm:t>
        <a:bodyPr/>
        <a:lstStyle/>
        <a:p>
          <a:endParaRPr lang="ru-RU"/>
        </a:p>
      </dgm:t>
    </dgm:pt>
    <dgm:pt modelId="{18F4DA7E-F0C2-4256-80A1-8C18C25B0D7A}">
      <dgm:prSet phldrT="[Текст]" custT="1"/>
      <dgm:spPr/>
      <dgm:t>
        <a:bodyPr/>
        <a:lstStyle/>
        <a:p>
          <a:pPr algn="just">
            <a:lnSpc>
              <a:spcPct val="80000"/>
            </a:lnSpc>
          </a:pPr>
          <a:r>
            <a:rPr lang="uk-UA" sz="1800" dirty="0" smtClean="0"/>
            <a:t>беруть два предмета, що мають спільну ознаку, учні повинні назвати цю ознаку </a:t>
          </a:r>
          <a:endParaRPr lang="ru-RU" sz="1800" dirty="0"/>
        </a:p>
      </dgm:t>
    </dgm:pt>
    <dgm:pt modelId="{1A3AFB09-C163-463D-9BED-4EDA42FA41EB}" type="parTrans" cxnId="{F90A7EBA-A4DD-4A83-8516-F1806A9EF02E}">
      <dgm:prSet/>
      <dgm:spPr/>
      <dgm:t>
        <a:bodyPr/>
        <a:lstStyle/>
        <a:p>
          <a:endParaRPr lang="ru-RU"/>
        </a:p>
      </dgm:t>
    </dgm:pt>
    <dgm:pt modelId="{3BC96540-AB8A-4391-B3EB-7C2BBB66E721}" type="sibTrans" cxnId="{F90A7EBA-A4DD-4A83-8516-F1806A9EF02E}">
      <dgm:prSet/>
      <dgm:spPr/>
      <dgm:t>
        <a:bodyPr/>
        <a:lstStyle/>
        <a:p>
          <a:endParaRPr lang="ru-RU"/>
        </a:p>
      </dgm:t>
    </dgm:pt>
    <dgm:pt modelId="{7FC7D39E-D916-4045-B9EC-BA07F4604E01}">
      <dgm:prSet phldrT="[Текст]"/>
      <dgm:spPr/>
      <dgm:t>
        <a:bodyPr/>
        <a:lstStyle/>
        <a:p>
          <a:r>
            <a:rPr lang="uk-UA" b="1" dirty="0" smtClean="0"/>
            <a:t>Прийом зміни властивостей</a:t>
          </a:r>
          <a:endParaRPr lang="ru-RU" b="1" dirty="0"/>
        </a:p>
      </dgm:t>
    </dgm:pt>
    <dgm:pt modelId="{D444D618-C16D-4CDC-80B2-E6DEB3FF6484}" type="parTrans" cxnId="{54FED1BF-73E9-4F9A-B1DB-35A13D6365A2}">
      <dgm:prSet/>
      <dgm:spPr/>
      <dgm:t>
        <a:bodyPr/>
        <a:lstStyle/>
        <a:p>
          <a:endParaRPr lang="ru-RU"/>
        </a:p>
      </dgm:t>
    </dgm:pt>
    <dgm:pt modelId="{06A6DA66-A068-4F6A-935A-AD706CEEF55D}" type="sibTrans" cxnId="{54FED1BF-73E9-4F9A-B1DB-35A13D6365A2}">
      <dgm:prSet/>
      <dgm:spPr/>
      <dgm:t>
        <a:bodyPr/>
        <a:lstStyle/>
        <a:p>
          <a:endParaRPr lang="ru-RU"/>
        </a:p>
      </dgm:t>
    </dgm:pt>
    <dgm:pt modelId="{1D4EFACD-9A7E-45BD-9215-9B0FC734CA8C}">
      <dgm:prSet phldrT="[Текст]" custT="1"/>
      <dgm:spPr/>
      <dgm:t>
        <a:bodyPr/>
        <a:lstStyle/>
        <a:p>
          <a:pPr algn="just">
            <a:lnSpc>
              <a:spcPct val="80000"/>
            </a:lnSpc>
          </a:pPr>
          <a:r>
            <a:rPr lang="uk-UA" sz="1800" dirty="0" smtClean="0"/>
            <a:t>для навчання учнів виділенню істотних властивостей</a:t>
          </a:r>
          <a:endParaRPr lang="ru-RU" sz="1800" dirty="0"/>
        </a:p>
      </dgm:t>
    </dgm:pt>
    <dgm:pt modelId="{E99AD02D-1164-48DF-836C-72E4F6EB7DC2}" type="parTrans" cxnId="{480B7FAD-AF4D-4C2A-BA74-AD57EE1704D4}">
      <dgm:prSet/>
      <dgm:spPr/>
      <dgm:t>
        <a:bodyPr/>
        <a:lstStyle/>
        <a:p>
          <a:endParaRPr lang="ru-RU"/>
        </a:p>
      </dgm:t>
    </dgm:pt>
    <dgm:pt modelId="{9BB059A2-B602-42CF-9275-0B50A951D054}" type="sibTrans" cxnId="{480B7FAD-AF4D-4C2A-BA74-AD57EE1704D4}">
      <dgm:prSet/>
      <dgm:spPr/>
      <dgm:t>
        <a:bodyPr/>
        <a:lstStyle/>
        <a:p>
          <a:endParaRPr lang="ru-RU"/>
        </a:p>
      </dgm:t>
    </dgm:pt>
    <dgm:pt modelId="{BC53A711-0EF0-4609-9164-89FFEBE2C9BE}">
      <dgm:prSet phldrT="[Текст]"/>
      <dgm:spPr/>
      <dgm:t>
        <a:bodyPr/>
        <a:lstStyle/>
        <a:p>
          <a:r>
            <a:rPr lang="uk-UA" b="1" dirty="0" smtClean="0"/>
            <a:t>Відгадування предмету за поданими ознаками</a:t>
          </a:r>
          <a:endParaRPr lang="ru-RU" b="1" dirty="0"/>
        </a:p>
      </dgm:t>
    </dgm:pt>
    <dgm:pt modelId="{73003AEB-8DF6-4F67-BD22-F0BE2A975BA2}" type="parTrans" cxnId="{C3386FEE-3A6D-4ECE-8AB7-6DA7FE5AAA91}">
      <dgm:prSet/>
      <dgm:spPr/>
      <dgm:t>
        <a:bodyPr/>
        <a:lstStyle/>
        <a:p>
          <a:endParaRPr lang="ru-RU"/>
        </a:p>
      </dgm:t>
    </dgm:pt>
    <dgm:pt modelId="{2776FD8F-4CCF-4145-BE1F-CEE072F10CD6}" type="sibTrans" cxnId="{C3386FEE-3A6D-4ECE-8AB7-6DA7FE5AAA91}">
      <dgm:prSet/>
      <dgm:spPr/>
      <dgm:t>
        <a:bodyPr/>
        <a:lstStyle/>
        <a:p>
          <a:endParaRPr lang="ru-RU"/>
        </a:p>
      </dgm:t>
    </dgm:pt>
    <dgm:pt modelId="{E99A3D1C-8500-46C3-88F7-36D3FE9B850F}">
      <dgm:prSet phldrT="[Текст]"/>
      <dgm:spPr/>
      <dgm:t>
        <a:bodyPr/>
        <a:lstStyle/>
        <a:p>
          <a:r>
            <a:rPr lang="uk-UA" dirty="0" smtClean="0"/>
            <a:t>при роботі над істотними ознаками</a:t>
          </a:r>
          <a:endParaRPr lang="ru-RU" dirty="0"/>
        </a:p>
      </dgm:t>
    </dgm:pt>
    <dgm:pt modelId="{4A243564-4970-4AD9-8C4A-FFE9DE29452C}" type="parTrans" cxnId="{A8E9F4E8-A06B-4416-A262-FCE6116DD982}">
      <dgm:prSet/>
      <dgm:spPr/>
      <dgm:t>
        <a:bodyPr/>
        <a:lstStyle/>
        <a:p>
          <a:endParaRPr lang="ru-RU"/>
        </a:p>
      </dgm:t>
    </dgm:pt>
    <dgm:pt modelId="{76DD01EF-DAF6-4F7B-A1FE-340C451DC1C5}" type="sibTrans" cxnId="{A8E9F4E8-A06B-4416-A262-FCE6116DD982}">
      <dgm:prSet/>
      <dgm:spPr/>
      <dgm:t>
        <a:bodyPr/>
        <a:lstStyle/>
        <a:p>
          <a:endParaRPr lang="ru-RU"/>
        </a:p>
      </dgm:t>
    </dgm:pt>
    <dgm:pt modelId="{955AB304-E788-48EB-8A21-6860E5C576F6}">
      <dgm:prSet phldrT="[Текст]" custT="1"/>
      <dgm:spPr/>
      <dgm:t>
        <a:bodyPr/>
        <a:lstStyle/>
        <a:p>
          <a:pPr algn="just">
            <a:lnSpc>
              <a:spcPct val="80000"/>
            </a:lnSpc>
          </a:pPr>
          <a:r>
            <a:rPr lang="uk-UA" sz="1800" dirty="0" smtClean="0"/>
            <a:t>аналогічно грають в ігри “ Однакові за формою ”, “ Однакові за кольором ” (аналогічно), “ Однакові за формою і кольором ”</a:t>
          </a:r>
          <a:endParaRPr lang="ru-RU" sz="1800" dirty="0"/>
        </a:p>
      </dgm:t>
    </dgm:pt>
    <dgm:pt modelId="{BB61D566-4190-4834-95FA-5E4CC687665F}" type="parTrans" cxnId="{CD3BB08F-F21F-4F6E-94FC-B16B8D03D3A1}">
      <dgm:prSet/>
      <dgm:spPr/>
      <dgm:t>
        <a:bodyPr/>
        <a:lstStyle/>
        <a:p>
          <a:endParaRPr lang="ru-RU"/>
        </a:p>
      </dgm:t>
    </dgm:pt>
    <dgm:pt modelId="{7BA4EA65-1D8B-4FE2-96C5-043AA298F88F}" type="sibTrans" cxnId="{CD3BB08F-F21F-4F6E-94FC-B16B8D03D3A1}">
      <dgm:prSet/>
      <dgm:spPr/>
      <dgm:t>
        <a:bodyPr/>
        <a:lstStyle/>
        <a:p>
          <a:endParaRPr lang="ru-RU"/>
        </a:p>
      </dgm:t>
    </dgm:pt>
    <dgm:pt modelId="{A092583E-4E97-4A43-BBB8-0D807ED5B544}">
      <dgm:prSet phldrT="[Текст]" custT="1"/>
      <dgm:spPr/>
      <dgm:t>
        <a:bodyPr/>
        <a:lstStyle/>
        <a:p>
          <a:pPr algn="just">
            <a:lnSpc>
              <a:spcPct val="80000"/>
            </a:lnSpc>
          </a:pPr>
          <a:r>
            <a:rPr lang="uk-UA" sz="1800" dirty="0" smtClean="0"/>
            <a:t>засвоєння поняття </a:t>
          </a:r>
          <a:r>
            <a:rPr lang="uk-UA" sz="1800" dirty="0" err="1" smtClean="0"/>
            <a:t>“спільна</a:t>
          </a:r>
          <a:r>
            <a:rPr lang="uk-UA" sz="1800" dirty="0" smtClean="0"/>
            <a:t>  ознака “</a:t>
          </a:r>
          <a:endParaRPr lang="ru-RU" sz="1800" dirty="0"/>
        </a:p>
      </dgm:t>
    </dgm:pt>
    <dgm:pt modelId="{D338D7C5-FC77-4711-A44A-F60AEEDF8B1D}" type="parTrans" cxnId="{71B3963D-5C97-475D-B71B-3E621575AC9E}">
      <dgm:prSet/>
      <dgm:spPr/>
      <dgm:t>
        <a:bodyPr/>
        <a:lstStyle/>
        <a:p>
          <a:endParaRPr lang="ru-RU"/>
        </a:p>
      </dgm:t>
    </dgm:pt>
    <dgm:pt modelId="{B4521F1E-B3F5-4316-9AD9-97E70B4102FF}" type="sibTrans" cxnId="{71B3963D-5C97-475D-B71B-3E621575AC9E}">
      <dgm:prSet/>
      <dgm:spPr/>
      <dgm:t>
        <a:bodyPr/>
        <a:lstStyle/>
        <a:p>
          <a:endParaRPr lang="ru-RU"/>
        </a:p>
      </dgm:t>
    </dgm:pt>
    <dgm:pt modelId="{FB5FCD56-D4B9-4CBD-8176-BEC61C76F458}">
      <dgm:prSet phldrT="[Текст]" custT="1"/>
      <dgm:spPr/>
      <dgm:t>
        <a:bodyPr/>
        <a:lstStyle/>
        <a:p>
          <a:pPr algn="just">
            <a:lnSpc>
              <a:spcPct val="80000"/>
            </a:lnSpc>
          </a:pPr>
          <a:r>
            <a:rPr lang="uk-UA" sz="1800" dirty="0" smtClean="0"/>
            <a:t>дозволяє диференціювати властивості істотні від неістотних</a:t>
          </a:r>
          <a:endParaRPr lang="ru-RU" sz="1800" dirty="0"/>
        </a:p>
      </dgm:t>
    </dgm:pt>
    <dgm:pt modelId="{E0D1D20B-FB31-4C0B-9AF4-918C03C75848}" type="parTrans" cxnId="{B355F2BB-8946-47F3-9D3B-985CD8F3412A}">
      <dgm:prSet/>
      <dgm:spPr/>
      <dgm:t>
        <a:bodyPr/>
        <a:lstStyle/>
        <a:p>
          <a:endParaRPr lang="ru-RU"/>
        </a:p>
      </dgm:t>
    </dgm:pt>
    <dgm:pt modelId="{A78E7D35-4957-4D45-8D5E-C3860A2EABAE}" type="sibTrans" cxnId="{B355F2BB-8946-47F3-9D3B-985CD8F3412A}">
      <dgm:prSet/>
      <dgm:spPr/>
      <dgm:t>
        <a:bodyPr/>
        <a:lstStyle/>
        <a:p>
          <a:endParaRPr lang="ru-RU"/>
        </a:p>
      </dgm:t>
    </dgm:pt>
    <dgm:pt modelId="{431074C3-FC30-4B4D-B5CA-7FC2A05F7828}">
      <dgm:prSet phldrT="[Текст]"/>
      <dgm:spPr/>
      <dgm:t>
        <a:bodyPr/>
        <a:lstStyle/>
        <a:p>
          <a:r>
            <a:rPr lang="uk-UA" dirty="0" smtClean="0"/>
            <a:t>наприклад: твердий, прозорий, холодний, слизький, боїться вогню. </a:t>
          </a:r>
          <a:endParaRPr lang="ru-RU" dirty="0"/>
        </a:p>
      </dgm:t>
    </dgm:pt>
    <dgm:pt modelId="{41DD7E53-BD96-402F-AA1E-F527164139D7}" type="parTrans" cxnId="{079C5BC5-02E4-4511-B804-76DFC594A875}">
      <dgm:prSet/>
      <dgm:spPr/>
      <dgm:t>
        <a:bodyPr/>
        <a:lstStyle/>
        <a:p>
          <a:endParaRPr lang="ru-RU"/>
        </a:p>
      </dgm:t>
    </dgm:pt>
    <dgm:pt modelId="{B37BF823-1E63-4BD8-87A4-20FF2AD079F4}" type="sibTrans" cxnId="{079C5BC5-02E4-4511-B804-76DFC594A875}">
      <dgm:prSet/>
      <dgm:spPr/>
      <dgm:t>
        <a:bodyPr/>
        <a:lstStyle/>
        <a:p>
          <a:endParaRPr lang="ru-RU"/>
        </a:p>
      </dgm:t>
    </dgm:pt>
    <dgm:pt modelId="{7DCCFDC5-4C78-4BD8-8C46-5BAD89C26840}" type="pres">
      <dgm:prSet presAssocID="{55DACBCE-AEA4-471C-86D4-BBA5854AFAE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B3FB380-5D2F-4A57-A3EE-12456345247C}" type="pres">
      <dgm:prSet presAssocID="{55DACBCE-AEA4-471C-86D4-BBA5854AFAE9}" presName="tSp" presStyleCnt="0"/>
      <dgm:spPr/>
      <dgm:t>
        <a:bodyPr/>
        <a:lstStyle/>
        <a:p>
          <a:endParaRPr lang="ru-RU"/>
        </a:p>
      </dgm:t>
    </dgm:pt>
    <dgm:pt modelId="{0401138D-872D-411E-8195-50590D67F155}" type="pres">
      <dgm:prSet presAssocID="{55DACBCE-AEA4-471C-86D4-BBA5854AFAE9}" presName="bSp" presStyleCnt="0"/>
      <dgm:spPr/>
      <dgm:t>
        <a:bodyPr/>
        <a:lstStyle/>
        <a:p>
          <a:endParaRPr lang="ru-RU"/>
        </a:p>
      </dgm:t>
    </dgm:pt>
    <dgm:pt modelId="{3A614255-C602-412B-A0D7-359244BE2DA3}" type="pres">
      <dgm:prSet presAssocID="{55DACBCE-AEA4-471C-86D4-BBA5854AFAE9}" presName="process" presStyleCnt="0"/>
      <dgm:spPr/>
      <dgm:t>
        <a:bodyPr/>
        <a:lstStyle/>
        <a:p>
          <a:endParaRPr lang="ru-RU"/>
        </a:p>
      </dgm:t>
    </dgm:pt>
    <dgm:pt modelId="{9F741457-5D55-4A66-88B6-24024F86F381}" type="pres">
      <dgm:prSet presAssocID="{A909BEC8-9E93-4637-B002-635769B11391}" presName="composite1" presStyleCnt="0"/>
      <dgm:spPr/>
      <dgm:t>
        <a:bodyPr/>
        <a:lstStyle/>
        <a:p>
          <a:endParaRPr lang="ru-RU"/>
        </a:p>
      </dgm:t>
    </dgm:pt>
    <dgm:pt modelId="{16C68771-94A5-4DA8-86AB-B060CDF58A86}" type="pres">
      <dgm:prSet presAssocID="{A909BEC8-9E93-4637-B002-635769B11391}" presName="dummyNode1" presStyleLbl="node1" presStyleIdx="0" presStyleCnt="3"/>
      <dgm:spPr/>
      <dgm:t>
        <a:bodyPr/>
        <a:lstStyle/>
        <a:p>
          <a:endParaRPr lang="ru-RU"/>
        </a:p>
      </dgm:t>
    </dgm:pt>
    <dgm:pt modelId="{F82D0AF8-1E16-473A-BC9C-DBB23600F5D0}" type="pres">
      <dgm:prSet presAssocID="{A909BEC8-9E93-4637-B002-635769B11391}" presName="childNode1" presStyleLbl="bgAcc1" presStyleIdx="0" presStyleCnt="3" custScaleY="1619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8FA74C-97C4-4A02-8A45-D68EE4D9AA90}" type="pres">
      <dgm:prSet presAssocID="{A909BEC8-9E93-4637-B002-635769B11391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58C337-FEBA-4AC0-B44D-B1F95E998E9A}" type="pres">
      <dgm:prSet presAssocID="{A909BEC8-9E93-4637-B002-635769B11391}" presName="parentNode1" presStyleLbl="node1" presStyleIdx="0" presStyleCnt="3" custLinFactNeighborY="7745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AAE459-C17C-4ABE-956A-0DD9749CC0EF}" type="pres">
      <dgm:prSet presAssocID="{A909BEC8-9E93-4637-B002-635769B11391}" presName="connSite1" presStyleCnt="0"/>
      <dgm:spPr/>
      <dgm:t>
        <a:bodyPr/>
        <a:lstStyle/>
        <a:p>
          <a:endParaRPr lang="ru-RU"/>
        </a:p>
      </dgm:t>
    </dgm:pt>
    <dgm:pt modelId="{879B17DE-D131-495A-A2E4-FE2CEC61F5E5}" type="pres">
      <dgm:prSet presAssocID="{DD57A18C-05B4-4E2F-99D6-45345B44B3F0}" presName="Name9" presStyleLbl="sibTrans2D1" presStyleIdx="0" presStyleCnt="2"/>
      <dgm:spPr/>
      <dgm:t>
        <a:bodyPr/>
        <a:lstStyle/>
        <a:p>
          <a:endParaRPr lang="ru-RU"/>
        </a:p>
      </dgm:t>
    </dgm:pt>
    <dgm:pt modelId="{C9BEB94C-B458-4465-AC0A-B0669CBC1A16}" type="pres">
      <dgm:prSet presAssocID="{7FC7D39E-D916-4045-B9EC-BA07F4604E01}" presName="composite2" presStyleCnt="0"/>
      <dgm:spPr/>
      <dgm:t>
        <a:bodyPr/>
        <a:lstStyle/>
        <a:p>
          <a:endParaRPr lang="ru-RU"/>
        </a:p>
      </dgm:t>
    </dgm:pt>
    <dgm:pt modelId="{F49400B5-3BCD-4777-8B61-92AAEF4FE2A1}" type="pres">
      <dgm:prSet presAssocID="{7FC7D39E-D916-4045-B9EC-BA07F4604E01}" presName="dummyNode2" presStyleLbl="node1" presStyleIdx="0" presStyleCnt="3"/>
      <dgm:spPr/>
      <dgm:t>
        <a:bodyPr/>
        <a:lstStyle/>
        <a:p>
          <a:endParaRPr lang="ru-RU"/>
        </a:p>
      </dgm:t>
    </dgm:pt>
    <dgm:pt modelId="{7E40D989-3A18-45AE-BF22-CD5F9AFBC28F}" type="pres">
      <dgm:prSet presAssocID="{7FC7D39E-D916-4045-B9EC-BA07F4604E01}" presName="childNode2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B2A710-2AB8-46C7-9A18-6D95F9905B77}" type="pres">
      <dgm:prSet presAssocID="{7FC7D39E-D916-4045-B9EC-BA07F4604E01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A37390-3B51-430F-A06B-95501015E264}" type="pres">
      <dgm:prSet presAssocID="{7FC7D39E-D916-4045-B9EC-BA07F4604E01}" presName="parentNode2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5FED20-22E5-4A69-B83B-7BDD1F2880C3}" type="pres">
      <dgm:prSet presAssocID="{7FC7D39E-D916-4045-B9EC-BA07F4604E01}" presName="connSite2" presStyleCnt="0"/>
      <dgm:spPr/>
      <dgm:t>
        <a:bodyPr/>
        <a:lstStyle/>
        <a:p>
          <a:endParaRPr lang="ru-RU"/>
        </a:p>
      </dgm:t>
    </dgm:pt>
    <dgm:pt modelId="{2317564B-4B6E-4DC9-8139-7752E378C579}" type="pres">
      <dgm:prSet presAssocID="{06A6DA66-A068-4F6A-935A-AD706CEEF55D}" presName="Name18" presStyleLbl="sibTrans2D1" presStyleIdx="1" presStyleCnt="2"/>
      <dgm:spPr/>
      <dgm:t>
        <a:bodyPr/>
        <a:lstStyle/>
        <a:p>
          <a:endParaRPr lang="ru-RU"/>
        </a:p>
      </dgm:t>
    </dgm:pt>
    <dgm:pt modelId="{B0940BD9-127C-4C74-AA37-D8BFE7A5CFA6}" type="pres">
      <dgm:prSet presAssocID="{BC53A711-0EF0-4609-9164-89FFEBE2C9BE}" presName="composite1" presStyleCnt="0"/>
      <dgm:spPr/>
      <dgm:t>
        <a:bodyPr/>
        <a:lstStyle/>
        <a:p>
          <a:endParaRPr lang="ru-RU"/>
        </a:p>
      </dgm:t>
    </dgm:pt>
    <dgm:pt modelId="{0216340A-A1CF-4E04-830A-36CDEA74FBCD}" type="pres">
      <dgm:prSet presAssocID="{BC53A711-0EF0-4609-9164-89FFEBE2C9BE}" presName="dummyNode1" presStyleLbl="node1" presStyleIdx="1" presStyleCnt="3"/>
      <dgm:spPr/>
      <dgm:t>
        <a:bodyPr/>
        <a:lstStyle/>
        <a:p>
          <a:endParaRPr lang="ru-RU"/>
        </a:p>
      </dgm:t>
    </dgm:pt>
    <dgm:pt modelId="{D6EE8F78-16B2-46ED-86AD-E3565901EB37}" type="pres">
      <dgm:prSet presAssocID="{BC53A711-0EF0-4609-9164-89FFEBE2C9BE}" presName="childNode1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BF7A18-C5E8-4A80-B24D-9EFE83CAFC88}" type="pres">
      <dgm:prSet presAssocID="{BC53A711-0EF0-4609-9164-89FFEBE2C9BE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34D512-232F-4271-98D6-1BF97355443E}" type="pres">
      <dgm:prSet presAssocID="{BC53A711-0EF0-4609-9164-89FFEBE2C9BE}" presName="parentNode1" presStyleLbl="node1" presStyleIdx="2" presStyleCnt="3" custScaleY="144663" custLinFactNeighborY="2195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D9F460-B024-466C-87FB-7F2F81D19535}" type="pres">
      <dgm:prSet presAssocID="{BC53A711-0EF0-4609-9164-89FFEBE2C9BE}" presName="connSite1" presStyleCnt="0"/>
      <dgm:spPr/>
      <dgm:t>
        <a:bodyPr/>
        <a:lstStyle/>
        <a:p>
          <a:endParaRPr lang="ru-RU"/>
        </a:p>
      </dgm:t>
    </dgm:pt>
  </dgm:ptLst>
  <dgm:cxnLst>
    <dgm:cxn modelId="{C3386FEE-3A6D-4ECE-8AB7-6DA7FE5AAA91}" srcId="{55DACBCE-AEA4-471C-86D4-BBA5854AFAE9}" destId="{BC53A711-0EF0-4609-9164-89FFEBE2C9BE}" srcOrd="2" destOrd="0" parTransId="{73003AEB-8DF6-4F67-BD22-F0BE2A975BA2}" sibTransId="{2776FD8F-4CCF-4145-BE1F-CEE072F10CD6}"/>
    <dgm:cxn modelId="{6593E235-A2AF-45D5-BA94-E41CA47919D8}" type="presOf" srcId="{DD57A18C-05B4-4E2F-99D6-45345B44B3F0}" destId="{879B17DE-D131-495A-A2E4-FE2CEC61F5E5}" srcOrd="0" destOrd="0" presId="urn:microsoft.com/office/officeart/2005/8/layout/hProcess4"/>
    <dgm:cxn modelId="{43BCFA77-817B-42B7-9806-A8D1374E3A6B}" type="presOf" srcId="{06A6DA66-A068-4F6A-935A-AD706CEEF55D}" destId="{2317564B-4B6E-4DC9-8139-7752E378C579}" srcOrd="0" destOrd="0" presId="urn:microsoft.com/office/officeart/2005/8/layout/hProcess4"/>
    <dgm:cxn modelId="{A40D97D0-C8BC-4B77-89EB-CCC6D1BD6B67}" type="presOf" srcId="{BC53A711-0EF0-4609-9164-89FFEBE2C9BE}" destId="{E634D512-232F-4271-98D6-1BF97355443E}" srcOrd="0" destOrd="0" presId="urn:microsoft.com/office/officeart/2005/8/layout/hProcess4"/>
    <dgm:cxn modelId="{27B1F09C-208C-4543-88CD-BE9D6D236986}" type="presOf" srcId="{431074C3-FC30-4B4D-B5CA-7FC2A05F7828}" destId="{D6EE8F78-16B2-46ED-86AD-E3565901EB37}" srcOrd="0" destOrd="1" presId="urn:microsoft.com/office/officeart/2005/8/layout/hProcess4"/>
    <dgm:cxn modelId="{E63C5E45-0198-4B5F-B941-BB9A68B0B2A9}" type="presOf" srcId="{A092583E-4E97-4A43-BBB8-0D807ED5B544}" destId="{F82D0AF8-1E16-473A-BC9C-DBB23600F5D0}" srcOrd="0" destOrd="0" presId="urn:microsoft.com/office/officeart/2005/8/layout/hProcess4"/>
    <dgm:cxn modelId="{480B7FAD-AF4D-4C2A-BA74-AD57EE1704D4}" srcId="{7FC7D39E-D916-4045-B9EC-BA07F4604E01}" destId="{1D4EFACD-9A7E-45BD-9215-9B0FC734CA8C}" srcOrd="0" destOrd="0" parTransId="{E99AD02D-1164-48DF-836C-72E4F6EB7DC2}" sibTransId="{9BB059A2-B602-42CF-9275-0B50A951D054}"/>
    <dgm:cxn modelId="{BD195EA5-3984-476B-9B9B-8A69F6A9FE62}" srcId="{55DACBCE-AEA4-471C-86D4-BBA5854AFAE9}" destId="{A909BEC8-9E93-4637-B002-635769B11391}" srcOrd="0" destOrd="0" parTransId="{4496A80F-B6AF-4284-9A55-F09DAAE55B20}" sibTransId="{DD57A18C-05B4-4E2F-99D6-45345B44B3F0}"/>
    <dgm:cxn modelId="{970DD252-5E83-4F85-B1F2-953402F86CEE}" type="presOf" srcId="{1D4EFACD-9A7E-45BD-9215-9B0FC734CA8C}" destId="{7E40D989-3A18-45AE-BF22-CD5F9AFBC28F}" srcOrd="0" destOrd="0" presId="urn:microsoft.com/office/officeart/2005/8/layout/hProcess4"/>
    <dgm:cxn modelId="{2C0F0AB9-9BF9-48C6-BBAA-E94E54B9DB40}" type="presOf" srcId="{FB5FCD56-D4B9-4CBD-8176-BEC61C76F458}" destId="{E9B2A710-2AB8-46C7-9A18-6D95F9905B77}" srcOrd="1" destOrd="1" presId="urn:microsoft.com/office/officeart/2005/8/layout/hProcess4"/>
    <dgm:cxn modelId="{1C466023-0535-451C-9011-D208E6C37900}" type="presOf" srcId="{955AB304-E788-48EB-8A21-6860E5C576F6}" destId="{F82D0AF8-1E16-473A-BC9C-DBB23600F5D0}" srcOrd="0" destOrd="2" presId="urn:microsoft.com/office/officeart/2005/8/layout/hProcess4"/>
    <dgm:cxn modelId="{20704E23-7CA1-4B60-AD6E-62B9CC6FA8DD}" type="presOf" srcId="{55DACBCE-AEA4-471C-86D4-BBA5854AFAE9}" destId="{7DCCFDC5-4C78-4BD8-8C46-5BAD89C26840}" srcOrd="0" destOrd="0" presId="urn:microsoft.com/office/officeart/2005/8/layout/hProcess4"/>
    <dgm:cxn modelId="{F90A7EBA-A4DD-4A83-8516-F1806A9EF02E}" srcId="{A909BEC8-9E93-4637-B002-635769B11391}" destId="{18F4DA7E-F0C2-4256-80A1-8C18C25B0D7A}" srcOrd="1" destOrd="0" parTransId="{1A3AFB09-C163-463D-9BED-4EDA42FA41EB}" sibTransId="{3BC96540-AB8A-4391-B3EB-7C2BBB66E721}"/>
    <dgm:cxn modelId="{8182DBFC-F1B8-4271-B840-8A2A22B675BC}" type="presOf" srcId="{431074C3-FC30-4B4D-B5CA-7FC2A05F7828}" destId="{8EBF7A18-C5E8-4A80-B24D-9EFE83CAFC88}" srcOrd="1" destOrd="1" presId="urn:microsoft.com/office/officeart/2005/8/layout/hProcess4"/>
    <dgm:cxn modelId="{71B3963D-5C97-475D-B71B-3E621575AC9E}" srcId="{A909BEC8-9E93-4637-B002-635769B11391}" destId="{A092583E-4E97-4A43-BBB8-0D807ED5B544}" srcOrd="0" destOrd="0" parTransId="{D338D7C5-FC77-4711-A44A-F60AEEDF8B1D}" sibTransId="{B4521F1E-B3F5-4316-9AD9-97E70B4102FF}"/>
    <dgm:cxn modelId="{3EAF8D1C-5B0F-4158-998E-E4839B6423B3}" type="presOf" srcId="{E99A3D1C-8500-46C3-88F7-36D3FE9B850F}" destId="{D6EE8F78-16B2-46ED-86AD-E3565901EB37}" srcOrd="0" destOrd="0" presId="urn:microsoft.com/office/officeart/2005/8/layout/hProcess4"/>
    <dgm:cxn modelId="{82EC3FB8-0EAE-4DF0-8BBC-41F788065ADB}" type="presOf" srcId="{1D4EFACD-9A7E-45BD-9215-9B0FC734CA8C}" destId="{E9B2A710-2AB8-46C7-9A18-6D95F9905B77}" srcOrd="1" destOrd="0" presId="urn:microsoft.com/office/officeart/2005/8/layout/hProcess4"/>
    <dgm:cxn modelId="{A2B62A17-7D48-4E19-995C-3CAF11AC3A48}" type="presOf" srcId="{18F4DA7E-F0C2-4256-80A1-8C18C25B0D7A}" destId="{DE8FA74C-97C4-4A02-8A45-D68EE4D9AA90}" srcOrd="1" destOrd="1" presId="urn:microsoft.com/office/officeart/2005/8/layout/hProcess4"/>
    <dgm:cxn modelId="{B355F2BB-8946-47F3-9D3B-985CD8F3412A}" srcId="{7FC7D39E-D916-4045-B9EC-BA07F4604E01}" destId="{FB5FCD56-D4B9-4CBD-8176-BEC61C76F458}" srcOrd="1" destOrd="0" parTransId="{E0D1D20B-FB31-4C0B-9AF4-918C03C75848}" sibTransId="{A78E7D35-4957-4D45-8D5E-C3860A2EABAE}"/>
    <dgm:cxn modelId="{378699A0-D7E7-4B23-8BAE-DA6AAFAE0DB8}" type="presOf" srcId="{18F4DA7E-F0C2-4256-80A1-8C18C25B0D7A}" destId="{F82D0AF8-1E16-473A-BC9C-DBB23600F5D0}" srcOrd="0" destOrd="1" presId="urn:microsoft.com/office/officeart/2005/8/layout/hProcess4"/>
    <dgm:cxn modelId="{CD3BB08F-F21F-4F6E-94FC-B16B8D03D3A1}" srcId="{A909BEC8-9E93-4637-B002-635769B11391}" destId="{955AB304-E788-48EB-8A21-6860E5C576F6}" srcOrd="2" destOrd="0" parTransId="{BB61D566-4190-4834-95FA-5E4CC687665F}" sibTransId="{7BA4EA65-1D8B-4FE2-96C5-043AA298F88F}"/>
    <dgm:cxn modelId="{98DDBBE4-1FE8-45FD-A249-49262727BC6D}" type="presOf" srcId="{E99A3D1C-8500-46C3-88F7-36D3FE9B850F}" destId="{8EBF7A18-C5E8-4A80-B24D-9EFE83CAFC88}" srcOrd="1" destOrd="0" presId="urn:microsoft.com/office/officeart/2005/8/layout/hProcess4"/>
    <dgm:cxn modelId="{300CA801-F411-47B2-9CB0-45976DF53AF3}" type="presOf" srcId="{A909BEC8-9E93-4637-B002-635769B11391}" destId="{4958C337-FEBA-4AC0-B44D-B1F95E998E9A}" srcOrd="0" destOrd="0" presId="urn:microsoft.com/office/officeart/2005/8/layout/hProcess4"/>
    <dgm:cxn modelId="{4A3E20A0-9C4E-4625-8F58-3130C5E5234E}" type="presOf" srcId="{A092583E-4E97-4A43-BBB8-0D807ED5B544}" destId="{DE8FA74C-97C4-4A02-8A45-D68EE4D9AA90}" srcOrd="1" destOrd="0" presId="urn:microsoft.com/office/officeart/2005/8/layout/hProcess4"/>
    <dgm:cxn modelId="{56478306-0C53-48EE-9466-CEF9DB88031F}" type="presOf" srcId="{FB5FCD56-D4B9-4CBD-8176-BEC61C76F458}" destId="{7E40D989-3A18-45AE-BF22-CD5F9AFBC28F}" srcOrd="0" destOrd="1" presId="urn:microsoft.com/office/officeart/2005/8/layout/hProcess4"/>
    <dgm:cxn modelId="{54FED1BF-73E9-4F9A-B1DB-35A13D6365A2}" srcId="{55DACBCE-AEA4-471C-86D4-BBA5854AFAE9}" destId="{7FC7D39E-D916-4045-B9EC-BA07F4604E01}" srcOrd="1" destOrd="0" parTransId="{D444D618-C16D-4CDC-80B2-E6DEB3FF6484}" sibTransId="{06A6DA66-A068-4F6A-935A-AD706CEEF55D}"/>
    <dgm:cxn modelId="{A8E9F4E8-A06B-4416-A262-FCE6116DD982}" srcId="{BC53A711-0EF0-4609-9164-89FFEBE2C9BE}" destId="{E99A3D1C-8500-46C3-88F7-36D3FE9B850F}" srcOrd="0" destOrd="0" parTransId="{4A243564-4970-4AD9-8C4A-FFE9DE29452C}" sibTransId="{76DD01EF-DAF6-4F7B-A1FE-340C451DC1C5}"/>
    <dgm:cxn modelId="{49F12882-92A8-4A43-A240-FC53030B7C77}" type="presOf" srcId="{7FC7D39E-D916-4045-B9EC-BA07F4604E01}" destId="{EDA37390-3B51-430F-A06B-95501015E264}" srcOrd="0" destOrd="0" presId="urn:microsoft.com/office/officeart/2005/8/layout/hProcess4"/>
    <dgm:cxn modelId="{079C5BC5-02E4-4511-B804-76DFC594A875}" srcId="{BC53A711-0EF0-4609-9164-89FFEBE2C9BE}" destId="{431074C3-FC30-4B4D-B5CA-7FC2A05F7828}" srcOrd="1" destOrd="0" parTransId="{41DD7E53-BD96-402F-AA1E-F527164139D7}" sibTransId="{B37BF823-1E63-4BD8-87A4-20FF2AD079F4}"/>
    <dgm:cxn modelId="{CE5151F6-C6B6-4D3D-9B0E-7B2C2334F377}" type="presOf" srcId="{955AB304-E788-48EB-8A21-6860E5C576F6}" destId="{DE8FA74C-97C4-4A02-8A45-D68EE4D9AA90}" srcOrd="1" destOrd="2" presId="urn:microsoft.com/office/officeart/2005/8/layout/hProcess4"/>
    <dgm:cxn modelId="{C063BDD2-CA5B-49F3-B544-75E09204CB87}" type="presParOf" srcId="{7DCCFDC5-4C78-4BD8-8C46-5BAD89C26840}" destId="{EB3FB380-5D2F-4A57-A3EE-12456345247C}" srcOrd="0" destOrd="0" presId="urn:microsoft.com/office/officeart/2005/8/layout/hProcess4"/>
    <dgm:cxn modelId="{DDEB750E-EC06-4926-BD60-A63324855575}" type="presParOf" srcId="{7DCCFDC5-4C78-4BD8-8C46-5BAD89C26840}" destId="{0401138D-872D-411E-8195-50590D67F155}" srcOrd="1" destOrd="0" presId="urn:microsoft.com/office/officeart/2005/8/layout/hProcess4"/>
    <dgm:cxn modelId="{1EFA316B-AB7E-4A65-A3D2-29FD8483C431}" type="presParOf" srcId="{7DCCFDC5-4C78-4BD8-8C46-5BAD89C26840}" destId="{3A614255-C602-412B-A0D7-359244BE2DA3}" srcOrd="2" destOrd="0" presId="urn:microsoft.com/office/officeart/2005/8/layout/hProcess4"/>
    <dgm:cxn modelId="{6A5AF49B-BD7B-4098-B65D-B18C1767A789}" type="presParOf" srcId="{3A614255-C602-412B-A0D7-359244BE2DA3}" destId="{9F741457-5D55-4A66-88B6-24024F86F381}" srcOrd="0" destOrd="0" presId="urn:microsoft.com/office/officeart/2005/8/layout/hProcess4"/>
    <dgm:cxn modelId="{78C888DF-A6EE-4ECB-A43F-9FD38DBC4E35}" type="presParOf" srcId="{9F741457-5D55-4A66-88B6-24024F86F381}" destId="{16C68771-94A5-4DA8-86AB-B060CDF58A86}" srcOrd="0" destOrd="0" presId="urn:microsoft.com/office/officeart/2005/8/layout/hProcess4"/>
    <dgm:cxn modelId="{F5C285B7-044E-4DF3-A049-40EA2B6DC6F8}" type="presParOf" srcId="{9F741457-5D55-4A66-88B6-24024F86F381}" destId="{F82D0AF8-1E16-473A-BC9C-DBB23600F5D0}" srcOrd="1" destOrd="0" presId="urn:microsoft.com/office/officeart/2005/8/layout/hProcess4"/>
    <dgm:cxn modelId="{C0322A37-CF81-4429-AE56-B57E576322FE}" type="presParOf" srcId="{9F741457-5D55-4A66-88B6-24024F86F381}" destId="{DE8FA74C-97C4-4A02-8A45-D68EE4D9AA90}" srcOrd="2" destOrd="0" presId="urn:microsoft.com/office/officeart/2005/8/layout/hProcess4"/>
    <dgm:cxn modelId="{1D1DCE01-C1C5-4E3C-B826-1FEC5294BDE5}" type="presParOf" srcId="{9F741457-5D55-4A66-88B6-24024F86F381}" destId="{4958C337-FEBA-4AC0-B44D-B1F95E998E9A}" srcOrd="3" destOrd="0" presId="urn:microsoft.com/office/officeart/2005/8/layout/hProcess4"/>
    <dgm:cxn modelId="{B8AE1D5B-B1E4-4EE3-93ED-DAA8A7164D28}" type="presParOf" srcId="{9F741457-5D55-4A66-88B6-24024F86F381}" destId="{A2AAE459-C17C-4ABE-956A-0DD9749CC0EF}" srcOrd="4" destOrd="0" presId="urn:microsoft.com/office/officeart/2005/8/layout/hProcess4"/>
    <dgm:cxn modelId="{23B71214-5DA2-4C34-BD7E-928C53D2A326}" type="presParOf" srcId="{3A614255-C602-412B-A0D7-359244BE2DA3}" destId="{879B17DE-D131-495A-A2E4-FE2CEC61F5E5}" srcOrd="1" destOrd="0" presId="urn:microsoft.com/office/officeart/2005/8/layout/hProcess4"/>
    <dgm:cxn modelId="{ADB8D19C-FF21-40B5-8472-A2F5B9A96B6D}" type="presParOf" srcId="{3A614255-C602-412B-A0D7-359244BE2DA3}" destId="{C9BEB94C-B458-4465-AC0A-B0669CBC1A16}" srcOrd="2" destOrd="0" presId="urn:microsoft.com/office/officeart/2005/8/layout/hProcess4"/>
    <dgm:cxn modelId="{D4AD49EC-53D1-45B7-A7E6-BC1A3104C681}" type="presParOf" srcId="{C9BEB94C-B458-4465-AC0A-B0669CBC1A16}" destId="{F49400B5-3BCD-4777-8B61-92AAEF4FE2A1}" srcOrd="0" destOrd="0" presId="urn:microsoft.com/office/officeart/2005/8/layout/hProcess4"/>
    <dgm:cxn modelId="{0E64ED83-7E13-453E-B13D-83FA262823C5}" type="presParOf" srcId="{C9BEB94C-B458-4465-AC0A-B0669CBC1A16}" destId="{7E40D989-3A18-45AE-BF22-CD5F9AFBC28F}" srcOrd="1" destOrd="0" presId="urn:microsoft.com/office/officeart/2005/8/layout/hProcess4"/>
    <dgm:cxn modelId="{8B0DED8C-7394-4668-8986-836CDE008A84}" type="presParOf" srcId="{C9BEB94C-B458-4465-AC0A-B0669CBC1A16}" destId="{E9B2A710-2AB8-46C7-9A18-6D95F9905B77}" srcOrd="2" destOrd="0" presId="urn:microsoft.com/office/officeart/2005/8/layout/hProcess4"/>
    <dgm:cxn modelId="{669AB9EA-863C-41FF-8E6F-860792CC709E}" type="presParOf" srcId="{C9BEB94C-B458-4465-AC0A-B0669CBC1A16}" destId="{EDA37390-3B51-430F-A06B-95501015E264}" srcOrd="3" destOrd="0" presId="urn:microsoft.com/office/officeart/2005/8/layout/hProcess4"/>
    <dgm:cxn modelId="{7BFA5354-6975-48D6-BB9E-752BBCE0EF04}" type="presParOf" srcId="{C9BEB94C-B458-4465-AC0A-B0669CBC1A16}" destId="{755FED20-22E5-4A69-B83B-7BDD1F2880C3}" srcOrd="4" destOrd="0" presId="urn:microsoft.com/office/officeart/2005/8/layout/hProcess4"/>
    <dgm:cxn modelId="{F95E3630-F0C3-4BC6-9B91-0510974CFCF0}" type="presParOf" srcId="{3A614255-C602-412B-A0D7-359244BE2DA3}" destId="{2317564B-4B6E-4DC9-8139-7752E378C579}" srcOrd="3" destOrd="0" presId="urn:microsoft.com/office/officeart/2005/8/layout/hProcess4"/>
    <dgm:cxn modelId="{6CECABB4-4E6A-4B39-B445-533192ADE4A6}" type="presParOf" srcId="{3A614255-C602-412B-A0D7-359244BE2DA3}" destId="{B0940BD9-127C-4C74-AA37-D8BFE7A5CFA6}" srcOrd="4" destOrd="0" presId="urn:microsoft.com/office/officeart/2005/8/layout/hProcess4"/>
    <dgm:cxn modelId="{376B16CE-8B6C-4CBF-A68B-FF005FC10E51}" type="presParOf" srcId="{B0940BD9-127C-4C74-AA37-D8BFE7A5CFA6}" destId="{0216340A-A1CF-4E04-830A-36CDEA74FBCD}" srcOrd="0" destOrd="0" presId="urn:microsoft.com/office/officeart/2005/8/layout/hProcess4"/>
    <dgm:cxn modelId="{EC42FD4E-C889-46EA-B92A-49F886F7B56E}" type="presParOf" srcId="{B0940BD9-127C-4C74-AA37-D8BFE7A5CFA6}" destId="{D6EE8F78-16B2-46ED-86AD-E3565901EB37}" srcOrd="1" destOrd="0" presId="urn:microsoft.com/office/officeart/2005/8/layout/hProcess4"/>
    <dgm:cxn modelId="{143AF8C7-61C0-4CE7-8916-40070BE26ECD}" type="presParOf" srcId="{B0940BD9-127C-4C74-AA37-D8BFE7A5CFA6}" destId="{8EBF7A18-C5E8-4A80-B24D-9EFE83CAFC88}" srcOrd="2" destOrd="0" presId="urn:microsoft.com/office/officeart/2005/8/layout/hProcess4"/>
    <dgm:cxn modelId="{4ADA9348-783C-485C-9DC0-0C70A92557E1}" type="presParOf" srcId="{B0940BD9-127C-4C74-AA37-D8BFE7A5CFA6}" destId="{E634D512-232F-4271-98D6-1BF97355443E}" srcOrd="3" destOrd="0" presId="urn:microsoft.com/office/officeart/2005/8/layout/hProcess4"/>
    <dgm:cxn modelId="{4F5BF0FF-453D-47DE-904D-FC8A083167C1}" type="presParOf" srcId="{B0940BD9-127C-4C74-AA37-D8BFE7A5CFA6}" destId="{B3D9F460-B024-466C-87FB-7F2F81D19535}" srcOrd="4" destOrd="0" presId="urn:microsoft.com/office/officeart/2005/8/layout/hProcess4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523A439-484C-4416-945E-7729B336804A}" type="doc">
      <dgm:prSet loTypeId="urn:microsoft.com/office/officeart/2005/8/layout/vList3" loCatId="list" qsTypeId="urn:microsoft.com/office/officeart/2005/8/quickstyle/simple3" qsCatId="simple" csTypeId="urn:microsoft.com/office/officeart/2005/8/colors/accent1_2" csCatId="accent1" phldr="1"/>
      <dgm:spPr/>
    </dgm:pt>
    <dgm:pt modelId="{DC9D8593-1588-414B-B96E-F5A0273476CD}">
      <dgm:prSet phldrT="[Текст]" custT="1"/>
      <dgm:spPr/>
      <dgm:t>
        <a:bodyPr/>
        <a:lstStyle/>
        <a:p>
          <a:r>
            <a:rPr lang="uk-UA" sz="2400" dirty="0" smtClean="0"/>
            <a:t>Визначення ознаки, яка змінюється в ряду об’єктів (колір, форма, розмір).</a:t>
          </a:r>
          <a:endParaRPr lang="ru-RU" sz="2400" dirty="0"/>
        </a:p>
      </dgm:t>
    </dgm:pt>
    <dgm:pt modelId="{133D7475-3E50-43ED-9E8D-267C475B8829}" type="parTrans" cxnId="{54D0B105-4FAF-46CE-A6B9-2C96DDDE7D03}">
      <dgm:prSet/>
      <dgm:spPr/>
      <dgm:t>
        <a:bodyPr/>
        <a:lstStyle/>
        <a:p>
          <a:endParaRPr lang="ru-RU" sz="2400"/>
        </a:p>
      </dgm:t>
    </dgm:pt>
    <dgm:pt modelId="{D26CC314-FB08-49DE-8826-83E3EC580756}" type="sibTrans" cxnId="{54D0B105-4FAF-46CE-A6B9-2C96DDDE7D03}">
      <dgm:prSet/>
      <dgm:spPr/>
      <dgm:t>
        <a:bodyPr/>
        <a:lstStyle/>
        <a:p>
          <a:endParaRPr lang="ru-RU" sz="2400"/>
        </a:p>
      </dgm:t>
    </dgm:pt>
    <dgm:pt modelId="{AE2217FD-AD10-413A-B177-2D5CAD27B4F3}">
      <dgm:prSet phldrT="[Текст]" custT="1"/>
      <dgm:spPr/>
      <dgm:t>
        <a:bodyPr/>
        <a:lstStyle/>
        <a:p>
          <a:r>
            <a:rPr lang="uk-UA" sz="2400" dirty="0" smtClean="0"/>
            <a:t>Розгадування правила, за яким розташовані об’єкти в кожному рядку.</a:t>
          </a:r>
          <a:endParaRPr lang="ru-RU" sz="2400" dirty="0"/>
        </a:p>
      </dgm:t>
    </dgm:pt>
    <dgm:pt modelId="{04784F81-4437-44E2-899E-40D14B5D8378}" type="parTrans" cxnId="{B5F63E2B-62DF-4448-8E05-2ED95A7783C1}">
      <dgm:prSet/>
      <dgm:spPr/>
      <dgm:t>
        <a:bodyPr/>
        <a:lstStyle/>
        <a:p>
          <a:endParaRPr lang="ru-RU" sz="2400"/>
        </a:p>
      </dgm:t>
    </dgm:pt>
    <dgm:pt modelId="{F81C0BFE-5043-43C1-9F46-BA4613664082}" type="sibTrans" cxnId="{B5F63E2B-62DF-4448-8E05-2ED95A7783C1}">
      <dgm:prSet/>
      <dgm:spPr/>
      <dgm:t>
        <a:bodyPr/>
        <a:lstStyle/>
        <a:p>
          <a:endParaRPr lang="ru-RU" sz="2400"/>
        </a:p>
      </dgm:t>
    </dgm:pt>
    <dgm:pt modelId="{54AE9019-2120-4235-B925-7A2F98F51937}">
      <dgm:prSet phldrT="[Текст]" custT="1"/>
      <dgm:spPr/>
      <dgm:t>
        <a:bodyPr/>
        <a:lstStyle/>
        <a:p>
          <a:r>
            <a:rPr lang="uk-UA" sz="2400" dirty="0" smtClean="0"/>
            <a:t>Знаходження помилок в розташуванні об’єктів в даному рядку (порушена закономірність).</a:t>
          </a:r>
          <a:endParaRPr lang="ru-RU" sz="2400" dirty="0"/>
        </a:p>
      </dgm:t>
    </dgm:pt>
    <dgm:pt modelId="{B0080C51-2EBC-45CF-AE6E-70DE298A4DA6}" type="parTrans" cxnId="{75D1B137-E916-412A-A60F-2B8E8D412CC2}">
      <dgm:prSet/>
      <dgm:spPr/>
      <dgm:t>
        <a:bodyPr/>
        <a:lstStyle/>
        <a:p>
          <a:endParaRPr lang="ru-RU" sz="2400"/>
        </a:p>
      </dgm:t>
    </dgm:pt>
    <dgm:pt modelId="{89C7E67D-04CC-42FB-B2B2-5D58371E4B1D}" type="sibTrans" cxnId="{75D1B137-E916-412A-A60F-2B8E8D412CC2}">
      <dgm:prSet/>
      <dgm:spPr/>
      <dgm:t>
        <a:bodyPr/>
        <a:lstStyle/>
        <a:p>
          <a:endParaRPr lang="ru-RU" sz="2400"/>
        </a:p>
      </dgm:t>
    </dgm:pt>
    <dgm:pt modelId="{D408B74F-B5C6-46D9-BEDF-D54F5F561AC2}">
      <dgm:prSet phldrT="[Текст]" custT="1"/>
      <dgm:spPr/>
      <dgm:t>
        <a:bodyPr/>
        <a:lstStyle/>
        <a:p>
          <a:r>
            <a:rPr lang="uk-UA" sz="2400" dirty="0" smtClean="0"/>
            <a:t>Знаходження об’єкту, якого не дістає в даному ряді, або “ магічному квадраті ”.</a:t>
          </a:r>
          <a:endParaRPr lang="ru-RU" sz="2400" dirty="0"/>
        </a:p>
      </dgm:t>
    </dgm:pt>
    <dgm:pt modelId="{3786BABD-DE4A-467E-8B01-06B3F12E9FB6}" type="parTrans" cxnId="{31028B2D-0D36-426E-8037-DE53DB01E7FD}">
      <dgm:prSet/>
      <dgm:spPr/>
      <dgm:t>
        <a:bodyPr/>
        <a:lstStyle/>
        <a:p>
          <a:endParaRPr lang="ru-RU" sz="2400"/>
        </a:p>
      </dgm:t>
    </dgm:pt>
    <dgm:pt modelId="{5EFFB25E-175D-4798-8B6A-D5997AC20F3C}" type="sibTrans" cxnId="{31028B2D-0D36-426E-8037-DE53DB01E7FD}">
      <dgm:prSet/>
      <dgm:spPr/>
      <dgm:t>
        <a:bodyPr/>
        <a:lstStyle/>
        <a:p>
          <a:endParaRPr lang="ru-RU" sz="2400"/>
        </a:p>
      </dgm:t>
    </dgm:pt>
    <dgm:pt modelId="{C22ACBCB-EC46-44BF-A147-36513917D776}">
      <dgm:prSet phldrT="[Текст]" custT="1"/>
      <dgm:spPr/>
      <dgm:t>
        <a:bodyPr/>
        <a:lstStyle/>
        <a:p>
          <a:r>
            <a:rPr lang="uk-UA" sz="2400" dirty="0" smtClean="0"/>
            <a:t>Знаходження об’єкту, якого не дістає в даному ряді, або “ магічному квадраті ”.</a:t>
          </a:r>
          <a:endParaRPr lang="ru-RU" sz="2400" dirty="0"/>
        </a:p>
      </dgm:t>
    </dgm:pt>
    <dgm:pt modelId="{2DD56CBC-311C-4856-9854-03F4E04A3A46}" type="parTrans" cxnId="{858C5139-3AB6-4193-AF87-6237D4E77F94}">
      <dgm:prSet/>
      <dgm:spPr/>
      <dgm:t>
        <a:bodyPr/>
        <a:lstStyle/>
        <a:p>
          <a:endParaRPr lang="ru-RU" sz="2400"/>
        </a:p>
      </dgm:t>
    </dgm:pt>
    <dgm:pt modelId="{FB79A0A7-6DB3-4755-9E09-0B2082174EDC}" type="sibTrans" cxnId="{858C5139-3AB6-4193-AF87-6237D4E77F94}">
      <dgm:prSet/>
      <dgm:spPr/>
      <dgm:t>
        <a:bodyPr/>
        <a:lstStyle/>
        <a:p>
          <a:endParaRPr lang="ru-RU" sz="2400"/>
        </a:p>
      </dgm:t>
    </dgm:pt>
    <dgm:pt modelId="{D723AC1A-F7A1-4688-8EBD-86F690B4E33D}" type="pres">
      <dgm:prSet presAssocID="{8523A439-484C-4416-945E-7729B336804A}" presName="linearFlow" presStyleCnt="0">
        <dgm:presLayoutVars>
          <dgm:dir/>
          <dgm:resizeHandles val="exact"/>
        </dgm:presLayoutVars>
      </dgm:prSet>
      <dgm:spPr/>
    </dgm:pt>
    <dgm:pt modelId="{0113A73B-0753-422D-A33E-0A58D3AE4E3E}" type="pres">
      <dgm:prSet presAssocID="{DC9D8593-1588-414B-B96E-F5A0273476CD}" presName="composite" presStyleCnt="0"/>
      <dgm:spPr/>
    </dgm:pt>
    <dgm:pt modelId="{60DAF2FC-5720-483A-82F4-172B38D70CAE}" type="pres">
      <dgm:prSet presAssocID="{DC9D8593-1588-414B-B96E-F5A0273476CD}" presName="imgShp" presStyleLbl="fgImgPlace1" presStyleIdx="0" presStyleCnt="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97B3059A-90CB-492A-97C7-EDBFAB3CA3A8}" type="pres">
      <dgm:prSet presAssocID="{DC9D8593-1588-414B-B96E-F5A0273476CD}" presName="txShp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ADA116-DB24-4A5C-B288-DC39E6A4BEFD}" type="pres">
      <dgm:prSet presAssocID="{D26CC314-FB08-49DE-8826-83E3EC580756}" presName="spacing" presStyleCnt="0"/>
      <dgm:spPr/>
    </dgm:pt>
    <dgm:pt modelId="{3925DF45-27D5-441E-AF31-18E93A9BE4BC}" type="pres">
      <dgm:prSet presAssocID="{AE2217FD-AD10-413A-B177-2D5CAD27B4F3}" presName="composite" presStyleCnt="0"/>
      <dgm:spPr/>
    </dgm:pt>
    <dgm:pt modelId="{F73FC8F0-D9B9-4390-8E77-DDA592AE275D}" type="pres">
      <dgm:prSet presAssocID="{AE2217FD-AD10-413A-B177-2D5CAD27B4F3}" presName="imgShp" presStyleLbl="fgImgPlace1" presStyleIdx="1" presStyleCnt="5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76676177-39E5-4251-AFEA-2F37DC23B21B}" type="pres">
      <dgm:prSet presAssocID="{AE2217FD-AD10-413A-B177-2D5CAD27B4F3}" presName="txShp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4ECBDC-B18B-4375-B4A4-DD15BFF38852}" type="pres">
      <dgm:prSet presAssocID="{F81C0BFE-5043-43C1-9F46-BA4613664082}" presName="spacing" presStyleCnt="0"/>
      <dgm:spPr/>
    </dgm:pt>
    <dgm:pt modelId="{94F1DA35-5B5D-4442-8EAF-FC7DF391FECC}" type="pres">
      <dgm:prSet presAssocID="{54AE9019-2120-4235-B925-7A2F98F51937}" presName="composite" presStyleCnt="0"/>
      <dgm:spPr/>
    </dgm:pt>
    <dgm:pt modelId="{BB4311E0-1B28-472D-9264-9FDB323F76CC}" type="pres">
      <dgm:prSet presAssocID="{54AE9019-2120-4235-B925-7A2F98F51937}" presName="imgShp" presStyleLbl="fgImgPlace1" presStyleIdx="2" presStyleCnt="5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A58BCC27-A370-461A-AFEB-1685B77F7CE0}" type="pres">
      <dgm:prSet presAssocID="{54AE9019-2120-4235-B925-7A2F98F51937}" presName="txShp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1362D7-DC11-4690-AEAB-B5D08D6AFE11}" type="pres">
      <dgm:prSet presAssocID="{89C7E67D-04CC-42FB-B2B2-5D58371E4B1D}" presName="spacing" presStyleCnt="0"/>
      <dgm:spPr/>
    </dgm:pt>
    <dgm:pt modelId="{AB417D1E-5197-45CF-9F31-FB612499EC70}" type="pres">
      <dgm:prSet presAssocID="{D408B74F-B5C6-46D9-BEDF-D54F5F561AC2}" presName="composite" presStyleCnt="0"/>
      <dgm:spPr/>
    </dgm:pt>
    <dgm:pt modelId="{5F7970E1-7244-4590-97D5-129D37D1DA27}" type="pres">
      <dgm:prSet presAssocID="{D408B74F-B5C6-46D9-BEDF-D54F5F561AC2}" presName="imgShp" presStyleLbl="fgImgPlace1" presStyleIdx="3" presStyleCnt="5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7F824787-A046-480B-AC93-EAD6EBD0DE9C}" type="pres">
      <dgm:prSet presAssocID="{D408B74F-B5C6-46D9-BEDF-D54F5F561AC2}" presName="txShp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2AEA67-9193-4E8E-9FAA-A02D24A315DF}" type="pres">
      <dgm:prSet presAssocID="{5EFFB25E-175D-4798-8B6A-D5997AC20F3C}" presName="spacing" presStyleCnt="0"/>
      <dgm:spPr/>
    </dgm:pt>
    <dgm:pt modelId="{FAD579FB-909E-4258-B390-705C93FCAE54}" type="pres">
      <dgm:prSet presAssocID="{C22ACBCB-EC46-44BF-A147-36513917D776}" presName="composite" presStyleCnt="0"/>
      <dgm:spPr/>
    </dgm:pt>
    <dgm:pt modelId="{1B63EA2D-68DB-4C17-AC13-28D1C9B4AAC6}" type="pres">
      <dgm:prSet presAssocID="{C22ACBCB-EC46-44BF-A147-36513917D776}" presName="imgShp" presStyleLbl="fgImgPlace1" presStyleIdx="4" presStyleCnt="5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FE6DF6A1-21D7-4E73-8A05-B79C42105077}" type="pres">
      <dgm:prSet presAssocID="{C22ACBCB-EC46-44BF-A147-36513917D776}" presName="txShp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1028B2D-0D36-426E-8037-DE53DB01E7FD}" srcId="{8523A439-484C-4416-945E-7729B336804A}" destId="{D408B74F-B5C6-46D9-BEDF-D54F5F561AC2}" srcOrd="3" destOrd="0" parTransId="{3786BABD-DE4A-467E-8B01-06B3F12E9FB6}" sibTransId="{5EFFB25E-175D-4798-8B6A-D5997AC20F3C}"/>
    <dgm:cxn modelId="{54D0B105-4FAF-46CE-A6B9-2C96DDDE7D03}" srcId="{8523A439-484C-4416-945E-7729B336804A}" destId="{DC9D8593-1588-414B-B96E-F5A0273476CD}" srcOrd="0" destOrd="0" parTransId="{133D7475-3E50-43ED-9E8D-267C475B8829}" sibTransId="{D26CC314-FB08-49DE-8826-83E3EC580756}"/>
    <dgm:cxn modelId="{64618894-DD95-4288-B35F-7C206FFEDB0C}" type="presOf" srcId="{54AE9019-2120-4235-B925-7A2F98F51937}" destId="{A58BCC27-A370-461A-AFEB-1685B77F7CE0}" srcOrd="0" destOrd="0" presId="urn:microsoft.com/office/officeart/2005/8/layout/vList3"/>
    <dgm:cxn modelId="{858C5139-3AB6-4193-AF87-6237D4E77F94}" srcId="{8523A439-484C-4416-945E-7729B336804A}" destId="{C22ACBCB-EC46-44BF-A147-36513917D776}" srcOrd="4" destOrd="0" parTransId="{2DD56CBC-311C-4856-9854-03F4E04A3A46}" sibTransId="{FB79A0A7-6DB3-4755-9E09-0B2082174EDC}"/>
    <dgm:cxn modelId="{B140EFFA-A448-4EDF-B91D-10CFA1A6A24F}" type="presOf" srcId="{C22ACBCB-EC46-44BF-A147-36513917D776}" destId="{FE6DF6A1-21D7-4E73-8A05-B79C42105077}" srcOrd="0" destOrd="0" presId="urn:microsoft.com/office/officeart/2005/8/layout/vList3"/>
    <dgm:cxn modelId="{E63879F4-8707-4559-A9E6-A498C620DE13}" type="presOf" srcId="{AE2217FD-AD10-413A-B177-2D5CAD27B4F3}" destId="{76676177-39E5-4251-AFEA-2F37DC23B21B}" srcOrd="0" destOrd="0" presId="urn:microsoft.com/office/officeart/2005/8/layout/vList3"/>
    <dgm:cxn modelId="{B5F63E2B-62DF-4448-8E05-2ED95A7783C1}" srcId="{8523A439-484C-4416-945E-7729B336804A}" destId="{AE2217FD-AD10-413A-B177-2D5CAD27B4F3}" srcOrd="1" destOrd="0" parTransId="{04784F81-4437-44E2-899E-40D14B5D8378}" sibTransId="{F81C0BFE-5043-43C1-9F46-BA4613664082}"/>
    <dgm:cxn modelId="{D474966A-EBCA-4A45-A1D6-4E329B338497}" type="presOf" srcId="{DC9D8593-1588-414B-B96E-F5A0273476CD}" destId="{97B3059A-90CB-492A-97C7-EDBFAB3CA3A8}" srcOrd="0" destOrd="0" presId="urn:microsoft.com/office/officeart/2005/8/layout/vList3"/>
    <dgm:cxn modelId="{A9191B8A-1FF1-4444-A3E7-166CCDA9E5E5}" type="presOf" srcId="{D408B74F-B5C6-46D9-BEDF-D54F5F561AC2}" destId="{7F824787-A046-480B-AC93-EAD6EBD0DE9C}" srcOrd="0" destOrd="0" presId="urn:microsoft.com/office/officeart/2005/8/layout/vList3"/>
    <dgm:cxn modelId="{03C762DF-B1A3-4B21-8941-152365244014}" type="presOf" srcId="{8523A439-484C-4416-945E-7729B336804A}" destId="{D723AC1A-F7A1-4688-8EBD-86F690B4E33D}" srcOrd="0" destOrd="0" presId="urn:microsoft.com/office/officeart/2005/8/layout/vList3"/>
    <dgm:cxn modelId="{75D1B137-E916-412A-A60F-2B8E8D412CC2}" srcId="{8523A439-484C-4416-945E-7729B336804A}" destId="{54AE9019-2120-4235-B925-7A2F98F51937}" srcOrd="2" destOrd="0" parTransId="{B0080C51-2EBC-45CF-AE6E-70DE298A4DA6}" sibTransId="{89C7E67D-04CC-42FB-B2B2-5D58371E4B1D}"/>
    <dgm:cxn modelId="{AAC91BB3-E447-4E9B-9802-49D0360503D2}" type="presParOf" srcId="{D723AC1A-F7A1-4688-8EBD-86F690B4E33D}" destId="{0113A73B-0753-422D-A33E-0A58D3AE4E3E}" srcOrd="0" destOrd="0" presId="urn:microsoft.com/office/officeart/2005/8/layout/vList3"/>
    <dgm:cxn modelId="{842F3F6E-6A1D-48D7-9116-3A3F79668588}" type="presParOf" srcId="{0113A73B-0753-422D-A33E-0A58D3AE4E3E}" destId="{60DAF2FC-5720-483A-82F4-172B38D70CAE}" srcOrd="0" destOrd="0" presId="urn:microsoft.com/office/officeart/2005/8/layout/vList3"/>
    <dgm:cxn modelId="{E2517359-F0D4-4888-B069-15A2624C8B3A}" type="presParOf" srcId="{0113A73B-0753-422D-A33E-0A58D3AE4E3E}" destId="{97B3059A-90CB-492A-97C7-EDBFAB3CA3A8}" srcOrd="1" destOrd="0" presId="urn:microsoft.com/office/officeart/2005/8/layout/vList3"/>
    <dgm:cxn modelId="{A22305FA-5B21-4D26-BCB6-13F46BB81E0B}" type="presParOf" srcId="{D723AC1A-F7A1-4688-8EBD-86F690B4E33D}" destId="{EDADA116-DB24-4A5C-B288-DC39E6A4BEFD}" srcOrd="1" destOrd="0" presId="urn:microsoft.com/office/officeart/2005/8/layout/vList3"/>
    <dgm:cxn modelId="{3C7C490C-4086-4BC3-AA01-13D2A379A3C1}" type="presParOf" srcId="{D723AC1A-F7A1-4688-8EBD-86F690B4E33D}" destId="{3925DF45-27D5-441E-AF31-18E93A9BE4BC}" srcOrd="2" destOrd="0" presId="urn:microsoft.com/office/officeart/2005/8/layout/vList3"/>
    <dgm:cxn modelId="{A90773BB-2637-4B41-B5E2-658EB678B074}" type="presParOf" srcId="{3925DF45-27D5-441E-AF31-18E93A9BE4BC}" destId="{F73FC8F0-D9B9-4390-8E77-DDA592AE275D}" srcOrd="0" destOrd="0" presId="urn:microsoft.com/office/officeart/2005/8/layout/vList3"/>
    <dgm:cxn modelId="{EF6E389C-70E1-411A-B3ED-61B0EE9408C3}" type="presParOf" srcId="{3925DF45-27D5-441E-AF31-18E93A9BE4BC}" destId="{76676177-39E5-4251-AFEA-2F37DC23B21B}" srcOrd="1" destOrd="0" presId="urn:microsoft.com/office/officeart/2005/8/layout/vList3"/>
    <dgm:cxn modelId="{A76C55BE-57A0-44DD-A1FB-4DD1492DFBE6}" type="presParOf" srcId="{D723AC1A-F7A1-4688-8EBD-86F690B4E33D}" destId="{184ECBDC-B18B-4375-B4A4-DD15BFF38852}" srcOrd="3" destOrd="0" presId="urn:microsoft.com/office/officeart/2005/8/layout/vList3"/>
    <dgm:cxn modelId="{7BB46F2F-7FC0-4AC5-AFB8-E31496BDD32B}" type="presParOf" srcId="{D723AC1A-F7A1-4688-8EBD-86F690B4E33D}" destId="{94F1DA35-5B5D-4442-8EAF-FC7DF391FECC}" srcOrd="4" destOrd="0" presId="urn:microsoft.com/office/officeart/2005/8/layout/vList3"/>
    <dgm:cxn modelId="{DB826BEE-F83A-4B42-BA05-71C0FA84DE89}" type="presParOf" srcId="{94F1DA35-5B5D-4442-8EAF-FC7DF391FECC}" destId="{BB4311E0-1B28-472D-9264-9FDB323F76CC}" srcOrd="0" destOrd="0" presId="urn:microsoft.com/office/officeart/2005/8/layout/vList3"/>
    <dgm:cxn modelId="{97030A3F-E1A9-4A5F-A662-EEBF441B52DB}" type="presParOf" srcId="{94F1DA35-5B5D-4442-8EAF-FC7DF391FECC}" destId="{A58BCC27-A370-461A-AFEB-1685B77F7CE0}" srcOrd="1" destOrd="0" presId="urn:microsoft.com/office/officeart/2005/8/layout/vList3"/>
    <dgm:cxn modelId="{BA98D1F5-6029-4FFC-B8EC-B5817BE20F3E}" type="presParOf" srcId="{D723AC1A-F7A1-4688-8EBD-86F690B4E33D}" destId="{C31362D7-DC11-4690-AEAB-B5D08D6AFE11}" srcOrd="5" destOrd="0" presId="urn:microsoft.com/office/officeart/2005/8/layout/vList3"/>
    <dgm:cxn modelId="{5842F747-6896-45EE-A1EE-0F97B682D886}" type="presParOf" srcId="{D723AC1A-F7A1-4688-8EBD-86F690B4E33D}" destId="{AB417D1E-5197-45CF-9F31-FB612499EC70}" srcOrd="6" destOrd="0" presId="urn:microsoft.com/office/officeart/2005/8/layout/vList3"/>
    <dgm:cxn modelId="{552AD4CB-31C7-4951-9F73-6E6E97A13F2D}" type="presParOf" srcId="{AB417D1E-5197-45CF-9F31-FB612499EC70}" destId="{5F7970E1-7244-4590-97D5-129D37D1DA27}" srcOrd="0" destOrd="0" presId="urn:microsoft.com/office/officeart/2005/8/layout/vList3"/>
    <dgm:cxn modelId="{02CD0465-23E4-4BB0-96AA-B39D24A01FB4}" type="presParOf" srcId="{AB417D1E-5197-45CF-9F31-FB612499EC70}" destId="{7F824787-A046-480B-AC93-EAD6EBD0DE9C}" srcOrd="1" destOrd="0" presId="urn:microsoft.com/office/officeart/2005/8/layout/vList3"/>
    <dgm:cxn modelId="{C49305ED-318A-43E6-87A6-4C9D1718D6A9}" type="presParOf" srcId="{D723AC1A-F7A1-4688-8EBD-86F690B4E33D}" destId="{AE2AEA67-9193-4E8E-9FAA-A02D24A315DF}" srcOrd="7" destOrd="0" presId="urn:microsoft.com/office/officeart/2005/8/layout/vList3"/>
    <dgm:cxn modelId="{FE5EE804-182C-4A6C-88B0-3BCDC92696B2}" type="presParOf" srcId="{D723AC1A-F7A1-4688-8EBD-86F690B4E33D}" destId="{FAD579FB-909E-4258-B390-705C93FCAE54}" srcOrd="8" destOrd="0" presId="urn:microsoft.com/office/officeart/2005/8/layout/vList3"/>
    <dgm:cxn modelId="{662407E6-6018-460D-8F3D-EE4CA5F18549}" type="presParOf" srcId="{FAD579FB-909E-4258-B390-705C93FCAE54}" destId="{1B63EA2D-68DB-4C17-AC13-28D1C9B4AAC6}" srcOrd="0" destOrd="0" presId="urn:microsoft.com/office/officeart/2005/8/layout/vList3"/>
    <dgm:cxn modelId="{83C527F1-33F8-4451-90A5-89ED41F04078}" type="presParOf" srcId="{FAD579FB-909E-4258-B390-705C93FCAE54}" destId="{FE6DF6A1-21D7-4E73-8A05-B79C42105077}" srcOrd="1" destOrd="0" presId="urn:microsoft.com/office/officeart/2005/8/layout/vList3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F281C0A-C2A9-4CC0-97D0-EDCA7C715291}" type="doc">
      <dgm:prSet loTypeId="urn:microsoft.com/office/officeart/2005/8/layout/vList5" loCatId="list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FAA33BB6-2096-4B1F-A79A-4EEF32CB2FE4}">
      <dgm:prSet phldrT="[Текст]" custT="1"/>
      <dgm:spPr/>
      <dgm:t>
        <a:bodyPr/>
        <a:lstStyle/>
        <a:p>
          <a:r>
            <a:rPr lang="uk-UA" sz="2800" dirty="0" smtClean="0"/>
            <a:t>Порівняння об'єктів за довжиною </a:t>
          </a:r>
          <a:endParaRPr lang="ru-RU" sz="2800" dirty="0"/>
        </a:p>
      </dgm:t>
    </dgm:pt>
    <dgm:pt modelId="{AF2CA33B-99CE-4E98-A059-01C957BAD598}" type="parTrans" cxnId="{B3C8AFB5-970C-44A7-88D2-47DE3229486D}">
      <dgm:prSet/>
      <dgm:spPr/>
      <dgm:t>
        <a:bodyPr/>
        <a:lstStyle/>
        <a:p>
          <a:endParaRPr lang="ru-RU"/>
        </a:p>
      </dgm:t>
    </dgm:pt>
    <dgm:pt modelId="{1A16F1A6-1D84-43C2-918D-74BEF02C5619}" type="sibTrans" cxnId="{B3C8AFB5-970C-44A7-88D2-47DE3229486D}">
      <dgm:prSet/>
      <dgm:spPr/>
      <dgm:t>
        <a:bodyPr/>
        <a:lstStyle/>
        <a:p>
          <a:endParaRPr lang="ru-RU"/>
        </a:p>
      </dgm:t>
    </dgm:pt>
    <dgm:pt modelId="{D3C0BC3F-9F9B-4534-AA9E-1F40D6835433}">
      <dgm:prSet phldrT="[Текст]" custT="1"/>
      <dgm:spPr/>
      <dgm:t>
        <a:bodyPr/>
        <a:lstStyle/>
        <a:p>
          <a:pPr algn="just">
            <a:lnSpc>
              <a:spcPct val="80000"/>
            </a:lnSpc>
          </a:pPr>
          <a:r>
            <a:rPr lang="uk-UA" sz="2000" dirty="0" smtClean="0"/>
            <a:t>встановити, який довший, а який коротший; </a:t>
          </a:r>
          <a:endParaRPr lang="ru-RU" sz="2000" dirty="0"/>
        </a:p>
      </dgm:t>
    </dgm:pt>
    <dgm:pt modelId="{2A39689B-1990-4DEA-9A0F-B2943F1FB827}" type="parTrans" cxnId="{E09E56F5-B801-4C3B-8261-B510AC35C5CC}">
      <dgm:prSet/>
      <dgm:spPr/>
      <dgm:t>
        <a:bodyPr/>
        <a:lstStyle/>
        <a:p>
          <a:endParaRPr lang="ru-RU"/>
        </a:p>
      </dgm:t>
    </dgm:pt>
    <dgm:pt modelId="{65EF4DB9-D170-476D-BB66-4C1EDE792698}" type="sibTrans" cxnId="{E09E56F5-B801-4C3B-8261-B510AC35C5CC}">
      <dgm:prSet/>
      <dgm:spPr/>
      <dgm:t>
        <a:bodyPr/>
        <a:lstStyle/>
        <a:p>
          <a:endParaRPr lang="ru-RU"/>
        </a:p>
      </dgm:t>
    </dgm:pt>
    <dgm:pt modelId="{7723E626-4400-4E50-8059-AE76F62D89FA}">
      <dgm:prSet phldrT="[Текст]" custT="1"/>
      <dgm:spPr/>
      <dgm:t>
        <a:bodyPr/>
        <a:lstStyle/>
        <a:p>
          <a:r>
            <a:rPr lang="uk-UA" sz="2800" dirty="0" smtClean="0"/>
            <a:t>Порівняння за шириною</a:t>
          </a:r>
          <a:endParaRPr lang="ru-RU" sz="2800" dirty="0"/>
        </a:p>
      </dgm:t>
    </dgm:pt>
    <dgm:pt modelId="{7FB1897C-6267-4F57-B437-B6FA9163BAE7}" type="parTrans" cxnId="{79FB8110-2E7F-4E3B-B24D-618E49980399}">
      <dgm:prSet/>
      <dgm:spPr/>
      <dgm:t>
        <a:bodyPr/>
        <a:lstStyle/>
        <a:p>
          <a:endParaRPr lang="ru-RU"/>
        </a:p>
      </dgm:t>
    </dgm:pt>
    <dgm:pt modelId="{F692BF3D-E5FA-4B1E-ABD2-00E33CA70B79}" type="sibTrans" cxnId="{79FB8110-2E7F-4E3B-B24D-618E49980399}">
      <dgm:prSet/>
      <dgm:spPr/>
      <dgm:t>
        <a:bodyPr/>
        <a:lstStyle/>
        <a:p>
          <a:endParaRPr lang="ru-RU"/>
        </a:p>
      </dgm:t>
    </dgm:pt>
    <dgm:pt modelId="{2B22EE2C-37A3-49F0-A673-9EA9206F3690}">
      <dgm:prSet phldrT="[Текст]" custT="1"/>
      <dgm:spPr/>
      <dgm:t>
        <a:bodyPr/>
        <a:lstStyle/>
        <a:p>
          <a:pPr marL="114300" indent="0" algn="just" defTabSz="577850">
            <a:lnSpc>
              <a:spcPct val="8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uk-UA" sz="2000" dirty="0" smtClean="0"/>
            <a:t>встановити, який ширший, а який вужчий;</a:t>
          </a:r>
          <a:endParaRPr lang="ru-RU" sz="2000" dirty="0"/>
        </a:p>
      </dgm:t>
    </dgm:pt>
    <dgm:pt modelId="{2605E6D5-B0FA-49C0-9CC3-E50123F1BE17}" type="parTrans" cxnId="{A3858BA7-11E4-42B4-91B7-551943692A94}">
      <dgm:prSet/>
      <dgm:spPr/>
      <dgm:t>
        <a:bodyPr/>
        <a:lstStyle/>
        <a:p>
          <a:endParaRPr lang="ru-RU"/>
        </a:p>
      </dgm:t>
    </dgm:pt>
    <dgm:pt modelId="{BF77E2D6-F558-4DB9-A9BC-C9BD164054ED}" type="sibTrans" cxnId="{A3858BA7-11E4-42B4-91B7-551943692A94}">
      <dgm:prSet/>
      <dgm:spPr/>
      <dgm:t>
        <a:bodyPr/>
        <a:lstStyle/>
        <a:p>
          <a:endParaRPr lang="ru-RU"/>
        </a:p>
      </dgm:t>
    </dgm:pt>
    <dgm:pt modelId="{F85F3BF0-87F8-4D58-ACDE-DE84ADA00E8D}">
      <dgm:prSet phldrT="[Текст]" custT="1"/>
      <dgm:spPr/>
      <dgm:t>
        <a:bodyPr/>
        <a:lstStyle/>
        <a:p>
          <a:r>
            <a:rPr lang="uk-UA" sz="2800" dirty="0" smtClean="0"/>
            <a:t>Порівняння за масою</a:t>
          </a:r>
          <a:endParaRPr lang="ru-RU" sz="2800" dirty="0"/>
        </a:p>
      </dgm:t>
    </dgm:pt>
    <dgm:pt modelId="{389A4ADB-6C7D-4A07-8800-FAE0250A411A}" type="parTrans" cxnId="{C4554029-0A78-41B9-9194-D9E103E48F87}">
      <dgm:prSet/>
      <dgm:spPr/>
      <dgm:t>
        <a:bodyPr/>
        <a:lstStyle/>
        <a:p>
          <a:endParaRPr lang="ru-RU"/>
        </a:p>
      </dgm:t>
    </dgm:pt>
    <dgm:pt modelId="{587F2225-5939-4AA0-851B-E1D0137B1EAD}" type="sibTrans" cxnId="{C4554029-0A78-41B9-9194-D9E103E48F87}">
      <dgm:prSet/>
      <dgm:spPr/>
      <dgm:t>
        <a:bodyPr/>
        <a:lstStyle/>
        <a:p>
          <a:endParaRPr lang="ru-RU"/>
        </a:p>
      </dgm:t>
    </dgm:pt>
    <dgm:pt modelId="{9F7BC15B-641F-4B20-B5A2-81221C9637FE}">
      <dgm:prSet phldrT="[Текст]" custT="1"/>
      <dgm:spPr/>
      <dgm:t>
        <a:bodyPr/>
        <a:lstStyle/>
        <a:p>
          <a:pPr algn="just">
            <a:lnSpc>
              <a:spcPct val="80000"/>
            </a:lnSpc>
          </a:pPr>
          <a:r>
            <a:rPr lang="uk-UA" sz="2000" dirty="0" smtClean="0"/>
            <a:t>встановити, який легший, а який важчий;</a:t>
          </a:r>
          <a:endParaRPr lang="ru-RU" sz="2000" dirty="0"/>
        </a:p>
      </dgm:t>
    </dgm:pt>
    <dgm:pt modelId="{320A0C1E-527C-49B3-B451-FCF06101F43C}" type="parTrans" cxnId="{44163B88-C130-4D33-9EFE-DAFDFC06CCEE}">
      <dgm:prSet/>
      <dgm:spPr/>
      <dgm:t>
        <a:bodyPr/>
        <a:lstStyle/>
        <a:p>
          <a:endParaRPr lang="ru-RU"/>
        </a:p>
      </dgm:t>
    </dgm:pt>
    <dgm:pt modelId="{135E5078-BC34-42EB-8DDA-6913110F5CCC}" type="sibTrans" cxnId="{44163B88-C130-4D33-9EFE-DAFDFC06CCEE}">
      <dgm:prSet/>
      <dgm:spPr/>
      <dgm:t>
        <a:bodyPr/>
        <a:lstStyle/>
        <a:p>
          <a:endParaRPr lang="ru-RU"/>
        </a:p>
      </dgm:t>
    </dgm:pt>
    <dgm:pt modelId="{DF08E5CD-985C-4766-B8EA-4F2CA7AC32A2}">
      <dgm:prSet phldrT="[Текст]" custT="1"/>
      <dgm:spPr/>
      <dgm:t>
        <a:bodyPr/>
        <a:lstStyle/>
        <a:p>
          <a:pPr algn="just">
            <a:lnSpc>
              <a:spcPct val="80000"/>
            </a:lnSpc>
          </a:pPr>
          <a:r>
            <a:rPr lang="uk-UA" sz="2000" dirty="0" smtClean="0"/>
            <a:t>поняття </a:t>
          </a:r>
          <a:r>
            <a:rPr lang="uk-UA" sz="2000" dirty="0" err="1" smtClean="0"/>
            <a:t>“довший”</a:t>
          </a:r>
          <a:r>
            <a:rPr lang="uk-UA" sz="2000" dirty="0" smtClean="0"/>
            <a:t>, </a:t>
          </a:r>
          <a:r>
            <a:rPr lang="uk-UA" sz="2000" dirty="0" err="1" smtClean="0"/>
            <a:t>“коротший”</a:t>
          </a:r>
          <a:r>
            <a:rPr lang="uk-UA" sz="2000" dirty="0" smtClean="0"/>
            <a:t>, </a:t>
          </a:r>
          <a:r>
            <a:rPr lang="uk-UA" sz="2000" dirty="0" err="1" smtClean="0"/>
            <a:t>“однакові</a:t>
          </a:r>
          <a:r>
            <a:rPr lang="uk-UA" sz="2000" dirty="0" smtClean="0"/>
            <a:t> за </a:t>
          </a:r>
          <a:r>
            <a:rPr lang="uk-UA" sz="2000" dirty="0" err="1" smtClean="0"/>
            <a:t>довжиною”</a:t>
          </a:r>
          <a:r>
            <a:rPr lang="uk-UA" sz="2000" dirty="0" smtClean="0"/>
            <a:t>;</a:t>
          </a:r>
          <a:endParaRPr lang="ru-RU" sz="2000" dirty="0"/>
        </a:p>
      </dgm:t>
    </dgm:pt>
    <dgm:pt modelId="{194D7F50-F8DB-49E4-8E2E-2FEAA672C8E6}" type="parTrans" cxnId="{5311A359-5689-40B9-AD2B-A996522A4820}">
      <dgm:prSet/>
      <dgm:spPr/>
      <dgm:t>
        <a:bodyPr/>
        <a:lstStyle/>
        <a:p>
          <a:endParaRPr lang="ru-RU"/>
        </a:p>
      </dgm:t>
    </dgm:pt>
    <dgm:pt modelId="{BF1140E1-6101-4E0A-856D-327BDCD5AA07}" type="sibTrans" cxnId="{5311A359-5689-40B9-AD2B-A996522A4820}">
      <dgm:prSet/>
      <dgm:spPr/>
      <dgm:t>
        <a:bodyPr/>
        <a:lstStyle/>
        <a:p>
          <a:endParaRPr lang="ru-RU"/>
        </a:p>
      </dgm:t>
    </dgm:pt>
    <dgm:pt modelId="{87F2EE62-CBDB-4155-9D9C-60561685B51E}">
      <dgm:prSet phldrT="[Текст]" custT="1"/>
      <dgm:spPr/>
      <dgm:t>
        <a:bodyPr/>
        <a:lstStyle/>
        <a:p>
          <a:pPr marL="114300" indent="0" algn="just" defTabSz="577850">
            <a:lnSpc>
              <a:spcPct val="8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uk-UA" sz="2000" dirty="0" smtClean="0"/>
            <a:t>порівняння смужок за шириною: </a:t>
          </a:r>
          <a:r>
            <a:rPr lang="uk-UA" sz="2000" dirty="0" err="1" smtClean="0"/>
            <a:t>спосбі</a:t>
          </a:r>
          <a:r>
            <a:rPr lang="uk-UA" sz="2000" dirty="0" smtClean="0"/>
            <a:t> накладання, спосіб прикладання, </a:t>
          </a:r>
          <a:r>
            <a:rPr lang="uk-UA" sz="2000" dirty="0" err="1" smtClean="0"/>
            <a:t>“на</a:t>
          </a:r>
          <a:r>
            <a:rPr lang="uk-UA" sz="2000" dirty="0" smtClean="0"/>
            <a:t> </a:t>
          </a:r>
          <a:r>
            <a:rPr lang="uk-UA" sz="2000" dirty="0" err="1" smtClean="0"/>
            <a:t>око”</a:t>
          </a:r>
          <a:r>
            <a:rPr lang="uk-UA" sz="2000" dirty="0" smtClean="0"/>
            <a:t>.</a:t>
          </a:r>
          <a:endParaRPr lang="ru-RU" sz="2000" dirty="0"/>
        </a:p>
      </dgm:t>
    </dgm:pt>
    <dgm:pt modelId="{BF4403C6-266F-45F6-8FF5-0122CBF0D52B}" type="parTrans" cxnId="{7C1D013E-AE0D-4E11-877B-C10DC987BA48}">
      <dgm:prSet/>
      <dgm:spPr/>
      <dgm:t>
        <a:bodyPr/>
        <a:lstStyle/>
        <a:p>
          <a:endParaRPr lang="ru-RU"/>
        </a:p>
      </dgm:t>
    </dgm:pt>
    <dgm:pt modelId="{1B413E68-0667-411E-A538-3AE4464D3B9F}" type="sibTrans" cxnId="{7C1D013E-AE0D-4E11-877B-C10DC987BA48}">
      <dgm:prSet/>
      <dgm:spPr/>
      <dgm:t>
        <a:bodyPr/>
        <a:lstStyle/>
        <a:p>
          <a:endParaRPr lang="ru-RU"/>
        </a:p>
      </dgm:t>
    </dgm:pt>
    <dgm:pt modelId="{78131A13-ADEF-4CEF-A323-4F7B2A156D2F}">
      <dgm:prSet phldrT="[Текст]" custT="1"/>
      <dgm:spPr/>
      <dgm:t>
        <a:bodyPr/>
        <a:lstStyle/>
        <a:p>
          <a:pPr marL="114300" indent="0" algn="just" defTabSz="577850">
            <a:lnSpc>
              <a:spcPct val="8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uk-UA" sz="2000" dirty="0" smtClean="0"/>
            <a:t>поняття </a:t>
          </a:r>
          <a:r>
            <a:rPr lang="uk-UA" sz="2000" dirty="0" err="1" smtClean="0"/>
            <a:t>“ширший”</a:t>
          </a:r>
          <a:r>
            <a:rPr lang="uk-UA" sz="2000" dirty="0" smtClean="0"/>
            <a:t>, </a:t>
          </a:r>
          <a:r>
            <a:rPr lang="uk-UA" sz="2000" dirty="0" err="1" smtClean="0"/>
            <a:t>“вузчий”</a:t>
          </a:r>
          <a:r>
            <a:rPr lang="uk-UA" sz="2000" dirty="0" smtClean="0"/>
            <a:t>, </a:t>
          </a:r>
          <a:r>
            <a:rPr lang="uk-UA" sz="2000" dirty="0" err="1" smtClean="0"/>
            <a:t>“однакові</a:t>
          </a:r>
          <a:r>
            <a:rPr lang="uk-UA" sz="2000" dirty="0" smtClean="0"/>
            <a:t> за </a:t>
          </a:r>
          <a:r>
            <a:rPr lang="uk-UA" sz="2000" dirty="0" err="1" smtClean="0"/>
            <a:t>шириною”</a:t>
          </a:r>
          <a:r>
            <a:rPr lang="uk-UA" sz="2000" dirty="0" smtClean="0"/>
            <a:t>;</a:t>
          </a:r>
          <a:endParaRPr lang="ru-RU" sz="2000" dirty="0"/>
        </a:p>
      </dgm:t>
    </dgm:pt>
    <dgm:pt modelId="{2D41EA16-539E-4AFC-83B3-D462BAE99F8C}" type="parTrans" cxnId="{46D22A05-370A-446F-BEE2-DC693498E68A}">
      <dgm:prSet/>
      <dgm:spPr/>
      <dgm:t>
        <a:bodyPr/>
        <a:lstStyle/>
        <a:p>
          <a:endParaRPr lang="ru-RU"/>
        </a:p>
      </dgm:t>
    </dgm:pt>
    <dgm:pt modelId="{231A16EA-CE74-47DC-802D-2475E1991F3E}" type="sibTrans" cxnId="{46D22A05-370A-446F-BEE2-DC693498E68A}">
      <dgm:prSet/>
      <dgm:spPr/>
      <dgm:t>
        <a:bodyPr/>
        <a:lstStyle/>
        <a:p>
          <a:endParaRPr lang="ru-RU"/>
        </a:p>
      </dgm:t>
    </dgm:pt>
    <dgm:pt modelId="{01356E42-85E2-4648-BEB0-E92EB7C4A25C}">
      <dgm:prSet phldrT="[Текст]" custT="1"/>
      <dgm:spPr/>
      <dgm:t>
        <a:bodyPr/>
        <a:lstStyle/>
        <a:p>
          <a:pPr algn="just">
            <a:lnSpc>
              <a:spcPct val="80000"/>
            </a:lnSpc>
          </a:pPr>
          <a:r>
            <a:rPr lang="uk-UA" sz="2000" dirty="0" smtClean="0"/>
            <a:t>порівняння смужок за довжиною: спосіб накладання, спосіб прикладання, </a:t>
          </a:r>
          <a:r>
            <a:rPr lang="uk-UA" sz="2000" dirty="0" err="1" smtClean="0"/>
            <a:t>“на</a:t>
          </a:r>
          <a:r>
            <a:rPr lang="uk-UA" sz="2000" dirty="0" smtClean="0"/>
            <a:t> </a:t>
          </a:r>
          <a:r>
            <a:rPr lang="uk-UA" sz="2000" dirty="0" err="1" smtClean="0"/>
            <a:t>око”</a:t>
          </a:r>
          <a:r>
            <a:rPr lang="uk-UA" sz="2000" dirty="0" smtClean="0"/>
            <a:t>.</a:t>
          </a:r>
          <a:endParaRPr lang="ru-RU" sz="2000" dirty="0"/>
        </a:p>
      </dgm:t>
    </dgm:pt>
    <dgm:pt modelId="{0B3959B8-1629-475D-AFFB-52FAE5C62774}" type="parTrans" cxnId="{177E74DA-882D-461C-83FA-D6F8E90C35C6}">
      <dgm:prSet/>
      <dgm:spPr/>
      <dgm:t>
        <a:bodyPr/>
        <a:lstStyle/>
        <a:p>
          <a:endParaRPr lang="ru-RU"/>
        </a:p>
      </dgm:t>
    </dgm:pt>
    <dgm:pt modelId="{B9606305-EC31-4D35-9F8C-903AA54FAB5B}" type="sibTrans" cxnId="{177E74DA-882D-461C-83FA-D6F8E90C35C6}">
      <dgm:prSet/>
      <dgm:spPr/>
      <dgm:t>
        <a:bodyPr/>
        <a:lstStyle/>
        <a:p>
          <a:endParaRPr lang="ru-RU"/>
        </a:p>
      </dgm:t>
    </dgm:pt>
    <dgm:pt modelId="{076B49F9-536A-4FEA-A373-700514723679}">
      <dgm:prSet custT="1"/>
      <dgm:spPr/>
      <dgm:t>
        <a:bodyPr/>
        <a:lstStyle/>
        <a:p>
          <a:pPr algn="just">
            <a:lnSpc>
              <a:spcPct val="80000"/>
            </a:lnSpc>
          </a:pPr>
          <a:r>
            <a:rPr lang="uk-UA" sz="2000" dirty="0" smtClean="0"/>
            <a:t>поняття </a:t>
          </a:r>
          <a:r>
            <a:rPr lang="uk-UA" sz="2000" dirty="0" err="1" smtClean="0"/>
            <a:t>“легший”</a:t>
          </a:r>
          <a:r>
            <a:rPr lang="uk-UA" sz="2000" dirty="0" smtClean="0"/>
            <a:t>, </a:t>
          </a:r>
          <a:r>
            <a:rPr lang="uk-UA" sz="2000" dirty="0" err="1" smtClean="0"/>
            <a:t>“важчий”</a:t>
          </a:r>
          <a:r>
            <a:rPr lang="uk-UA" sz="2000" dirty="0" smtClean="0"/>
            <a:t>, </a:t>
          </a:r>
          <a:r>
            <a:rPr lang="uk-UA" sz="2000" dirty="0" err="1" smtClean="0"/>
            <a:t>“однакові</a:t>
          </a:r>
          <a:r>
            <a:rPr lang="uk-UA" sz="2000" dirty="0" smtClean="0"/>
            <a:t> за  </a:t>
          </a:r>
          <a:r>
            <a:rPr lang="uk-UA" sz="2000" dirty="0" err="1" smtClean="0"/>
            <a:t>масою”</a:t>
          </a:r>
          <a:r>
            <a:rPr lang="uk-UA" sz="2000" dirty="0" smtClean="0"/>
            <a:t>;</a:t>
          </a:r>
          <a:endParaRPr lang="ru-RU" sz="2000" dirty="0"/>
        </a:p>
      </dgm:t>
    </dgm:pt>
    <dgm:pt modelId="{487DB68C-5B4D-46FD-B65F-DABC8C3C1EB8}" type="parTrans" cxnId="{78786D5E-1CBE-4B51-BB24-0170474E25A3}">
      <dgm:prSet/>
      <dgm:spPr/>
      <dgm:t>
        <a:bodyPr/>
        <a:lstStyle/>
        <a:p>
          <a:endParaRPr lang="ru-RU"/>
        </a:p>
      </dgm:t>
    </dgm:pt>
    <dgm:pt modelId="{6225DAF3-87B3-49E6-93FB-D7AD55B725DC}" type="sibTrans" cxnId="{78786D5E-1CBE-4B51-BB24-0170474E25A3}">
      <dgm:prSet/>
      <dgm:spPr/>
      <dgm:t>
        <a:bodyPr/>
        <a:lstStyle/>
        <a:p>
          <a:endParaRPr lang="ru-RU"/>
        </a:p>
      </dgm:t>
    </dgm:pt>
    <dgm:pt modelId="{8E189102-B611-461D-A1D2-3BE7EFDAEE93}">
      <dgm:prSet custT="1"/>
      <dgm:spPr/>
      <dgm:t>
        <a:bodyPr/>
        <a:lstStyle/>
        <a:p>
          <a:pPr algn="just">
            <a:lnSpc>
              <a:spcPct val="80000"/>
            </a:lnSpc>
          </a:pPr>
          <a:r>
            <a:rPr lang="uk-UA" sz="2000" dirty="0" smtClean="0"/>
            <a:t>порівняння </a:t>
          </a:r>
          <a:r>
            <a:rPr lang="uk-UA" sz="2000" dirty="0" err="1" smtClean="0"/>
            <a:t>обєктів</a:t>
          </a:r>
          <a:r>
            <a:rPr lang="uk-UA" sz="2000" dirty="0" smtClean="0"/>
            <a:t> за масою: спосіб  </a:t>
          </a:r>
          <a:r>
            <a:rPr lang="uk-UA" sz="2000" dirty="0" err="1" smtClean="0"/>
            <a:t>“на</a:t>
          </a:r>
          <a:r>
            <a:rPr lang="uk-UA" sz="2000" dirty="0" smtClean="0"/>
            <a:t> </a:t>
          </a:r>
          <a:r>
            <a:rPr lang="uk-UA" sz="2000" dirty="0" err="1" smtClean="0"/>
            <a:t>руку”</a:t>
          </a:r>
          <a:r>
            <a:rPr lang="uk-UA" sz="2000" dirty="0" smtClean="0"/>
            <a:t>.</a:t>
          </a:r>
          <a:endParaRPr lang="ru-RU" sz="2000" dirty="0"/>
        </a:p>
      </dgm:t>
    </dgm:pt>
    <dgm:pt modelId="{DB6C372A-141F-4684-BD9F-EAEFA899B863}" type="parTrans" cxnId="{C3651072-3440-4290-BDC9-00234AD30E39}">
      <dgm:prSet/>
      <dgm:spPr/>
      <dgm:t>
        <a:bodyPr/>
        <a:lstStyle/>
        <a:p>
          <a:endParaRPr lang="ru-RU"/>
        </a:p>
      </dgm:t>
    </dgm:pt>
    <dgm:pt modelId="{245C47DE-8059-49C8-A71D-F76AD1BAA559}" type="sibTrans" cxnId="{C3651072-3440-4290-BDC9-00234AD30E39}">
      <dgm:prSet/>
      <dgm:spPr/>
      <dgm:t>
        <a:bodyPr/>
        <a:lstStyle/>
        <a:p>
          <a:endParaRPr lang="ru-RU"/>
        </a:p>
      </dgm:t>
    </dgm:pt>
    <dgm:pt modelId="{A35670A3-8719-4E77-91A4-E0F6C3A4AAF7}" type="pres">
      <dgm:prSet presAssocID="{EF281C0A-C2A9-4CC0-97D0-EDCA7C71529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35A389C-9CC7-479A-B66B-67FA1F926EE2}" type="pres">
      <dgm:prSet presAssocID="{FAA33BB6-2096-4B1F-A79A-4EEF32CB2FE4}" presName="linNode" presStyleCnt="0"/>
      <dgm:spPr/>
      <dgm:t>
        <a:bodyPr/>
        <a:lstStyle/>
        <a:p>
          <a:endParaRPr lang="ru-RU"/>
        </a:p>
      </dgm:t>
    </dgm:pt>
    <dgm:pt modelId="{AA8C63DB-087C-4944-A035-FF6446BBF581}" type="pres">
      <dgm:prSet presAssocID="{FAA33BB6-2096-4B1F-A79A-4EEF32CB2FE4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86BB32-BDEE-412D-8473-66A0260B9360}" type="pres">
      <dgm:prSet presAssocID="{FAA33BB6-2096-4B1F-A79A-4EEF32CB2FE4}" presName="descendantText" presStyleLbl="alignAccFollowNode1" presStyleIdx="0" presStyleCnt="3" custScaleY="1139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34C4DC-6A52-4B48-9E6C-07DB58702C4A}" type="pres">
      <dgm:prSet presAssocID="{1A16F1A6-1D84-43C2-918D-74BEF02C5619}" presName="sp" presStyleCnt="0"/>
      <dgm:spPr/>
      <dgm:t>
        <a:bodyPr/>
        <a:lstStyle/>
        <a:p>
          <a:endParaRPr lang="ru-RU"/>
        </a:p>
      </dgm:t>
    </dgm:pt>
    <dgm:pt modelId="{0A67D7E7-1E02-463A-ADF5-2BE28F56B7DD}" type="pres">
      <dgm:prSet presAssocID="{7723E626-4400-4E50-8059-AE76F62D89FA}" presName="linNode" presStyleCnt="0"/>
      <dgm:spPr/>
      <dgm:t>
        <a:bodyPr/>
        <a:lstStyle/>
        <a:p>
          <a:endParaRPr lang="ru-RU"/>
        </a:p>
      </dgm:t>
    </dgm:pt>
    <dgm:pt modelId="{B3EE1161-6F33-4BF0-99C1-EF470A5011CA}" type="pres">
      <dgm:prSet presAssocID="{7723E626-4400-4E50-8059-AE76F62D89FA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3B0A96-D88C-42A2-A892-C7796ACAB147}" type="pres">
      <dgm:prSet presAssocID="{7723E626-4400-4E50-8059-AE76F62D89FA}" presName="descendantText" presStyleLbl="alignAccFollowNode1" presStyleIdx="1" presStyleCnt="3" custScaleY="1145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49580A-6F25-4054-96E6-256EAFDB2A5F}" type="pres">
      <dgm:prSet presAssocID="{F692BF3D-E5FA-4B1E-ABD2-00E33CA70B79}" presName="sp" presStyleCnt="0"/>
      <dgm:spPr/>
      <dgm:t>
        <a:bodyPr/>
        <a:lstStyle/>
        <a:p>
          <a:endParaRPr lang="ru-RU"/>
        </a:p>
      </dgm:t>
    </dgm:pt>
    <dgm:pt modelId="{E0431016-A56F-4C05-84ED-FA036F5BB77D}" type="pres">
      <dgm:prSet presAssocID="{F85F3BF0-87F8-4D58-ACDE-DE84ADA00E8D}" presName="linNode" presStyleCnt="0"/>
      <dgm:spPr/>
      <dgm:t>
        <a:bodyPr/>
        <a:lstStyle/>
        <a:p>
          <a:endParaRPr lang="ru-RU"/>
        </a:p>
      </dgm:t>
    </dgm:pt>
    <dgm:pt modelId="{1057AB70-8969-48E5-842A-CC2069A15731}" type="pres">
      <dgm:prSet presAssocID="{F85F3BF0-87F8-4D58-ACDE-DE84ADA00E8D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212B23-0E43-4532-8EEF-A8286DC70BCC}" type="pres">
      <dgm:prSet presAssocID="{F85F3BF0-87F8-4D58-ACDE-DE84ADA00E8D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38E962A-8D8F-463E-8507-5AA65E560CB4}" type="presOf" srcId="{076B49F9-536A-4FEA-A373-700514723679}" destId="{B8212B23-0E43-4532-8EEF-A8286DC70BCC}" srcOrd="0" destOrd="1" presId="urn:microsoft.com/office/officeart/2005/8/layout/vList5"/>
    <dgm:cxn modelId="{359C1A40-5F80-468B-B60F-09DD7D340073}" type="presOf" srcId="{7723E626-4400-4E50-8059-AE76F62D89FA}" destId="{B3EE1161-6F33-4BF0-99C1-EF470A5011CA}" srcOrd="0" destOrd="0" presId="urn:microsoft.com/office/officeart/2005/8/layout/vList5"/>
    <dgm:cxn modelId="{F5B1671B-05F5-44E0-84F1-867CFAFE39AB}" type="presOf" srcId="{2B22EE2C-37A3-49F0-A673-9EA9206F3690}" destId="{D13B0A96-D88C-42A2-A892-C7796ACAB147}" srcOrd="0" destOrd="0" presId="urn:microsoft.com/office/officeart/2005/8/layout/vList5"/>
    <dgm:cxn modelId="{C3651072-3440-4290-BDC9-00234AD30E39}" srcId="{F85F3BF0-87F8-4D58-ACDE-DE84ADA00E8D}" destId="{8E189102-B611-461D-A1D2-3BE7EFDAEE93}" srcOrd="2" destOrd="0" parTransId="{DB6C372A-141F-4684-BD9F-EAEFA899B863}" sibTransId="{245C47DE-8059-49C8-A71D-F76AD1BAA559}"/>
    <dgm:cxn modelId="{9AC090BE-66E4-4C95-B24A-206545A4E384}" type="presOf" srcId="{78131A13-ADEF-4CEF-A323-4F7B2A156D2F}" destId="{D13B0A96-D88C-42A2-A892-C7796ACAB147}" srcOrd="0" destOrd="1" presId="urn:microsoft.com/office/officeart/2005/8/layout/vList5"/>
    <dgm:cxn modelId="{3C93A5F9-E92E-416F-949A-8562B013D74C}" type="presOf" srcId="{87F2EE62-CBDB-4155-9D9C-60561685B51E}" destId="{D13B0A96-D88C-42A2-A892-C7796ACAB147}" srcOrd="0" destOrd="2" presId="urn:microsoft.com/office/officeart/2005/8/layout/vList5"/>
    <dgm:cxn modelId="{E5AC53FC-C07C-4A94-BBE8-8B081FA1A368}" type="presOf" srcId="{F85F3BF0-87F8-4D58-ACDE-DE84ADA00E8D}" destId="{1057AB70-8969-48E5-842A-CC2069A15731}" srcOrd="0" destOrd="0" presId="urn:microsoft.com/office/officeart/2005/8/layout/vList5"/>
    <dgm:cxn modelId="{79FB8110-2E7F-4E3B-B24D-618E49980399}" srcId="{EF281C0A-C2A9-4CC0-97D0-EDCA7C715291}" destId="{7723E626-4400-4E50-8059-AE76F62D89FA}" srcOrd="1" destOrd="0" parTransId="{7FB1897C-6267-4F57-B437-B6FA9163BAE7}" sibTransId="{F692BF3D-E5FA-4B1E-ABD2-00E33CA70B79}"/>
    <dgm:cxn modelId="{32EADE76-F236-4A7B-8DC2-E0ACF8112DF5}" type="presOf" srcId="{EF281C0A-C2A9-4CC0-97D0-EDCA7C715291}" destId="{A35670A3-8719-4E77-91A4-E0F6C3A4AAF7}" srcOrd="0" destOrd="0" presId="urn:microsoft.com/office/officeart/2005/8/layout/vList5"/>
    <dgm:cxn modelId="{78786D5E-1CBE-4B51-BB24-0170474E25A3}" srcId="{F85F3BF0-87F8-4D58-ACDE-DE84ADA00E8D}" destId="{076B49F9-536A-4FEA-A373-700514723679}" srcOrd="1" destOrd="0" parTransId="{487DB68C-5B4D-46FD-B65F-DABC8C3C1EB8}" sibTransId="{6225DAF3-87B3-49E6-93FB-D7AD55B725DC}"/>
    <dgm:cxn modelId="{C4554029-0A78-41B9-9194-D9E103E48F87}" srcId="{EF281C0A-C2A9-4CC0-97D0-EDCA7C715291}" destId="{F85F3BF0-87F8-4D58-ACDE-DE84ADA00E8D}" srcOrd="2" destOrd="0" parTransId="{389A4ADB-6C7D-4A07-8800-FAE0250A411A}" sibTransId="{587F2225-5939-4AA0-851B-E1D0137B1EAD}"/>
    <dgm:cxn modelId="{2B709C19-1697-4565-AE70-66A99D9F8092}" type="presOf" srcId="{DF08E5CD-985C-4766-B8EA-4F2CA7AC32A2}" destId="{6A86BB32-BDEE-412D-8473-66A0260B9360}" srcOrd="0" destOrd="1" presId="urn:microsoft.com/office/officeart/2005/8/layout/vList5"/>
    <dgm:cxn modelId="{87DA7F87-A563-4CF0-9F8E-78E918D7C480}" type="presOf" srcId="{9F7BC15B-641F-4B20-B5A2-81221C9637FE}" destId="{B8212B23-0E43-4532-8EEF-A8286DC70BCC}" srcOrd="0" destOrd="0" presId="urn:microsoft.com/office/officeart/2005/8/layout/vList5"/>
    <dgm:cxn modelId="{9F6AF4E5-0A98-4271-B051-6B5CBBD43ECD}" type="presOf" srcId="{01356E42-85E2-4648-BEB0-E92EB7C4A25C}" destId="{6A86BB32-BDEE-412D-8473-66A0260B9360}" srcOrd="0" destOrd="2" presId="urn:microsoft.com/office/officeart/2005/8/layout/vList5"/>
    <dgm:cxn modelId="{C448CE62-1E13-4CE1-8E65-0CB33631496D}" type="presOf" srcId="{FAA33BB6-2096-4B1F-A79A-4EEF32CB2FE4}" destId="{AA8C63DB-087C-4944-A035-FF6446BBF581}" srcOrd="0" destOrd="0" presId="urn:microsoft.com/office/officeart/2005/8/layout/vList5"/>
    <dgm:cxn modelId="{E09E56F5-B801-4C3B-8261-B510AC35C5CC}" srcId="{FAA33BB6-2096-4B1F-A79A-4EEF32CB2FE4}" destId="{D3C0BC3F-9F9B-4534-AA9E-1F40D6835433}" srcOrd="0" destOrd="0" parTransId="{2A39689B-1990-4DEA-9A0F-B2943F1FB827}" sibTransId="{65EF4DB9-D170-476D-BB66-4C1EDE792698}"/>
    <dgm:cxn modelId="{B3C8AFB5-970C-44A7-88D2-47DE3229486D}" srcId="{EF281C0A-C2A9-4CC0-97D0-EDCA7C715291}" destId="{FAA33BB6-2096-4B1F-A79A-4EEF32CB2FE4}" srcOrd="0" destOrd="0" parTransId="{AF2CA33B-99CE-4E98-A059-01C957BAD598}" sibTransId="{1A16F1A6-1D84-43C2-918D-74BEF02C5619}"/>
    <dgm:cxn modelId="{5311A359-5689-40B9-AD2B-A996522A4820}" srcId="{FAA33BB6-2096-4B1F-A79A-4EEF32CB2FE4}" destId="{DF08E5CD-985C-4766-B8EA-4F2CA7AC32A2}" srcOrd="1" destOrd="0" parTransId="{194D7F50-F8DB-49E4-8E2E-2FEAA672C8E6}" sibTransId="{BF1140E1-6101-4E0A-856D-327BDCD5AA07}"/>
    <dgm:cxn modelId="{46D22A05-370A-446F-BEE2-DC693498E68A}" srcId="{7723E626-4400-4E50-8059-AE76F62D89FA}" destId="{78131A13-ADEF-4CEF-A323-4F7B2A156D2F}" srcOrd="1" destOrd="0" parTransId="{2D41EA16-539E-4AFC-83B3-D462BAE99F8C}" sibTransId="{231A16EA-CE74-47DC-802D-2475E1991F3E}"/>
    <dgm:cxn modelId="{7C1D013E-AE0D-4E11-877B-C10DC987BA48}" srcId="{7723E626-4400-4E50-8059-AE76F62D89FA}" destId="{87F2EE62-CBDB-4155-9D9C-60561685B51E}" srcOrd="2" destOrd="0" parTransId="{BF4403C6-266F-45F6-8FF5-0122CBF0D52B}" sibTransId="{1B413E68-0667-411E-A538-3AE4464D3B9F}"/>
    <dgm:cxn modelId="{44163B88-C130-4D33-9EFE-DAFDFC06CCEE}" srcId="{F85F3BF0-87F8-4D58-ACDE-DE84ADA00E8D}" destId="{9F7BC15B-641F-4B20-B5A2-81221C9637FE}" srcOrd="0" destOrd="0" parTransId="{320A0C1E-527C-49B3-B451-FCF06101F43C}" sibTransId="{135E5078-BC34-42EB-8DDA-6913110F5CCC}"/>
    <dgm:cxn modelId="{177E74DA-882D-461C-83FA-D6F8E90C35C6}" srcId="{FAA33BB6-2096-4B1F-A79A-4EEF32CB2FE4}" destId="{01356E42-85E2-4648-BEB0-E92EB7C4A25C}" srcOrd="2" destOrd="0" parTransId="{0B3959B8-1629-475D-AFFB-52FAE5C62774}" sibTransId="{B9606305-EC31-4D35-9F8C-903AA54FAB5B}"/>
    <dgm:cxn modelId="{BE1B9302-3DD6-40CF-983F-CBCBF6FB762B}" type="presOf" srcId="{D3C0BC3F-9F9B-4534-AA9E-1F40D6835433}" destId="{6A86BB32-BDEE-412D-8473-66A0260B9360}" srcOrd="0" destOrd="0" presId="urn:microsoft.com/office/officeart/2005/8/layout/vList5"/>
    <dgm:cxn modelId="{C4C0C676-AD19-4419-AC05-300283549F33}" type="presOf" srcId="{8E189102-B611-461D-A1D2-3BE7EFDAEE93}" destId="{B8212B23-0E43-4532-8EEF-A8286DC70BCC}" srcOrd="0" destOrd="2" presId="urn:microsoft.com/office/officeart/2005/8/layout/vList5"/>
    <dgm:cxn modelId="{A3858BA7-11E4-42B4-91B7-551943692A94}" srcId="{7723E626-4400-4E50-8059-AE76F62D89FA}" destId="{2B22EE2C-37A3-49F0-A673-9EA9206F3690}" srcOrd="0" destOrd="0" parTransId="{2605E6D5-B0FA-49C0-9CC3-E50123F1BE17}" sibTransId="{BF77E2D6-F558-4DB9-A9BC-C9BD164054ED}"/>
    <dgm:cxn modelId="{785479DD-E52D-41E9-8593-1E76ADFBD843}" type="presParOf" srcId="{A35670A3-8719-4E77-91A4-E0F6C3A4AAF7}" destId="{D35A389C-9CC7-479A-B66B-67FA1F926EE2}" srcOrd="0" destOrd="0" presId="urn:microsoft.com/office/officeart/2005/8/layout/vList5"/>
    <dgm:cxn modelId="{A970617F-0926-46B5-BD31-E6FA75B67A7E}" type="presParOf" srcId="{D35A389C-9CC7-479A-B66B-67FA1F926EE2}" destId="{AA8C63DB-087C-4944-A035-FF6446BBF581}" srcOrd="0" destOrd="0" presId="urn:microsoft.com/office/officeart/2005/8/layout/vList5"/>
    <dgm:cxn modelId="{711845C8-AFD1-45BF-9087-0A792AABFDF2}" type="presParOf" srcId="{D35A389C-9CC7-479A-B66B-67FA1F926EE2}" destId="{6A86BB32-BDEE-412D-8473-66A0260B9360}" srcOrd="1" destOrd="0" presId="urn:microsoft.com/office/officeart/2005/8/layout/vList5"/>
    <dgm:cxn modelId="{FE92333E-7832-4E0B-AF08-EB8FA8EC54F2}" type="presParOf" srcId="{A35670A3-8719-4E77-91A4-E0F6C3A4AAF7}" destId="{8534C4DC-6A52-4B48-9E6C-07DB58702C4A}" srcOrd="1" destOrd="0" presId="urn:microsoft.com/office/officeart/2005/8/layout/vList5"/>
    <dgm:cxn modelId="{6AA1123D-5C7B-474F-9230-19EB48683AE7}" type="presParOf" srcId="{A35670A3-8719-4E77-91A4-E0F6C3A4AAF7}" destId="{0A67D7E7-1E02-463A-ADF5-2BE28F56B7DD}" srcOrd="2" destOrd="0" presId="urn:microsoft.com/office/officeart/2005/8/layout/vList5"/>
    <dgm:cxn modelId="{F2AFD213-795C-45AB-B26A-74CDE3630CD2}" type="presParOf" srcId="{0A67D7E7-1E02-463A-ADF5-2BE28F56B7DD}" destId="{B3EE1161-6F33-4BF0-99C1-EF470A5011CA}" srcOrd="0" destOrd="0" presId="urn:microsoft.com/office/officeart/2005/8/layout/vList5"/>
    <dgm:cxn modelId="{55B6D690-1077-40CC-BACB-B23A8CAFC436}" type="presParOf" srcId="{0A67D7E7-1E02-463A-ADF5-2BE28F56B7DD}" destId="{D13B0A96-D88C-42A2-A892-C7796ACAB147}" srcOrd="1" destOrd="0" presId="urn:microsoft.com/office/officeart/2005/8/layout/vList5"/>
    <dgm:cxn modelId="{8E6F36C9-9B23-45E4-A211-37EAC643DD01}" type="presParOf" srcId="{A35670A3-8719-4E77-91A4-E0F6C3A4AAF7}" destId="{3449580A-6F25-4054-96E6-256EAFDB2A5F}" srcOrd="3" destOrd="0" presId="urn:microsoft.com/office/officeart/2005/8/layout/vList5"/>
    <dgm:cxn modelId="{3B015029-3FBD-4849-9867-F24DA4AA3AC8}" type="presParOf" srcId="{A35670A3-8719-4E77-91A4-E0F6C3A4AAF7}" destId="{E0431016-A56F-4C05-84ED-FA036F5BB77D}" srcOrd="4" destOrd="0" presId="urn:microsoft.com/office/officeart/2005/8/layout/vList5"/>
    <dgm:cxn modelId="{46439295-BF06-489D-AA0D-0AC989AC9C5A}" type="presParOf" srcId="{E0431016-A56F-4C05-84ED-FA036F5BB77D}" destId="{1057AB70-8969-48E5-842A-CC2069A15731}" srcOrd="0" destOrd="0" presId="urn:microsoft.com/office/officeart/2005/8/layout/vList5"/>
    <dgm:cxn modelId="{0836065A-4481-481E-B3D0-264BF35FFA8B}" type="presParOf" srcId="{E0431016-A56F-4C05-84ED-FA036F5BB77D}" destId="{B8212B23-0E43-4532-8EEF-A8286DC70BCC}" srcOrd="1" destOrd="0" presId="urn:microsoft.com/office/officeart/2005/8/layout/vList5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D5A04E-443D-462F-A95B-E8BDD1C9C6B7}" type="datetimeFigureOut">
              <a:rPr lang="ru-RU" smtClean="0"/>
              <a:pPr/>
              <a:t>07.06.2015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2B8C97-619F-4159-B2C4-332B92C1566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4FD22-A53B-41EA-9529-655A36775B5D}" type="datetimeFigureOut">
              <a:rPr lang="ru-RU" smtClean="0"/>
              <a:pPr/>
              <a:t>07.06.2015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96B3-E020-4A06-959A-939DBE905C5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4FD22-A53B-41EA-9529-655A36775B5D}" type="datetimeFigureOut">
              <a:rPr lang="ru-RU" smtClean="0"/>
              <a:pPr/>
              <a:t>07.06.2015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96B3-E020-4A06-959A-939DBE905C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4FD22-A53B-41EA-9529-655A36775B5D}" type="datetimeFigureOut">
              <a:rPr lang="ru-RU" smtClean="0"/>
              <a:pPr/>
              <a:t>07.06.2015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96B3-E020-4A06-959A-939DBE905C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4FD22-A53B-41EA-9529-655A36775B5D}" type="datetimeFigureOut">
              <a:rPr lang="ru-RU" smtClean="0"/>
              <a:pPr/>
              <a:t>07.06.2015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96B3-E020-4A06-959A-939DBE905C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4FD22-A53B-41EA-9529-655A36775B5D}" type="datetimeFigureOut">
              <a:rPr lang="ru-RU" smtClean="0"/>
              <a:pPr/>
              <a:t>07.06.2015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96B3-E020-4A06-959A-939DBE905C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4FD22-A53B-41EA-9529-655A36775B5D}" type="datetimeFigureOut">
              <a:rPr lang="ru-RU" smtClean="0"/>
              <a:pPr/>
              <a:t>07.06.2015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96B3-E020-4A06-959A-939DBE905C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4FD22-A53B-41EA-9529-655A36775B5D}" type="datetimeFigureOut">
              <a:rPr lang="ru-RU" smtClean="0"/>
              <a:pPr/>
              <a:t>07.06.2015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96B3-E020-4A06-959A-939DBE905C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4FD22-A53B-41EA-9529-655A36775B5D}" type="datetimeFigureOut">
              <a:rPr lang="ru-RU" smtClean="0"/>
              <a:pPr/>
              <a:t>07.06.2015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96B3-E020-4A06-959A-939DBE905C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4FD22-A53B-41EA-9529-655A36775B5D}" type="datetimeFigureOut">
              <a:rPr lang="ru-RU" smtClean="0"/>
              <a:pPr/>
              <a:t>07.06.2015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96B3-E020-4A06-959A-939DBE905C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4FD22-A53B-41EA-9529-655A36775B5D}" type="datetimeFigureOut">
              <a:rPr lang="ru-RU" smtClean="0"/>
              <a:pPr/>
              <a:t>07.06.2015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96B3-E020-4A06-959A-939DBE905C5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7CC4FD22-A53B-41EA-9529-655A36775B5D}" type="datetimeFigureOut">
              <a:rPr lang="ru-RU" smtClean="0"/>
              <a:pPr/>
              <a:t>07.06.2015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9BA996B3-E020-4A06-959A-939DBE905C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7CC4FD22-A53B-41EA-9529-655A36775B5D}" type="datetimeFigureOut">
              <a:rPr lang="ru-RU" smtClean="0"/>
              <a:pPr/>
              <a:t>07.06.2015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9BA996B3-E020-4A06-959A-939DBE905C5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9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572528" cy="1212174"/>
          </a:xfrm>
        </p:spPr>
        <p:txBody>
          <a:bodyPr>
            <a:noAutofit/>
          </a:bodyPr>
          <a:lstStyle/>
          <a:p>
            <a:pPr algn="ctr"/>
            <a:r>
              <a:rPr lang="uk-UA" sz="3600" b="1" spc="0" dirty="0" smtClean="0">
                <a:ln w="18000">
                  <a:solidFill>
                    <a:srgbClr val="FFC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Ознаки предметів</a:t>
            </a:r>
            <a:endParaRPr lang="ru-RU" sz="3600" b="1" spc="0" dirty="0">
              <a:ln w="18000">
                <a:solidFill>
                  <a:srgbClr val="FFC000"/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79512" y="1484784"/>
          <a:ext cx="8964488" cy="53732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B5C3176-2776-407B-8A6E-930E398735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AB5C3176-2776-407B-8A6E-930E3987354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51A23A4-6446-4E88-B1F4-596C0BE622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751A23A4-6446-4E88-B1F4-596C0BE6222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35CED33-F988-46B1-A928-FB48BC9A80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graphicEl>
                                              <a:dgm id="{535CED33-F988-46B1-A928-FB48BC9A807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48B6EF1-18FF-4FD3-9666-56D3C9A91F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graphicEl>
                                              <a:dgm id="{A48B6EF1-18FF-4FD3-9666-56D3C9A91FF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016A189-65AF-427E-9DF2-5CF5E541D5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graphicEl>
                                              <a:dgm id="{8016A189-65AF-427E-9DF2-5CF5E541D52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BB9114A-E066-409B-89D1-1E75CB2885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>
                                            <p:graphicEl>
                                              <a:dgm id="{EBB9114A-E066-409B-89D1-1E75CB28853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86C656E-4E87-483D-A9AA-67846343A5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>
                                            <p:graphicEl>
                                              <a:dgm id="{A86C656E-4E87-483D-A9AA-67846343A51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B7E66AB-F940-48F6-A987-E21AEACEED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">
                                            <p:graphicEl>
                                              <a:dgm id="{FB7E66AB-F940-48F6-A987-E21AEACEED6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0"/>
            <a:ext cx="4500562" cy="178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786314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928802"/>
            <a:ext cx="4786314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32532" y="1785926"/>
            <a:ext cx="4511468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42908" y="3286124"/>
            <a:ext cx="4886357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1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14876" y="2928934"/>
            <a:ext cx="4429124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Содержимое 3"/>
          <p:cNvPicPr>
            <a:picLocks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4857760"/>
            <a:ext cx="1428728" cy="200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5180407" cy="1388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67250" y="1214422"/>
            <a:ext cx="447675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357430"/>
            <a:ext cx="5143504" cy="174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73438" y="4071942"/>
            <a:ext cx="5070562" cy="101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5069638"/>
            <a:ext cx="5072066" cy="178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43504" y="2714620"/>
            <a:ext cx="4000496" cy="1094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867303" y="5000636"/>
            <a:ext cx="1276697" cy="185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23813"/>
            <a:ext cx="4446955" cy="5834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02357"/>
            <a:ext cx="1492521" cy="2155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34222" y="2500306"/>
            <a:ext cx="4809810" cy="4386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306842"/>
            <a:ext cx="8858280" cy="764704"/>
          </a:xfrm>
        </p:spPr>
        <p:txBody>
          <a:bodyPr>
            <a:noAutofit/>
          </a:bodyPr>
          <a:lstStyle/>
          <a:p>
            <a:pPr marL="457200" indent="-457200" algn="ctr">
              <a:spcBef>
                <a:spcPts val="0"/>
              </a:spcBef>
            </a:pPr>
            <a:r>
              <a:rPr lang="uk-UA" sz="3600" b="1" spc="0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Ознаки предметів, пов'язані з поняттям величини</a:t>
            </a:r>
            <a:endParaRPr lang="ru-RU" sz="3600" b="1" spc="0" dirty="0">
              <a:ln w="18415" cmpd="sng">
                <a:solidFill>
                  <a:srgbClr val="FFC000"/>
                </a:solidFill>
                <a:prstDash val="solid"/>
              </a:ln>
              <a:solidFill>
                <a:srgbClr val="FFC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343840"/>
          <a:ext cx="9144001" cy="579993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237195"/>
                <a:gridCol w="2237235"/>
                <a:gridCol w="2416214"/>
                <a:gridCol w="2253357"/>
              </a:tblGrid>
              <a:tr h="876636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uk-UA" sz="2000" kern="1200" dirty="0" smtClean="0"/>
                        <a:t>Зміст навчальної програми 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uk-UA" sz="2000" kern="1200" dirty="0" smtClean="0"/>
                        <a:t>Ф.</a:t>
                      </a:r>
                      <a:r>
                        <a:rPr lang="uk-UA" sz="2000" kern="1200" dirty="0" err="1" smtClean="0"/>
                        <a:t>Рівкінд</a:t>
                      </a:r>
                      <a:r>
                        <a:rPr lang="uk-UA" sz="2000" kern="1200" dirty="0" smtClean="0"/>
                        <a:t>, Л.</a:t>
                      </a:r>
                      <a:r>
                        <a:rPr lang="uk-UA" sz="2000" kern="1200" dirty="0" err="1" smtClean="0"/>
                        <a:t>Оляницька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uk-UA" sz="2000" kern="1200" dirty="0" smtClean="0"/>
                        <a:t>М.Богданович,                  Г.</a:t>
                      </a:r>
                      <a:r>
                        <a:rPr lang="uk-UA" sz="2000" kern="1200" dirty="0" err="1" smtClean="0"/>
                        <a:t>Лишенко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uk-UA" sz="2000" kern="1200" dirty="0" smtClean="0"/>
                        <a:t>С.</a:t>
                      </a:r>
                      <a:r>
                        <a:rPr lang="uk-UA" sz="2000" kern="1200" dirty="0" err="1" smtClean="0"/>
                        <a:t>Скворцова</a:t>
                      </a:r>
                      <a:r>
                        <a:rPr lang="uk-UA" sz="2000" kern="1200" dirty="0" smtClean="0"/>
                        <a:t>,                   О.</a:t>
                      </a:r>
                      <a:r>
                        <a:rPr lang="uk-UA" sz="2000" kern="1200" dirty="0" err="1" smtClean="0"/>
                        <a:t>Онопрієнко</a:t>
                      </a:r>
                      <a:endParaRPr lang="ru-RU" sz="2000" dirty="0"/>
                    </a:p>
                  </a:txBody>
                  <a:tcPr/>
                </a:tc>
              </a:tr>
              <a:tr h="4923300">
                <a:tc>
                  <a:txBody>
                    <a:bodyPr/>
                    <a:lstStyle/>
                    <a:p>
                      <a:pPr algn="just">
                        <a:lnSpc>
                          <a:spcPct val="80000"/>
                        </a:lnSpc>
                      </a:pPr>
                      <a:r>
                        <a:rPr lang="uk-UA" sz="2000" kern="1200" dirty="0" smtClean="0"/>
                        <a:t>Ознаки, пов’язані із поняттям величини </a:t>
                      </a:r>
                      <a:endParaRPr lang="ru-RU" sz="2000" kern="1200" dirty="0" smtClean="0"/>
                    </a:p>
                    <a:p>
                      <a:pPr algn="just">
                        <a:lnSpc>
                          <a:spcPct val="80000"/>
                        </a:lnSpc>
                      </a:pPr>
                      <a:r>
                        <a:rPr lang="uk-UA" sz="2000" kern="1200" dirty="0" smtClean="0"/>
                        <a:t>Відношення між предметами, пов’язані з їх довжиною, висотою, товщиною 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80000"/>
                        </a:lnSpc>
                      </a:pPr>
                      <a:r>
                        <a:rPr lang="uk-UA" sz="2000" kern="1200" dirty="0" smtClean="0"/>
                        <a:t>Високий. Низький.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80000"/>
                        </a:lnSpc>
                      </a:pPr>
                      <a:r>
                        <a:rPr lang="uk-UA" sz="2000" kern="1200" dirty="0" smtClean="0"/>
                        <a:t>Порівняння предметів за розміром: великий - малий; «найвищий — найнижчий».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80000"/>
                        </a:lnSpc>
                      </a:pPr>
                      <a:r>
                        <a:rPr lang="uk-UA" sz="2000" kern="1200" dirty="0" smtClean="0"/>
                        <a:t>Більший, менший. Довший-коротший.</a:t>
                      </a:r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285984" y="2285992"/>
            <a:ext cx="2143140" cy="492922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572000" y="2285992"/>
            <a:ext cx="2286016" cy="492922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929454" y="2285992"/>
            <a:ext cx="2143140" cy="492922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686800" cy="1252728"/>
          </a:xfrm>
        </p:spPr>
        <p:txBody>
          <a:bodyPr>
            <a:normAutofit/>
          </a:bodyPr>
          <a:lstStyle/>
          <a:p>
            <a:pPr algn="ctr"/>
            <a:r>
              <a:rPr lang="uk-UA" sz="3600" dirty="0" smtClean="0"/>
              <a:t>Ознаки предметів, пов'язані з поняттям величини</a:t>
            </a:r>
            <a:endParaRPr lang="ru-RU" sz="3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412777"/>
          <a:ext cx="9144000" cy="49880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A8C63DB-087C-4944-A035-FF6446BBF5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AA8C63DB-087C-4944-A035-FF6446BBF58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A86BB32-BDEE-412D-8473-66A0260B93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6A86BB32-BDEE-412D-8473-66A0260B936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3EE1161-6F33-4BF0-99C1-EF470A5011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graphicEl>
                                              <a:dgm id="{B3EE1161-6F33-4BF0-99C1-EF470A5011C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13B0A96-D88C-42A2-A892-C7796ACAB1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graphicEl>
                                              <a:dgm id="{D13B0A96-D88C-42A2-A892-C7796ACAB14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057AB70-8969-48E5-842A-CC2069A157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graphicEl>
                                              <a:dgm id="{1057AB70-8969-48E5-842A-CC2069A1573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8212B23-0E43-4532-8EEF-A8286DC70B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>
                                            <p:graphicEl>
                                              <a:dgm id="{B8212B23-0E43-4532-8EEF-A8286DC70B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3600" dirty="0" smtClean="0"/>
              <a:t>Завдання на порівняння за величиною об'єктів у чинних підручниках</a:t>
            </a:r>
            <a:endParaRPr lang="ru-RU" sz="36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20480" t="3329" r="20480" b="13280"/>
          <a:stretch>
            <a:fillRect/>
          </a:stretch>
        </p:blipFill>
        <p:spPr bwMode="auto">
          <a:xfrm>
            <a:off x="1150944" y="1418230"/>
            <a:ext cx="6850080" cy="5439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4740845" cy="3071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41781" y="0"/>
            <a:ext cx="4402219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071810"/>
            <a:ext cx="4752181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928670"/>
            <a:ext cx="4429124" cy="1476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5214950"/>
            <a:ext cx="4786314" cy="16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7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14876" y="2357430"/>
            <a:ext cx="4429124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8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14876" y="3714752"/>
            <a:ext cx="4429124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Содержимое 3"/>
          <p:cNvPicPr>
            <a:picLocks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929587" y="5214950"/>
            <a:ext cx="1214414" cy="16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5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4834923" cy="1142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4643446"/>
            <a:ext cx="4857752" cy="2214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1142984"/>
            <a:ext cx="4857752" cy="1804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71670" y="4214818"/>
            <a:ext cx="4857752" cy="483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85852" y="2928934"/>
            <a:ext cx="4860034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12360" y="4920704"/>
            <a:ext cx="1331640" cy="1937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-23"/>
            <a:ext cx="5994601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2847981"/>
            <a:ext cx="5527806" cy="19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12842" y="4357694"/>
            <a:ext cx="1731158" cy="2500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31" y="4010052"/>
            <a:ext cx="5143536" cy="2847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428736"/>
          <a:ext cx="9144000" cy="5717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Горизонтальный свиток 4"/>
          <p:cNvSpPr/>
          <p:nvPr/>
        </p:nvSpPr>
        <p:spPr>
          <a:xfrm>
            <a:off x="0" y="-243408"/>
            <a:ext cx="9144000" cy="1872208"/>
          </a:xfrm>
          <a:prstGeom prst="horizontalScroll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67544" y="404664"/>
            <a:ext cx="83529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Зміст будь-якого поняття (в тому числі й математичного) характеризується сукупністю істотних (суттєвих) ознак.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C2BE058-EEDA-4AAE-B273-14A01E09BD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4C2BE058-EEDA-4AAE-B273-14A01E09BD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BAA18E1-1A9A-4407-86EC-715EEBC348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FBAA18E1-1A9A-4407-86EC-715EEBC348B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B810CBD-B211-47C1-A9D5-D022D33E8A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>
                                            <p:graphicEl>
                                              <a:dgm id="{CB810CBD-B211-47C1-A9D5-D022D33E8A4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153CA49-209B-41E1-81DA-F5CF4D8961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>
                                            <p:graphicEl>
                                              <a:dgm id="{8153CA49-209B-41E1-81DA-F5CF4D8961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FD1473B-1CCA-42EF-AED5-9D731ADDD3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">
                                            <p:graphicEl>
                                              <a:dgm id="{FFD1473B-1CCA-42EF-AED5-9D731ADDD3C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34788BA-172A-4A49-89FE-77DA7B3771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">
                                            <p:graphicEl>
                                              <a:dgm id="{834788BA-172A-4A49-89FE-77DA7B3771C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Ознаки предметів</a:t>
            </a:r>
            <a:endParaRPr lang="ru-RU" sz="3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428737"/>
          <a:ext cx="9144000" cy="5429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760A421-0042-4516-B39C-F3285E41C1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0760A421-0042-4516-B39C-F3285E41C12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CFF4F59-9D67-45FC-A6A6-B3EC681373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DCFF4F59-9D67-45FC-A6A6-B3EC6813734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3F468D4-C3B5-468B-B034-9166C3F9EE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>
                                            <p:graphicEl>
                                              <a:dgm id="{D3F468D4-C3B5-468B-B034-9166C3F9EE3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8C8790E-B9B0-43AF-BF62-79849A28A2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>
                                            <p:graphicEl>
                                              <a:dgm id="{98C8790E-B9B0-43AF-BF62-79849A28A2F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98FC650-DE9C-4C37-83C5-30C4FF1933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">
                                            <p:graphicEl>
                                              <a:dgm id="{A98FC650-DE9C-4C37-83C5-30C4FF1933D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C663B7F-B98F-44E8-9B62-03EA8CCCE1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">
                                            <p:graphicEl>
                                              <a:dgm id="{EC663B7F-B98F-44E8-9B62-03EA8CCCE1B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8CF6701-2A5F-403E-9E72-9D092FAD9D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">
                                            <p:graphicEl>
                                              <a:dgm id="{78CF6701-2A5F-403E-9E72-9D092FAD9D0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24290"/>
            <a:ext cx="8229600" cy="490066"/>
          </a:xfrm>
        </p:spPr>
        <p:txBody>
          <a:bodyPr>
            <a:noAutofit/>
          </a:bodyPr>
          <a:lstStyle/>
          <a:p>
            <a:pPr marL="457200" indent="-457200" algn="ctr">
              <a:spcBef>
                <a:spcPts val="0"/>
              </a:spcBef>
            </a:pPr>
            <a:r>
              <a:rPr lang="uk-UA" sz="3600" b="1" spc="0" dirty="0" smtClean="0">
                <a:ln w="18415" cmpd="sng">
                  <a:noFill/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Ознаки предметів</a:t>
            </a:r>
            <a:endParaRPr lang="ru-RU" sz="3600" b="1" spc="0" dirty="0">
              <a:ln w="18415" cmpd="sng">
                <a:noFill/>
                <a:prstDash val="solid"/>
              </a:ln>
              <a:solidFill>
                <a:srgbClr val="FFC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" y="1071570"/>
          <a:ext cx="9143999" cy="607220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481377"/>
                <a:gridCol w="2126930"/>
                <a:gridCol w="2304174"/>
                <a:gridCol w="2231518"/>
              </a:tblGrid>
              <a:tr h="832772">
                <a:tc>
                  <a:txBody>
                    <a:bodyPr/>
                    <a:lstStyle/>
                    <a:p>
                      <a:pPr algn="ctr"/>
                      <a:r>
                        <a:rPr lang="uk-UA" sz="2000" kern="1200" dirty="0" smtClean="0"/>
                        <a:t>Зміст навчальної програми 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kern="1200" dirty="0" smtClean="0"/>
                        <a:t>Ф.</a:t>
                      </a:r>
                      <a:r>
                        <a:rPr lang="uk-UA" sz="1800" kern="1200" dirty="0" err="1" smtClean="0"/>
                        <a:t>Рівкінд</a:t>
                      </a:r>
                      <a:r>
                        <a:rPr lang="uk-UA" sz="1800" kern="1200" dirty="0" smtClean="0"/>
                        <a:t>, Л.</a:t>
                      </a:r>
                      <a:r>
                        <a:rPr lang="uk-UA" sz="1800" kern="1200" dirty="0" err="1" smtClean="0"/>
                        <a:t>Оляницька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kern="1200" dirty="0" smtClean="0"/>
                        <a:t>М.Богданович,                  Г.</a:t>
                      </a:r>
                      <a:r>
                        <a:rPr lang="uk-UA" sz="1800" kern="1200" dirty="0" err="1" smtClean="0"/>
                        <a:t>Лишенко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kern="1200" dirty="0" smtClean="0"/>
                        <a:t>С.</a:t>
                      </a:r>
                      <a:r>
                        <a:rPr lang="uk-UA" sz="1800" kern="1200" dirty="0" err="1" smtClean="0"/>
                        <a:t>Скворцова</a:t>
                      </a:r>
                      <a:r>
                        <a:rPr lang="uk-UA" sz="1800" kern="1200" dirty="0" smtClean="0"/>
                        <a:t>,                   О.</a:t>
                      </a:r>
                      <a:r>
                        <a:rPr lang="uk-UA" sz="1800" kern="1200" dirty="0" err="1" smtClean="0"/>
                        <a:t>Онопрієнко</a:t>
                      </a:r>
                      <a:endParaRPr lang="ru-RU" dirty="0"/>
                    </a:p>
                  </a:txBody>
                  <a:tcPr/>
                </a:tc>
              </a:tr>
              <a:tr h="5239434">
                <a:tc>
                  <a:txBody>
                    <a:bodyPr/>
                    <a:lstStyle/>
                    <a:p>
                      <a:pPr>
                        <a:lnSpc>
                          <a:spcPts val="2000"/>
                        </a:lnSpc>
                      </a:pPr>
                      <a:r>
                        <a:rPr lang="uk-UA" sz="2000" kern="1200" dirty="0" smtClean="0"/>
                        <a:t>Ознаки предметів </a:t>
                      </a:r>
                      <a:endParaRPr lang="ru-RU" sz="2000" kern="1200" dirty="0" smtClean="0"/>
                    </a:p>
                    <a:p>
                      <a:pPr>
                        <a:lnSpc>
                          <a:spcPts val="2000"/>
                        </a:lnSpc>
                      </a:pPr>
                      <a:r>
                        <a:rPr lang="uk-UA" sz="2000" kern="1200" dirty="0" smtClean="0"/>
                        <a:t>Ознаки і властивості предметів. </a:t>
                      </a:r>
                      <a:endParaRPr lang="ru-RU" sz="2000" kern="1200" dirty="0" smtClean="0"/>
                    </a:p>
                    <a:p>
                      <a:pPr>
                        <a:lnSpc>
                          <a:spcPts val="2000"/>
                        </a:lnSpc>
                      </a:pPr>
                      <a:r>
                        <a:rPr lang="uk-UA" sz="2000" kern="1200" dirty="0" smtClean="0"/>
                        <a:t>Спільні та відмінні ознаки. </a:t>
                      </a:r>
                      <a:endParaRPr lang="ru-RU" sz="2000" kern="1200" dirty="0" smtClean="0"/>
                    </a:p>
                    <a:p>
                      <a:pPr>
                        <a:lnSpc>
                          <a:spcPts val="2000"/>
                        </a:lnSpc>
                      </a:pPr>
                      <a:r>
                        <a:rPr lang="uk-UA" sz="2000" kern="1200" dirty="0" smtClean="0"/>
                        <a:t>Об’єднання об’єктів у групу за спільною ознакою. </a:t>
                      </a:r>
                      <a:endParaRPr lang="ru-RU" sz="2000" kern="1200" dirty="0" smtClean="0"/>
                    </a:p>
                    <a:p>
                      <a:pPr>
                        <a:lnSpc>
                          <a:spcPts val="2000"/>
                        </a:lnSpc>
                      </a:pPr>
                      <a:r>
                        <a:rPr lang="uk-UA" sz="2000" kern="1200" dirty="0" smtClean="0"/>
                        <a:t>Розбиття групи об’єктів  на підгрупи за спільною ознакою. 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2000"/>
                        </a:lnSpc>
                      </a:pPr>
                      <a:r>
                        <a:rPr lang="uk-UA" sz="2000" kern="1200" dirty="0" smtClean="0"/>
                        <a:t>Ознаки. Спільна ознака (на прикладі малюнку із тваринами). Відмінні ознаки. Узагальнення за спільною ознакою – призначенням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2000"/>
                        </a:lnSpc>
                      </a:pPr>
                      <a:r>
                        <a:rPr lang="uk-UA" sz="2000" kern="1200" dirty="0" smtClean="0"/>
                        <a:t>Ознаки предметів: колір, форма, розмір. Узагальнення.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kern="1200" dirty="0" smtClean="0"/>
                        <a:t>Ознаки предметів: форма, розмір, колір. Узагальнення за спільними ознаками: формою, розміром, кольором тощо. Класифікація за відмінними ознаками.</a:t>
                      </a:r>
                      <a:endParaRPr lang="ru-RU" sz="2000" kern="1200" dirty="0" smtClean="0"/>
                    </a:p>
                    <a:p>
                      <a:pPr>
                        <a:lnSpc>
                          <a:spcPts val="2000"/>
                        </a:lnSpc>
                      </a:pPr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571736" y="1928802"/>
            <a:ext cx="2000264" cy="492922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643438" y="1928802"/>
            <a:ext cx="2214578" cy="492922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000892" y="1928802"/>
            <a:ext cx="2071702" cy="492922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Виділення ознак предметів. Прийом зіставлення</a:t>
            </a:r>
            <a:endParaRPr lang="ru-RU" sz="3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-857288" y="571480"/>
          <a:ext cx="11072890" cy="62151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01497AF-1930-4B6F-8373-1D02FF48E3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501497AF-1930-4B6F-8373-1D02FF48E37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FA562FC-F62E-48B9-8F93-F4A5D38F07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5FA562FC-F62E-48B9-8F93-F4A5D38F079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34C3B1F-9DA9-4175-A5FE-0AB74154FC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graphicEl>
                                              <a:dgm id="{534C3B1F-9DA9-4175-A5FE-0AB74154FC8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0335628-910E-4469-A2A6-D86EDEB581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dgm id="{20335628-910E-4469-A2A6-D86EDEB5811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94F5769-A159-4DCF-BFA1-6CDDCC05E7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">
                                            <p:graphicEl>
                                              <a:dgm id="{C94F5769-A159-4DCF-BFA1-6CDDCC05E7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Виділення ознак предметів</a:t>
            </a:r>
            <a:endParaRPr lang="ru-RU" sz="3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500091"/>
          <a:ext cx="9144000" cy="6857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958C337-FEBA-4AC0-B44D-B1F95E998E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4958C337-FEBA-4AC0-B44D-B1F95E998E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82D0AF8-1E16-473A-BC9C-DBB23600F5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F82D0AF8-1E16-473A-BC9C-DBB23600F5D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79B17DE-D131-495A-A2E4-FE2CEC61F5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>
                                            <p:graphicEl>
                                              <a:dgm id="{879B17DE-D131-495A-A2E4-FE2CEC61F5E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DA37390-3B51-430F-A06B-95501015E2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dgm id="{EDA37390-3B51-430F-A06B-95501015E2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E40D989-3A18-45AE-BF22-CD5F9AFBC2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">
                                            <p:graphicEl>
                                              <a:dgm id="{7E40D989-3A18-45AE-BF22-CD5F9AFBC28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317564B-4B6E-4DC9-8139-7752E378C5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">
                                            <p:graphicEl>
                                              <a:dgm id="{2317564B-4B6E-4DC9-8139-7752E378C57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634D512-232F-4271-98D6-1BF9735544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">
                                            <p:graphicEl>
                                              <a:dgm id="{E634D512-232F-4271-98D6-1BF97355443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6EE8F78-16B2-46ED-86AD-E3565901EB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">
                                            <p:graphicEl>
                                              <a:dgm id="{D6EE8F78-16B2-46ED-86AD-E3565901EB3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600" dirty="0" smtClean="0"/>
              <a:t>Завдання на виділення ознак об'єктів </a:t>
            </a:r>
            <a:endParaRPr lang="ru-RU" sz="3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-785850" y="1484784"/>
          <a:ext cx="10644262" cy="53732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0DAF2FC-5720-483A-82F4-172B38D70C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60DAF2FC-5720-483A-82F4-172B38D70CA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7B3059A-90CB-492A-97C7-EDBFAB3CA3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graphicEl>
                                              <a:dgm id="{97B3059A-90CB-492A-97C7-EDBFAB3CA3A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73FC8F0-D9B9-4390-8E77-DDA592AE27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F73FC8F0-D9B9-4390-8E77-DDA592AE275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6676177-39E5-4251-AFEA-2F37DC23B2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graphicEl>
                                              <a:dgm id="{76676177-39E5-4251-AFEA-2F37DC23B2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B4311E0-1B28-472D-9264-9FDB323F76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dgm id="{BB4311E0-1B28-472D-9264-9FDB323F76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58BCC27-A370-461A-AFEB-1685B77F7C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>
                                            <p:graphicEl>
                                              <a:dgm id="{A58BCC27-A370-461A-AFEB-1685B77F7CE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F7970E1-7244-4590-97D5-129D37D1DA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>
                                            <p:graphicEl>
                                              <a:dgm id="{5F7970E1-7244-4590-97D5-129D37D1DA2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F824787-A046-480B-AC93-EAD6EBD0DE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>
                                            <p:graphicEl>
                                              <a:dgm id="{7F824787-A046-480B-AC93-EAD6EBD0DE9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B63EA2D-68DB-4C17-AC13-28D1C9B4AA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>
                                            <p:graphicEl>
                                              <a:dgm id="{1B63EA2D-68DB-4C17-AC13-28D1C9B4AAC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E6DF6A1-21D7-4E73-8A05-B79C421050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">
                                            <p:graphicEl>
                                              <a:dgm id="{FE6DF6A1-21D7-4E73-8A05-B79C421050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3600" dirty="0" smtClean="0"/>
              <a:t>Завдання на визначення ознак об'єктів у чинних підручниках</a:t>
            </a:r>
            <a:endParaRPr lang="ru-RU" sz="36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20776" t="4978" r="20762" b="14671"/>
          <a:stretch>
            <a:fillRect/>
          </a:stretch>
        </p:blipFill>
        <p:spPr bwMode="auto">
          <a:xfrm>
            <a:off x="1063165" y="1441724"/>
            <a:ext cx="7009297" cy="5416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4346" y="0"/>
            <a:ext cx="492064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0"/>
            <a:ext cx="490701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3"/>
          <p:cNvPicPr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77309" y="5301208"/>
            <a:ext cx="1166691" cy="1556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36f46bdac99bce25ec81aee33a16998b18a76263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НОГМ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5446</TotalTime>
  <Words>735</Words>
  <Application>Microsoft Office PowerPoint</Application>
  <PresentationFormat>Экран (4:3)</PresentationFormat>
  <Paragraphs>87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Модульная</vt:lpstr>
      <vt:lpstr>Ознаки предметів</vt:lpstr>
      <vt:lpstr>Слайд 2</vt:lpstr>
      <vt:lpstr>Ознаки предметів</vt:lpstr>
      <vt:lpstr>Ознаки предметів</vt:lpstr>
      <vt:lpstr>Виділення ознак предметів. Прийом зіставлення</vt:lpstr>
      <vt:lpstr>Виділення ознак предметів</vt:lpstr>
      <vt:lpstr>Завдання на виділення ознак об'єктів </vt:lpstr>
      <vt:lpstr>Завдання на визначення ознак об'єктів у чинних підручниках</vt:lpstr>
      <vt:lpstr>Слайд 9</vt:lpstr>
      <vt:lpstr>Слайд 10</vt:lpstr>
      <vt:lpstr>Слайд 11</vt:lpstr>
      <vt:lpstr>Слайд 12</vt:lpstr>
      <vt:lpstr>Ознаки предметів, пов'язані з поняттям величини</vt:lpstr>
      <vt:lpstr>Ознаки предметів, пов'язані з поняттям величини</vt:lpstr>
      <vt:lpstr>Завдання на порівняння за величиною об'єктів у чинних підручниках</vt:lpstr>
      <vt:lpstr>Слайд 16</vt:lpstr>
      <vt:lpstr>Слайд 17</vt:lpstr>
      <vt:lpstr>Слайд 18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Лекція 3.   Методика актуалізації та систематизації знань першокласників на початку навчального року</dc:title>
  <dc:creator>Admin</dc:creator>
  <cp:lastModifiedBy>Marinochka</cp:lastModifiedBy>
  <cp:revision>212</cp:revision>
  <dcterms:created xsi:type="dcterms:W3CDTF">2013-02-03T08:00:45Z</dcterms:created>
  <dcterms:modified xsi:type="dcterms:W3CDTF">2015-06-07T14:19:06Z</dcterms:modified>
</cp:coreProperties>
</file>