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15"/>
  </p:notesMasterIdLst>
  <p:sldIdLst>
    <p:sldId id="334" r:id="rId2"/>
    <p:sldId id="345" r:id="rId3"/>
    <p:sldId id="374" r:id="rId4"/>
    <p:sldId id="305" r:id="rId5"/>
    <p:sldId id="306" r:id="rId6"/>
    <p:sldId id="308" r:id="rId7"/>
    <p:sldId id="312" r:id="rId8"/>
    <p:sldId id="309" r:id="rId9"/>
    <p:sldId id="311" r:id="rId10"/>
    <p:sldId id="310" r:id="rId11"/>
    <p:sldId id="313" r:id="rId12"/>
    <p:sldId id="314" r:id="rId13"/>
    <p:sldId id="333" r:id="rId14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FFCC99"/>
    <a:srgbClr val="FFFF66"/>
    <a:srgbClr val="64DAF2"/>
    <a:srgbClr val="60E8F6"/>
    <a:srgbClr val="FF3300"/>
    <a:srgbClr val="66FF33"/>
    <a:srgbClr val="FBCC8D"/>
    <a:srgbClr val="4BD0FF"/>
    <a:srgbClr val="15C2FF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78" autoAdjust="0"/>
    <p:restoredTop sz="98387" autoAdjust="0"/>
  </p:normalViewPr>
  <p:slideViewPr>
    <p:cSldViewPr>
      <p:cViewPr>
        <p:scale>
          <a:sx n="69" d="100"/>
          <a:sy n="69" d="100"/>
        </p:scale>
        <p:origin x="-6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46E266-DC73-4635-9819-3D2684C44A74}" type="doc">
      <dgm:prSet loTypeId="urn:microsoft.com/office/officeart/2005/8/layout/hList2" loCatId="list" qsTypeId="urn:microsoft.com/office/officeart/2005/8/quickstyle/3d4" qsCatId="3D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94C4BAA5-2293-40C4-BEFA-8617974A0EEF}">
      <dgm:prSet phldrT="[Текст]" custT="1"/>
      <dgm:spPr/>
      <dgm:t>
        <a:bodyPr/>
        <a:lstStyle/>
        <a:p>
          <a:r>
            <a:rPr lang="uk-UA" sz="3600" b="1" spc="300" dirty="0" smtClean="0"/>
            <a:t>матеріальні</a:t>
          </a:r>
          <a:endParaRPr lang="ru-RU" sz="3600" b="1" spc="300" dirty="0"/>
        </a:p>
      </dgm:t>
    </dgm:pt>
    <dgm:pt modelId="{E132FA4E-29F7-4FA5-9677-9CAB70B19D9A}" type="parTrans" cxnId="{79A51CEB-AAD9-46D9-96E3-D8D229B4F67A}">
      <dgm:prSet/>
      <dgm:spPr/>
      <dgm:t>
        <a:bodyPr/>
        <a:lstStyle/>
        <a:p>
          <a:endParaRPr lang="ru-RU"/>
        </a:p>
      </dgm:t>
    </dgm:pt>
    <dgm:pt modelId="{BFD3B067-37A0-46D7-8FB6-515CA9C2619D}" type="sibTrans" cxnId="{79A51CEB-AAD9-46D9-96E3-D8D229B4F67A}">
      <dgm:prSet/>
      <dgm:spPr/>
      <dgm:t>
        <a:bodyPr/>
        <a:lstStyle/>
        <a:p>
          <a:endParaRPr lang="ru-RU"/>
        </a:p>
      </dgm:t>
    </dgm:pt>
    <dgm:pt modelId="{CEDABCD2-6B78-47CE-94A8-F6B90BB0FF3B}">
      <dgm:prSet phldrT="[Текст]" custT="1"/>
      <dgm:spPr/>
      <dgm:t>
        <a:bodyPr/>
        <a:lstStyle/>
        <a:p>
          <a:pPr marL="172800" indent="-172800" algn="just">
            <a:lnSpc>
              <a:spcPct val="80000"/>
            </a:lnSpc>
            <a:spcAft>
              <a:spcPts val="600"/>
            </a:spcAft>
          </a:pPr>
          <a:r>
            <a:rPr lang="uk-UA" sz="2400" dirty="0" smtClean="0">
              <a:solidFill>
                <a:schemeClr val="tx1"/>
              </a:solidFill>
            </a:rPr>
            <a:t>підручник, зошит з друкованою основою; навчальний зошит; </a:t>
          </a:r>
          <a:endParaRPr lang="ru-RU" sz="2400" dirty="0">
            <a:solidFill>
              <a:schemeClr val="tx1"/>
            </a:solidFill>
          </a:endParaRPr>
        </a:p>
      </dgm:t>
    </dgm:pt>
    <dgm:pt modelId="{48BF0F3E-CCBF-4B4E-9432-7D4A72A29CFF}" type="parTrans" cxnId="{22285824-40B8-41B1-B868-BE98907F74D9}">
      <dgm:prSet/>
      <dgm:spPr/>
      <dgm:t>
        <a:bodyPr/>
        <a:lstStyle/>
        <a:p>
          <a:endParaRPr lang="ru-RU"/>
        </a:p>
      </dgm:t>
    </dgm:pt>
    <dgm:pt modelId="{893A5AEA-4ED1-41D0-B48E-7BF56C8DE4A7}" type="sibTrans" cxnId="{22285824-40B8-41B1-B868-BE98907F74D9}">
      <dgm:prSet/>
      <dgm:spPr/>
      <dgm:t>
        <a:bodyPr/>
        <a:lstStyle/>
        <a:p>
          <a:endParaRPr lang="ru-RU"/>
        </a:p>
      </dgm:t>
    </dgm:pt>
    <dgm:pt modelId="{FC6EFD58-9171-4605-9746-9F522A9A2150}">
      <dgm:prSet phldrT="[Текст]" custT="1"/>
      <dgm:spPr/>
      <dgm:t>
        <a:bodyPr/>
        <a:lstStyle/>
        <a:p>
          <a:r>
            <a:rPr lang="uk-UA" sz="3600" b="1" spc="300" dirty="0" smtClean="0"/>
            <a:t>інформаційні</a:t>
          </a:r>
          <a:endParaRPr lang="ru-RU" sz="3600" b="1" spc="300" dirty="0"/>
        </a:p>
      </dgm:t>
    </dgm:pt>
    <dgm:pt modelId="{D2AC298E-052F-4C32-863B-8AB48910F0E7}" type="parTrans" cxnId="{F35057F3-DCC4-4615-81F2-D41BC7D573B1}">
      <dgm:prSet/>
      <dgm:spPr/>
      <dgm:t>
        <a:bodyPr/>
        <a:lstStyle/>
        <a:p>
          <a:endParaRPr lang="ru-RU"/>
        </a:p>
      </dgm:t>
    </dgm:pt>
    <dgm:pt modelId="{BEF79F09-F3FB-4DF0-AB74-0D06428D0C1F}" type="sibTrans" cxnId="{F35057F3-DCC4-4615-81F2-D41BC7D573B1}">
      <dgm:prSet/>
      <dgm:spPr/>
      <dgm:t>
        <a:bodyPr/>
        <a:lstStyle/>
        <a:p>
          <a:endParaRPr lang="ru-RU"/>
        </a:p>
      </dgm:t>
    </dgm:pt>
    <dgm:pt modelId="{1652DB6B-26C4-4665-9A4D-67CF341C6C7D}">
      <dgm:prSet phldrT="[Текст]" custT="1"/>
      <dgm:spPr/>
      <dgm:t>
        <a:bodyPr/>
        <a:lstStyle/>
        <a:p>
          <a:pPr marL="172800" indent="-172800" algn="just">
            <a:lnSpc>
              <a:spcPct val="80000"/>
            </a:lnSpc>
            <a:spcAft>
              <a:spcPts val="600"/>
            </a:spcAft>
          </a:pPr>
          <a:r>
            <a:rPr lang="uk-UA" sz="2400" dirty="0" smtClean="0">
              <a:solidFill>
                <a:schemeClr val="tx1"/>
              </a:solidFill>
            </a:rPr>
            <a:t>презентації до уроків; </a:t>
          </a:r>
          <a:endParaRPr lang="ru-RU" sz="2400" dirty="0">
            <a:solidFill>
              <a:schemeClr val="tx1"/>
            </a:solidFill>
          </a:endParaRPr>
        </a:p>
      </dgm:t>
    </dgm:pt>
    <dgm:pt modelId="{903A977A-521B-49D2-A4EA-AAB09B099E18}" type="parTrans" cxnId="{A776FC88-299B-42AA-848D-D980DC701584}">
      <dgm:prSet/>
      <dgm:spPr/>
      <dgm:t>
        <a:bodyPr/>
        <a:lstStyle/>
        <a:p>
          <a:endParaRPr lang="ru-RU"/>
        </a:p>
      </dgm:t>
    </dgm:pt>
    <dgm:pt modelId="{38267B52-A69F-45BE-9D74-789F0B90C749}" type="sibTrans" cxnId="{A776FC88-299B-42AA-848D-D980DC701584}">
      <dgm:prSet/>
      <dgm:spPr/>
      <dgm:t>
        <a:bodyPr/>
        <a:lstStyle/>
        <a:p>
          <a:endParaRPr lang="ru-RU"/>
        </a:p>
      </dgm:t>
    </dgm:pt>
    <dgm:pt modelId="{5644F591-EA2F-4705-AA36-4800E81BBE64}">
      <dgm:prSet phldrT="[Текст]" custT="1"/>
      <dgm:spPr/>
      <dgm:t>
        <a:bodyPr/>
        <a:lstStyle/>
        <a:p>
          <a:r>
            <a:rPr lang="uk-UA" sz="3600" b="1" spc="300" dirty="0" smtClean="0"/>
            <a:t>технічні</a:t>
          </a:r>
          <a:endParaRPr lang="ru-RU" sz="3600" b="1" spc="300" dirty="0"/>
        </a:p>
      </dgm:t>
    </dgm:pt>
    <dgm:pt modelId="{60B7773E-0265-483C-B433-31435D071E3E}" type="parTrans" cxnId="{6C41C1C5-7A3A-4090-8506-A55ED60BD37C}">
      <dgm:prSet/>
      <dgm:spPr/>
      <dgm:t>
        <a:bodyPr/>
        <a:lstStyle/>
        <a:p>
          <a:endParaRPr lang="ru-RU"/>
        </a:p>
      </dgm:t>
    </dgm:pt>
    <dgm:pt modelId="{EE704408-E17C-4200-B041-73539EA35A3A}" type="sibTrans" cxnId="{6C41C1C5-7A3A-4090-8506-A55ED60BD37C}">
      <dgm:prSet/>
      <dgm:spPr/>
      <dgm:t>
        <a:bodyPr/>
        <a:lstStyle/>
        <a:p>
          <a:endParaRPr lang="ru-RU"/>
        </a:p>
      </dgm:t>
    </dgm:pt>
    <dgm:pt modelId="{508F9FAB-B0B2-4AB8-9A8C-C9731B06F873}">
      <dgm:prSet phldrT="[Текст]" custT="1"/>
      <dgm:spPr/>
      <dgm:t>
        <a:bodyPr/>
        <a:lstStyle/>
        <a:p>
          <a:pPr algn="just">
            <a:lnSpc>
              <a:spcPct val="80000"/>
            </a:lnSpc>
            <a:spcAft>
              <a:spcPts val="600"/>
            </a:spcAft>
          </a:pPr>
          <a:r>
            <a:rPr lang="uk-UA" sz="2400" dirty="0" err="1" smtClean="0">
              <a:solidFill>
                <a:schemeClr val="tx1"/>
              </a:solidFill>
            </a:rPr>
            <a:t>мульти-медійний</a:t>
          </a:r>
          <a:r>
            <a:rPr lang="uk-UA" sz="2400" dirty="0" smtClean="0">
              <a:solidFill>
                <a:schemeClr val="tx1"/>
              </a:solidFill>
            </a:rPr>
            <a:t> проектор; </a:t>
          </a:r>
          <a:endParaRPr lang="ru-RU" sz="2400" dirty="0">
            <a:solidFill>
              <a:schemeClr val="tx1"/>
            </a:solidFill>
          </a:endParaRPr>
        </a:p>
      </dgm:t>
    </dgm:pt>
    <dgm:pt modelId="{81F2EBCA-409D-4328-ABFE-8345874A3BB0}" type="parTrans" cxnId="{81A0C537-11C4-486C-A69E-78866395FD2A}">
      <dgm:prSet/>
      <dgm:spPr/>
      <dgm:t>
        <a:bodyPr/>
        <a:lstStyle/>
        <a:p>
          <a:endParaRPr lang="ru-RU"/>
        </a:p>
      </dgm:t>
    </dgm:pt>
    <dgm:pt modelId="{80A9C11A-686F-4ED8-BD23-67DAF2939062}" type="sibTrans" cxnId="{81A0C537-11C4-486C-A69E-78866395FD2A}">
      <dgm:prSet/>
      <dgm:spPr/>
      <dgm:t>
        <a:bodyPr/>
        <a:lstStyle/>
        <a:p>
          <a:endParaRPr lang="ru-RU"/>
        </a:p>
      </dgm:t>
    </dgm:pt>
    <dgm:pt modelId="{2E09B2BC-929D-42A4-8177-F1AA458CBAAB}">
      <dgm:prSet custT="1"/>
      <dgm:spPr/>
      <dgm:t>
        <a:bodyPr/>
        <a:lstStyle/>
        <a:p>
          <a:pPr marL="172800" indent="-172800" algn="just">
            <a:lnSpc>
              <a:spcPct val="80000"/>
            </a:lnSpc>
            <a:spcAft>
              <a:spcPts val="600"/>
            </a:spcAft>
          </a:pPr>
          <a:r>
            <a:rPr lang="uk-UA" sz="2400" dirty="0" smtClean="0">
              <a:solidFill>
                <a:schemeClr val="tx1"/>
              </a:solidFill>
            </a:rPr>
            <a:t>дидактичний посібник;</a:t>
          </a:r>
        </a:p>
      </dgm:t>
    </dgm:pt>
    <dgm:pt modelId="{191F9B2D-4760-4E23-AC08-A889B75D55F7}" type="parTrans" cxnId="{AC81F715-A6EB-4AE6-A04E-772A862D0B89}">
      <dgm:prSet/>
      <dgm:spPr/>
      <dgm:t>
        <a:bodyPr/>
        <a:lstStyle/>
        <a:p>
          <a:endParaRPr lang="ru-RU"/>
        </a:p>
      </dgm:t>
    </dgm:pt>
    <dgm:pt modelId="{4E641732-84DF-4902-91FF-187E5B8B9CEB}" type="sibTrans" cxnId="{AC81F715-A6EB-4AE6-A04E-772A862D0B89}">
      <dgm:prSet/>
      <dgm:spPr/>
      <dgm:t>
        <a:bodyPr/>
        <a:lstStyle/>
        <a:p>
          <a:endParaRPr lang="ru-RU"/>
        </a:p>
      </dgm:t>
    </dgm:pt>
    <dgm:pt modelId="{0D1F51A0-D6C6-4CD9-9B83-F4FC3551A912}">
      <dgm:prSet custT="1"/>
      <dgm:spPr/>
      <dgm:t>
        <a:bodyPr/>
        <a:lstStyle/>
        <a:p>
          <a:pPr marL="172800" indent="-172800" algn="just">
            <a:lnSpc>
              <a:spcPct val="80000"/>
            </a:lnSpc>
            <a:spcAft>
              <a:spcPts val="600"/>
            </a:spcAft>
          </a:pPr>
          <a:r>
            <a:rPr lang="uk-UA" sz="2400" dirty="0" smtClean="0">
              <a:solidFill>
                <a:schemeClr val="tx1"/>
              </a:solidFill>
            </a:rPr>
            <a:t>наочний посібник;</a:t>
          </a:r>
          <a:endParaRPr lang="en-US" sz="2400" dirty="0" smtClean="0">
            <a:solidFill>
              <a:schemeClr val="tx1"/>
            </a:solidFill>
          </a:endParaRPr>
        </a:p>
      </dgm:t>
    </dgm:pt>
    <dgm:pt modelId="{5369CC8F-B8CD-478E-BA1F-881C49A5B8FD}" type="parTrans" cxnId="{75744225-97AA-4B11-9010-715C3722DBAC}">
      <dgm:prSet/>
      <dgm:spPr/>
      <dgm:t>
        <a:bodyPr/>
        <a:lstStyle/>
        <a:p>
          <a:endParaRPr lang="ru-RU"/>
        </a:p>
      </dgm:t>
    </dgm:pt>
    <dgm:pt modelId="{ADC8885B-5517-4647-9B26-D66E08D829DD}" type="sibTrans" cxnId="{75744225-97AA-4B11-9010-715C3722DBAC}">
      <dgm:prSet/>
      <dgm:spPr/>
      <dgm:t>
        <a:bodyPr/>
        <a:lstStyle/>
        <a:p>
          <a:endParaRPr lang="ru-RU"/>
        </a:p>
      </dgm:t>
    </dgm:pt>
    <dgm:pt modelId="{F0F001A5-C541-4A65-9A97-53985C2B74DD}">
      <dgm:prSet custT="1"/>
      <dgm:spPr/>
      <dgm:t>
        <a:bodyPr/>
        <a:lstStyle/>
        <a:p>
          <a:pPr marL="172800" indent="-172800" algn="just">
            <a:lnSpc>
              <a:spcPct val="80000"/>
            </a:lnSpc>
            <a:spcAft>
              <a:spcPts val="600"/>
            </a:spcAft>
          </a:pPr>
          <a:r>
            <a:rPr lang="uk-UA" sz="2400" dirty="0" smtClean="0">
              <a:solidFill>
                <a:schemeClr val="tx1"/>
              </a:solidFill>
            </a:rPr>
            <a:t>мультимедійний підручник; </a:t>
          </a:r>
          <a:endParaRPr lang="en-US" sz="2400" dirty="0" smtClean="0">
            <a:solidFill>
              <a:schemeClr val="tx1"/>
            </a:solidFill>
          </a:endParaRPr>
        </a:p>
      </dgm:t>
    </dgm:pt>
    <dgm:pt modelId="{B5EE13C9-4DD8-4FD1-A385-048166A2A77F}" type="parTrans" cxnId="{3687FFEE-6233-49C6-A1A6-8981679DD54B}">
      <dgm:prSet/>
      <dgm:spPr/>
      <dgm:t>
        <a:bodyPr/>
        <a:lstStyle/>
        <a:p>
          <a:endParaRPr lang="ru-RU"/>
        </a:p>
      </dgm:t>
    </dgm:pt>
    <dgm:pt modelId="{80C3FEE4-1CE0-420F-92F5-781C94524BA4}" type="sibTrans" cxnId="{3687FFEE-6233-49C6-A1A6-8981679DD54B}">
      <dgm:prSet/>
      <dgm:spPr/>
      <dgm:t>
        <a:bodyPr/>
        <a:lstStyle/>
        <a:p>
          <a:endParaRPr lang="ru-RU"/>
        </a:p>
      </dgm:t>
    </dgm:pt>
    <dgm:pt modelId="{A53CAF33-29FC-4AC9-A834-5AD75128EF86}">
      <dgm:prSet custT="1"/>
      <dgm:spPr/>
      <dgm:t>
        <a:bodyPr/>
        <a:lstStyle/>
        <a:p>
          <a:pPr marL="172800" indent="-172800" algn="just">
            <a:lnSpc>
              <a:spcPct val="80000"/>
            </a:lnSpc>
            <a:spcAft>
              <a:spcPts val="600"/>
            </a:spcAft>
          </a:pPr>
          <a:r>
            <a:rPr lang="uk-UA" sz="2400" dirty="0" smtClean="0">
              <a:solidFill>
                <a:schemeClr val="tx1"/>
              </a:solidFill>
            </a:rPr>
            <a:t>відео уроки; </a:t>
          </a:r>
          <a:endParaRPr lang="en-US" sz="2400" dirty="0" smtClean="0">
            <a:solidFill>
              <a:schemeClr val="tx1"/>
            </a:solidFill>
          </a:endParaRPr>
        </a:p>
      </dgm:t>
    </dgm:pt>
    <dgm:pt modelId="{00AEA52F-B444-4387-A3D7-D2EF1BC56AD7}" type="parTrans" cxnId="{A10A6925-F984-44F6-8D16-2C77115CEBBF}">
      <dgm:prSet/>
      <dgm:spPr/>
      <dgm:t>
        <a:bodyPr/>
        <a:lstStyle/>
        <a:p>
          <a:endParaRPr lang="ru-RU"/>
        </a:p>
      </dgm:t>
    </dgm:pt>
    <dgm:pt modelId="{53D45B77-85F6-4B64-B141-E3500C6D668E}" type="sibTrans" cxnId="{A10A6925-F984-44F6-8D16-2C77115CEBBF}">
      <dgm:prSet/>
      <dgm:spPr/>
      <dgm:t>
        <a:bodyPr/>
        <a:lstStyle/>
        <a:p>
          <a:endParaRPr lang="ru-RU"/>
        </a:p>
      </dgm:t>
    </dgm:pt>
    <dgm:pt modelId="{6D6EE913-971A-41F6-BFC9-FD82D9193028}">
      <dgm:prSet custT="1"/>
      <dgm:spPr/>
      <dgm:t>
        <a:bodyPr/>
        <a:lstStyle/>
        <a:p>
          <a:pPr marL="172800" indent="-172800" algn="just">
            <a:lnSpc>
              <a:spcPct val="80000"/>
            </a:lnSpc>
            <a:spcAft>
              <a:spcPts val="600"/>
            </a:spcAft>
          </a:pPr>
          <a:r>
            <a:rPr lang="uk-UA" sz="2400" dirty="0" smtClean="0">
              <a:solidFill>
                <a:schemeClr val="tx1"/>
              </a:solidFill>
            </a:rPr>
            <a:t>відео наочність;</a:t>
          </a:r>
          <a:endParaRPr lang="en-US" sz="2400" dirty="0" smtClean="0">
            <a:solidFill>
              <a:schemeClr val="tx1"/>
            </a:solidFill>
          </a:endParaRPr>
        </a:p>
      </dgm:t>
    </dgm:pt>
    <dgm:pt modelId="{735124AF-6E4A-4E8E-9550-61ABE57E5C9B}" type="parTrans" cxnId="{934C31B8-DAB2-4FC0-A443-EFF94457FFED}">
      <dgm:prSet/>
      <dgm:spPr/>
      <dgm:t>
        <a:bodyPr/>
        <a:lstStyle/>
        <a:p>
          <a:endParaRPr lang="ru-RU"/>
        </a:p>
      </dgm:t>
    </dgm:pt>
    <dgm:pt modelId="{18AFAF02-8CAB-41ED-993E-F4F658739E53}" type="sibTrans" cxnId="{934C31B8-DAB2-4FC0-A443-EFF94457FFED}">
      <dgm:prSet/>
      <dgm:spPr/>
      <dgm:t>
        <a:bodyPr/>
        <a:lstStyle/>
        <a:p>
          <a:endParaRPr lang="ru-RU"/>
        </a:p>
      </dgm:t>
    </dgm:pt>
    <dgm:pt modelId="{E85FE8E4-8E21-4088-8D0B-C94CF7D3F31D}">
      <dgm:prSet custT="1"/>
      <dgm:spPr/>
      <dgm:t>
        <a:bodyPr/>
        <a:lstStyle/>
        <a:p>
          <a:pPr marL="172800" indent="-172800" algn="just">
            <a:lnSpc>
              <a:spcPct val="80000"/>
            </a:lnSpc>
            <a:spcAft>
              <a:spcPts val="600"/>
            </a:spcAft>
          </a:pPr>
          <a:r>
            <a:rPr lang="uk-UA" sz="2400" dirty="0" smtClean="0">
              <a:solidFill>
                <a:schemeClr val="tx1"/>
              </a:solidFill>
            </a:rPr>
            <a:t>діагностичні та контрольні тести; </a:t>
          </a:r>
          <a:endParaRPr lang="en-US" sz="2400" dirty="0" smtClean="0">
            <a:solidFill>
              <a:schemeClr val="tx1"/>
            </a:solidFill>
          </a:endParaRPr>
        </a:p>
      </dgm:t>
    </dgm:pt>
    <dgm:pt modelId="{6D04EE98-7D08-4ABF-8DA4-B3ED03C232F8}" type="parTrans" cxnId="{650A382A-8B69-473C-9C8A-EF91ACA21042}">
      <dgm:prSet/>
      <dgm:spPr/>
      <dgm:t>
        <a:bodyPr/>
        <a:lstStyle/>
        <a:p>
          <a:endParaRPr lang="ru-RU"/>
        </a:p>
      </dgm:t>
    </dgm:pt>
    <dgm:pt modelId="{91E3A9CE-2B3D-440F-AD59-C41C60B1DA6C}" type="sibTrans" cxnId="{650A382A-8B69-473C-9C8A-EF91ACA21042}">
      <dgm:prSet/>
      <dgm:spPr/>
      <dgm:t>
        <a:bodyPr/>
        <a:lstStyle/>
        <a:p>
          <a:endParaRPr lang="ru-RU"/>
        </a:p>
      </dgm:t>
    </dgm:pt>
    <dgm:pt modelId="{D5756BA6-E111-47BD-BA55-41429FEB085E}">
      <dgm:prSet custT="1"/>
      <dgm:spPr/>
      <dgm:t>
        <a:bodyPr/>
        <a:lstStyle/>
        <a:p>
          <a:pPr marL="172800" indent="-172800" algn="just">
            <a:lnSpc>
              <a:spcPct val="80000"/>
            </a:lnSpc>
            <a:spcAft>
              <a:spcPts val="600"/>
            </a:spcAft>
          </a:pPr>
          <a:r>
            <a:rPr lang="uk-UA" sz="2400" dirty="0" smtClean="0">
              <a:solidFill>
                <a:schemeClr val="tx1"/>
              </a:solidFill>
            </a:rPr>
            <a:t>навчальні програми для дітей, програми - тренажери;</a:t>
          </a:r>
          <a:endParaRPr lang="en-US" sz="2400" dirty="0" smtClean="0">
            <a:solidFill>
              <a:schemeClr val="tx1"/>
            </a:solidFill>
          </a:endParaRPr>
        </a:p>
      </dgm:t>
    </dgm:pt>
    <dgm:pt modelId="{9912C58C-555D-4F74-B2D5-A67684C9FD47}" type="parTrans" cxnId="{2D766750-BE93-4EE6-B25E-A50D483B2C9C}">
      <dgm:prSet/>
      <dgm:spPr/>
      <dgm:t>
        <a:bodyPr/>
        <a:lstStyle/>
        <a:p>
          <a:endParaRPr lang="ru-RU"/>
        </a:p>
      </dgm:t>
    </dgm:pt>
    <dgm:pt modelId="{03369B6C-0A49-4B40-84F2-DF0B7750FD44}" type="sibTrans" cxnId="{2D766750-BE93-4EE6-B25E-A50D483B2C9C}">
      <dgm:prSet/>
      <dgm:spPr/>
      <dgm:t>
        <a:bodyPr/>
        <a:lstStyle/>
        <a:p>
          <a:endParaRPr lang="ru-RU"/>
        </a:p>
      </dgm:t>
    </dgm:pt>
    <dgm:pt modelId="{70CDB758-E100-4B7E-887A-37A9993C4A54}">
      <dgm:prSet custT="1"/>
      <dgm:spPr/>
      <dgm:t>
        <a:bodyPr/>
        <a:lstStyle/>
        <a:p>
          <a:pPr marL="172800" indent="-172800" algn="just">
            <a:lnSpc>
              <a:spcPct val="80000"/>
            </a:lnSpc>
            <a:spcAft>
              <a:spcPts val="600"/>
            </a:spcAft>
          </a:pPr>
          <a:r>
            <a:rPr lang="uk-UA" sz="2400" dirty="0" smtClean="0">
              <a:solidFill>
                <a:schemeClr val="tx1"/>
              </a:solidFill>
            </a:rPr>
            <a:t>навчальні мультфільми;</a:t>
          </a:r>
        </a:p>
      </dgm:t>
    </dgm:pt>
    <dgm:pt modelId="{6CED5F26-3BEF-4A03-B66F-E7DB84B1F25F}" type="parTrans" cxnId="{41C94330-6E9D-4E51-ABB3-97A0537B93E1}">
      <dgm:prSet/>
      <dgm:spPr/>
      <dgm:t>
        <a:bodyPr/>
        <a:lstStyle/>
        <a:p>
          <a:endParaRPr lang="ru-RU"/>
        </a:p>
      </dgm:t>
    </dgm:pt>
    <dgm:pt modelId="{136FD065-5ADD-497F-B05E-85A3520CBF7B}" type="sibTrans" cxnId="{41C94330-6E9D-4E51-ABB3-97A0537B93E1}">
      <dgm:prSet/>
      <dgm:spPr/>
      <dgm:t>
        <a:bodyPr/>
        <a:lstStyle/>
        <a:p>
          <a:endParaRPr lang="ru-RU"/>
        </a:p>
      </dgm:t>
    </dgm:pt>
    <dgm:pt modelId="{AA4D6120-A79D-4865-B517-5987FEC442BF}">
      <dgm:prSet custT="1"/>
      <dgm:spPr/>
      <dgm:t>
        <a:bodyPr/>
        <a:lstStyle/>
        <a:p>
          <a:pPr algn="just">
            <a:lnSpc>
              <a:spcPct val="80000"/>
            </a:lnSpc>
            <a:spcAft>
              <a:spcPts val="600"/>
            </a:spcAft>
          </a:pPr>
          <a:r>
            <a:rPr lang="uk-UA" sz="2400" dirty="0" err="1" smtClean="0">
              <a:solidFill>
                <a:schemeClr val="tx1"/>
              </a:solidFill>
            </a:rPr>
            <a:t>інтерактив-на</a:t>
          </a:r>
          <a:r>
            <a:rPr lang="uk-UA" sz="2400" dirty="0" smtClean="0">
              <a:solidFill>
                <a:schemeClr val="tx1"/>
              </a:solidFill>
            </a:rPr>
            <a:t> дошка; </a:t>
          </a:r>
          <a:endParaRPr lang="en-US" sz="2400" dirty="0" smtClean="0">
            <a:solidFill>
              <a:schemeClr val="tx1"/>
            </a:solidFill>
          </a:endParaRPr>
        </a:p>
      </dgm:t>
    </dgm:pt>
    <dgm:pt modelId="{EC51EB3A-F7AB-48A1-A3E8-01123AF25590}" type="parTrans" cxnId="{ABB76B7D-EE13-473D-937B-75A85C75EA4C}">
      <dgm:prSet/>
      <dgm:spPr/>
      <dgm:t>
        <a:bodyPr/>
        <a:lstStyle/>
        <a:p>
          <a:endParaRPr lang="ru-RU"/>
        </a:p>
      </dgm:t>
    </dgm:pt>
    <dgm:pt modelId="{530BB556-7392-4940-8274-9ABC77A89E27}" type="sibTrans" cxnId="{ABB76B7D-EE13-473D-937B-75A85C75EA4C}">
      <dgm:prSet/>
      <dgm:spPr/>
      <dgm:t>
        <a:bodyPr/>
        <a:lstStyle/>
        <a:p>
          <a:endParaRPr lang="ru-RU"/>
        </a:p>
      </dgm:t>
    </dgm:pt>
    <dgm:pt modelId="{2F5DDEA0-17BA-4DF7-B935-45564C988745}">
      <dgm:prSet custT="1"/>
      <dgm:spPr/>
      <dgm:t>
        <a:bodyPr/>
        <a:lstStyle/>
        <a:p>
          <a:pPr algn="just">
            <a:lnSpc>
              <a:spcPct val="80000"/>
            </a:lnSpc>
            <a:spcAft>
              <a:spcPts val="600"/>
            </a:spcAft>
          </a:pPr>
          <a:r>
            <a:rPr lang="uk-UA" sz="2400" dirty="0" smtClean="0">
              <a:solidFill>
                <a:schemeClr val="tx1"/>
              </a:solidFill>
            </a:rPr>
            <a:t>комп'ютер.</a:t>
          </a:r>
        </a:p>
      </dgm:t>
    </dgm:pt>
    <dgm:pt modelId="{4D2A326E-015B-4114-9924-2A6058AA3D41}" type="parTrans" cxnId="{C297B95A-872E-4862-BED8-56EC5973018D}">
      <dgm:prSet/>
      <dgm:spPr/>
      <dgm:t>
        <a:bodyPr/>
        <a:lstStyle/>
        <a:p>
          <a:endParaRPr lang="ru-RU"/>
        </a:p>
      </dgm:t>
    </dgm:pt>
    <dgm:pt modelId="{F3ABA38F-E37F-4E04-B615-142402CE43F3}" type="sibTrans" cxnId="{C297B95A-872E-4862-BED8-56EC5973018D}">
      <dgm:prSet/>
      <dgm:spPr/>
      <dgm:t>
        <a:bodyPr/>
        <a:lstStyle/>
        <a:p>
          <a:endParaRPr lang="ru-RU"/>
        </a:p>
      </dgm:t>
    </dgm:pt>
    <dgm:pt modelId="{6624B8CB-8F53-4B2B-8C54-A5D576F60F82}" type="pres">
      <dgm:prSet presAssocID="{5F46E266-DC73-4635-9819-3D2684C44A74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ECC1E7F-EAC9-4744-ACA1-FCF2F5100522}" type="pres">
      <dgm:prSet presAssocID="{94C4BAA5-2293-40C4-BEFA-8617974A0EEF}" presName="compositeNode" presStyleCnt="0">
        <dgm:presLayoutVars>
          <dgm:bulletEnabled val="1"/>
        </dgm:presLayoutVars>
      </dgm:prSet>
      <dgm:spPr/>
    </dgm:pt>
    <dgm:pt modelId="{9E7F026C-EBC1-42FB-BD48-A61C05DEA3DA}" type="pres">
      <dgm:prSet presAssocID="{94C4BAA5-2293-40C4-BEFA-8617974A0EEF}" presName="image" presStyleLbl="fgImgPlace1" presStyleIdx="0" presStyleCnt="3" custLinFactNeighborY="25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A859BDC-D0A9-4D10-9025-578765184635}" type="pres">
      <dgm:prSet presAssocID="{94C4BAA5-2293-40C4-BEFA-8617974A0EEF}" presName="childNode" presStyleLbl="node1" presStyleIdx="0" presStyleCnt="3" custScaleX="115025" custLinFactNeighborX="51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8C7C45-8125-4F37-B186-105DE1F3AC20}" type="pres">
      <dgm:prSet presAssocID="{94C4BAA5-2293-40C4-BEFA-8617974A0EEF}" presName="parentNode" presStyleLbl="revTx" presStyleIdx="0" presStyleCnt="3" custLinFactNeighborX="-31227" custLinFactNeighborY="49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6650B-C684-4D26-ABA4-00FDA7E67423}" type="pres">
      <dgm:prSet presAssocID="{BFD3B067-37A0-46D7-8FB6-515CA9C2619D}" presName="sibTrans" presStyleCnt="0"/>
      <dgm:spPr/>
    </dgm:pt>
    <dgm:pt modelId="{8D00E8FD-319D-4F32-B93C-90DF532D53DD}" type="pres">
      <dgm:prSet presAssocID="{FC6EFD58-9171-4605-9746-9F522A9A2150}" presName="compositeNode" presStyleCnt="0">
        <dgm:presLayoutVars>
          <dgm:bulletEnabled val="1"/>
        </dgm:presLayoutVars>
      </dgm:prSet>
      <dgm:spPr/>
    </dgm:pt>
    <dgm:pt modelId="{C3CBA033-53E4-445C-BDA0-17DEC8427256}" type="pres">
      <dgm:prSet presAssocID="{FC6EFD58-9171-4605-9746-9F522A9A2150}" presName="image" presStyleLbl="fgImgPlace1" presStyleIdx="1" presStyleCnt="3" custScaleY="80667" custLinFactNeighborX="-17992" custLinFactNeighborY="-940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A0E2750-073C-464F-9306-1DC91CAD7E70}" type="pres">
      <dgm:prSet presAssocID="{FC6EFD58-9171-4605-9746-9F522A9A2150}" presName="childNode" presStyleLbl="node1" presStyleIdx="1" presStyleCnt="3" custScaleX="155306" custScaleY="120063" custLinFactNeighborX="15831" custLinFactNeighborY="5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758317-8973-4231-9CFA-9A7849C2C6EA}" type="pres">
      <dgm:prSet presAssocID="{FC6EFD58-9171-4605-9746-9F522A9A2150}" presName="parentNode" presStyleLbl="revTx" presStyleIdx="1" presStyleCnt="3" custLinFactNeighborX="-779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9C0976-463A-41AD-9C06-B3EAE43ADF51}" type="pres">
      <dgm:prSet presAssocID="{BEF79F09-F3FB-4DF0-AB74-0D06428D0C1F}" presName="sibTrans" presStyleCnt="0"/>
      <dgm:spPr/>
    </dgm:pt>
    <dgm:pt modelId="{722B6D9A-6E5D-45D5-8BFE-EFC09485DB68}" type="pres">
      <dgm:prSet presAssocID="{5644F591-EA2F-4705-AA36-4800E81BBE64}" presName="compositeNode" presStyleCnt="0">
        <dgm:presLayoutVars>
          <dgm:bulletEnabled val="1"/>
        </dgm:presLayoutVars>
      </dgm:prSet>
      <dgm:spPr/>
    </dgm:pt>
    <dgm:pt modelId="{DB280B9F-2197-46EB-AAD8-6D4E3D1A5894}" type="pres">
      <dgm:prSet presAssocID="{5644F591-EA2F-4705-AA36-4800E81BBE64}" presName="imag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54B87893-0508-4D62-BA87-FE7B40166E24}" type="pres">
      <dgm:prSet presAssocID="{5644F591-EA2F-4705-AA36-4800E81BBE64}" presName="childNode" presStyleLbl="node1" presStyleIdx="2" presStyleCnt="3" custScaleX="120994" custLinFactNeighborX="71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008BC6-7B29-42B4-BD2A-BB0C2ED05F45}" type="pres">
      <dgm:prSet presAssocID="{5644F591-EA2F-4705-AA36-4800E81BBE64}" presName="parentNode" presStyleLbl="revTx" presStyleIdx="2" presStyleCnt="3" custLinFactNeighborX="-32651" custLinFactNeighborY="83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97B95A-872E-4862-BED8-56EC5973018D}" srcId="{5644F591-EA2F-4705-AA36-4800E81BBE64}" destId="{2F5DDEA0-17BA-4DF7-B935-45564C988745}" srcOrd="2" destOrd="0" parTransId="{4D2A326E-015B-4114-9924-2A6058AA3D41}" sibTransId="{F3ABA38F-E37F-4E04-B615-142402CE43F3}"/>
    <dgm:cxn modelId="{1AA0C71A-CA70-433A-B3ED-F69C118B3586}" type="presOf" srcId="{AA4D6120-A79D-4865-B517-5987FEC442BF}" destId="{54B87893-0508-4D62-BA87-FE7B40166E24}" srcOrd="0" destOrd="1" presId="urn:microsoft.com/office/officeart/2005/8/layout/hList2"/>
    <dgm:cxn modelId="{0CDDBEFC-2A8B-4127-AF7C-431B78F9007D}" type="presOf" srcId="{5F46E266-DC73-4635-9819-3D2684C44A74}" destId="{6624B8CB-8F53-4B2B-8C54-A5D576F60F82}" srcOrd="0" destOrd="0" presId="urn:microsoft.com/office/officeart/2005/8/layout/hList2"/>
    <dgm:cxn modelId="{88036147-FB30-415E-BFE4-19C724FDABBD}" type="presOf" srcId="{508F9FAB-B0B2-4AB8-9A8C-C9731B06F873}" destId="{54B87893-0508-4D62-BA87-FE7B40166E24}" srcOrd="0" destOrd="0" presId="urn:microsoft.com/office/officeart/2005/8/layout/hList2"/>
    <dgm:cxn modelId="{F35057F3-DCC4-4615-81F2-D41BC7D573B1}" srcId="{5F46E266-DC73-4635-9819-3D2684C44A74}" destId="{FC6EFD58-9171-4605-9746-9F522A9A2150}" srcOrd="1" destOrd="0" parTransId="{D2AC298E-052F-4C32-863B-8AB48910F0E7}" sibTransId="{BEF79F09-F3FB-4DF0-AB74-0D06428D0C1F}"/>
    <dgm:cxn modelId="{934C31B8-DAB2-4FC0-A443-EFF94457FFED}" srcId="{FC6EFD58-9171-4605-9746-9F522A9A2150}" destId="{6D6EE913-971A-41F6-BFC9-FD82D9193028}" srcOrd="3" destOrd="0" parTransId="{735124AF-6E4A-4E8E-9550-61ABE57E5C9B}" sibTransId="{18AFAF02-8CAB-41ED-993E-F4F658739E53}"/>
    <dgm:cxn modelId="{45487B20-AE5E-49BA-B97C-16D13F43D68F}" type="presOf" srcId="{2F5DDEA0-17BA-4DF7-B935-45564C988745}" destId="{54B87893-0508-4D62-BA87-FE7B40166E24}" srcOrd="0" destOrd="2" presId="urn:microsoft.com/office/officeart/2005/8/layout/hList2"/>
    <dgm:cxn modelId="{D8DCABDB-E59C-4858-B22F-3C4944916E67}" type="presOf" srcId="{A53CAF33-29FC-4AC9-A834-5AD75128EF86}" destId="{8A0E2750-073C-464F-9306-1DC91CAD7E70}" srcOrd="0" destOrd="2" presId="urn:microsoft.com/office/officeart/2005/8/layout/hList2"/>
    <dgm:cxn modelId="{650A382A-8B69-473C-9C8A-EF91ACA21042}" srcId="{FC6EFD58-9171-4605-9746-9F522A9A2150}" destId="{E85FE8E4-8E21-4088-8D0B-C94CF7D3F31D}" srcOrd="4" destOrd="0" parTransId="{6D04EE98-7D08-4ABF-8DA4-B3ED03C232F8}" sibTransId="{91E3A9CE-2B3D-440F-AD59-C41C60B1DA6C}"/>
    <dgm:cxn modelId="{ABA4422B-4221-41D9-8069-4D3A34091727}" type="presOf" srcId="{1652DB6B-26C4-4665-9A4D-67CF341C6C7D}" destId="{8A0E2750-073C-464F-9306-1DC91CAD7E70}" srcOrd="0" destOrd="0" presId="urn:microsoft.com/office/officeart/2005/8/layout/hList2"/>
    <dgm:cxn modelId="{D52A95AB-4CC4-4D5A-9DCD-2B2B3CEBD807}" type="presOf" srcId="{F0F001A5-C541-4A65-9A97-53985C2B74DD}" destId="{8A0E2750-073C-464F-9306-1DC91CAD7E70}" srcOrd="0" destOrd="1" presId="urn:microsoft.com/office/officeart/2005/8/layout/hList2"/>
    <dgm:cxn modelId="{6C41C1C5-7A3A-4090-8506-A55ED60BD37C}" srcId="{5F46E266-DC73-4635-9819-3D2684C44A74}" destId="{5644F591-EA2F-4705-AA36-4800E81BBE64}" srcOrd="2" destOrd="0" parTransId="{60B7773E-0265-483C-B433-31435D071E3E}" sibTransId="{EE704408-E17C-4200-B041-73539EA35A3A}"/>
    <dgm:cxn modelId="{ABB76B7D-EE13-473D-937B-75A85C75EA4C}" srcId="{5644F591-EA2F-4705-AA36-4800E81BBE64}" destId="{AA4D6120-A79D-4865-B517-5987FEC442BF}" srcOrd="1" destOrd="0" parTransId="{EC51EB3A-F7AB-48A1-A3E8-01123AF25590}" sibTransId="{530BB556-7392-4940-8274-9ABC77A89E27}"/>
    <dgm:cxn modelId="{A10A6925-F984-44F6-8D16-2C77115CEBBF}" srcId="{FC6EFD58-9171-4605-9746-9F522A9A2150}" destId="{A53CAF33-29FC-4AC9-A834-5AD75128EF86}" srcOrd="2" destOrd="0" parTransId="{00AEA52F-B444-4387-A3D7-D2EF1BC56AD7}" sibTransId="{53D45B77-85F6-4B64-B141-E3500C6D668E}"/>
    <dgm:cxn modelId="{BE40D951-E070-44C0-BE35-951B5F28993A}" type="presOf" srcId="{2E09B2BC-929D-42A4-8177-F1AA458CBAAB}" destId="{2A859BDC-D0A9-4D10-9025-578765184635}" srcOrd="0" destOrd="1" presId="urn:microsoft.com/office/officeart/2005/8/layout/hList2"/>
    <dgm:cxn modelId="{C4F74467-491A-4D66-9150-B327C7BDE1BD}" type="presOf" srcId="{CEDABCD2-6B78-47CE-94A8-F6B90BB0FF3B}" destId="{2A859BDC-D0A9-4D10-9025-578765184635}" srcOrd="0" destOrd="0" presId="urn:microsoft.com/office/officeart/2005/8/layout/hList2"/>
    <dgm:cxn modelId="{77B0B942-74A8-4E08-A07A-D439DD614FD3}" type="presOf" srcId="{D5756BA6-E111-47BD-BA55-41429FEB085E}" destId="{8A0E2750-073C-464F-9306-1DC91CAD7E70}" srcOrd="0" destOrd="5" presId="urn:microsoft.com/office/officeart/2005/8/layout/hList2"/>
    <dgm:cxn modelId="{3B648D6F-FEE5-40FC-AC11-BC0510CDD7EF}" type="presOf" srcId="{94C4BAA5-2293-40C4-BEFA-8617974A0EEF}" destId="{418C7C45-8125-4F37-B186-105DE1F3AC20}" srcOrd="0" destOrd="0" presId="urn:microsoft.com/office/officeart/2005/8/layout/hList2"/>
    <dgm:cxn modelId="{AC81F715-A6EB-4AE6-A04E-772A862D0B89}" srcId="{94C4BAA5-2293-40C4-BEFA-8617974A0EEF}" destId="{2E09B2BC-929D-42A4-8177-F1AA458CBAAB}" srcOrd="1" destOrd="0" parTransId="{191F9B2D-4760-4E23-AC08-A889B75D55F7}" sibTransId="{4E641732-84DF-4902-91FF-187E5B8B9CEB}"/>
    <dgm:cxn modelId="{558EF381-9813-4F80-813B-384315289886}" type="presOf" srcId="{0D1F51A0-D6C6-4CD9-9B83-F4FC3551A912}" destId="{2A859BDC-D0A9-4D10-9025-578765184635}" srcOrd="0" destOrd="2" presId="urn:microsoft.com/office/officeart/2005/8/layout/hList2"/>
    <dgm:cxn modelId="{71A83C51-65E9-4754-AAEE-FC646E850A64}" type="presOf" srcId="{E85FE8E4-8E21-4088-8D0B-C94CF7D3F31D}" destId="{8A0E2750-073C-464F-9306-1DC91CAD7E70}" srcOrd="0" destOrd="4" presId="urn:microsoft.com/office/officeart/2005/8/layout/hList2"/>
    <dgm:cxn modelId="{3687FFEE-6233-49C6-A1A6-8981679DD54B}" srcId="{FC6EFD58-9171-4605-9746-9F522A9A2150}" destId="{F0F001A5-C541-4A65-9A97-53985C2B74DD}" srcOrd="1" destOrd="0" parTransId="{B5EE13C9-4DD8-4FD1-A385-048166A2A77F}" sibTransId="{80C3FEE4-1CE0-420F-92F5-781C94524BA4}"/>
    <dgm:cxn modelId="{41C94330-6E9D-4E51-ABB3-97A0537B93E1}" srcId="{FC6EFD58-9171-4605-9746-9F522A9A2150}" destId="{70CDB758-E100-4B7E-887A-37A9993C4A54}" srcOrd="6" destOrd="0" parTransId="{6CED5F26-3BEF-4A03-B66F-E7DB84B1F25F}" sibTransId="{136FD065-5ADD-497F-B05E-85A3520CBF7B}"/>
    <dgm:cxn modelId="{A776FC88-299B-42AA-848D-D980DC701584}" srcId="{FC6EFD58-9171-4605-9746-9F522A9A2150}" destId="{1652DB6B-26C4-4665-9A4D-67CF341C6C7D}" srcOrd="0" destOrd="0" parTransId="{903A977A-521B-49D2-A4EA-AAB09B099E18}" sibTransId="{38267B52-A69F-45BE-9D74-789F0B90C749}"/>
    <dgm:cxn modelId="{22285824-40B8-41B1-B868-BE98907F74D9}" srcId="{94C4BAA5-2293-40C4-BEFA-8617974A0EEF}" destId="{CEDABCD2-6B78-47CE-94A8-F6B90BB0FF3B}" srcOrd="0" destOrd="0" parTransId="{48BF0F3E-CCBF-4B4E-9432-7D4A72A29CFF}" sibTransId="{893A5AEA-4ED1-41D0-B48E-7BF56C8DE4A7}"/>
    <dgm:cxn modelId="{11E8314A-0D3A-4C7E-8659-42C16279C104}" type="presOf" srcId="{70CDB758-E100-4B7E-887A-37A9993C4A54}" destId="{8A0E2750-073C-464F-9306-1DC91CAD7E70}" srcOrd="0" destOrd="6" presId="urn:microsoft.com/office/officeart/2005/8/layout/hList2"/>
    <dgm:cxn modelId="{75744225-97AA-4B11-9010-715C3722DBAC}" srcId="{94C4BAA5-2293-40C4-BEFA-8617974A0EEF}" destId="{0D1F51A0-D6C6-4CD9-9B83-F4FC3551A912}" srcOrd="2" destOrd="0" parTransId="{5369CC8F-B8CD-478E-BA1F-881C49A5B8FD}" sibTransId="{ADC8885B-5517-4647-9B26-D66E08D829DD}"/>
    <dgm:cxn modelId="{79A51CEB-AAD9-46D9-96E3-D8D229B4F67A}" srcId="{5F46E266-DC73-4635-9819-3D2684C44A74}" destId="{94C4BAA5-2293-40C4-BEFA-8617974A0EEF}" srcOrd="0" destOrd="0" parTransId="{E132FA4E-29F7-4FA5-9677-9CAB70B19D9A}" sibTransId="{BFD3B067-37A0-46D7-8FB6-515CA9C2619D}"/>
    <dgm:cxn modelId="{20B9CC5B-315D-4EF2-B670-879CAD38C42B}" type="presOf" srcId="{FC6EFD58-9171-4605-9746-9F522A9A2150}" destId="{97758317-8973-4231-9CFA-9A7849C2C6EA}" srcOrd="0" destOrd="0" presId="urn:microsoft.com/office/officeart/2005/8/layout/hList2"/>
    <dgm:cxn modelId="{07D55D82-D65B-4A0D-8516-3E00D25B2E36}" type="presOf" srcId="{6D6EE913-971A-41F6-BFC9-FD82D9193028}" destId="{8A0E2750-073C-464F-9306-1DC91CAD7E70}" srcOrd="0" destOrd="3" presId="urn:microsoft.com/office/officeart/2005/8/layout/hList2"/>
    <dgm:cxn modelId="{2D766750-BE93-4EE6-B25E-A50D483B2C9C}" srcId="{FC6EFD58-9171-4605-9746-9F522A9A2150}" destId="{D5756BA6-E111-47BD-BA55-41429FEB085E}" srcOrd="5" destOrd="0" parTransId="{9912C58C-555D-4F74-B2D5-A67684C9FD47}" sibTransId="{03369B6C-0A49-4B40-84F2-DF0B7750FD44}"/>
    <dgm:cxn modelId="{4C04DD33-10EF-428D-B3DD-B49E54010E4B}" type="presOf" srcId="{5644F591-EA2F-4705-AA36-4800E81BBE64}" destId="{06008BC6-7B29-42B4-BD2A-BB0C2ED05F45}" srcOrd="0" destOrd="0" presId="urn:microsoft.com/office/officeart/2005/8/layout/hList2"/>
    <dgm:cxn modelId="{81A0C537-11C4-486C-A69E-78866395FD2A}" srcId="{5644F591-EA2F-4705-AA36-4800E81BBE64}" destId="{508F9FAB-B0B2-4AB8-9A8C-C9731B06F873}" srcOrd="0" destOrd="0" parTransId="{81F2EBCA-409D-4328-ABFE-8345874A3BB0}" sibTransId="{80A9C11A-686F-4ED8-BD23-67DAF2939062}"/>
    <dgm:cxn modelId="{0A4D5B5C-D5EA-470A-A11A-6A19B1FDFA37}" type="presParOf" srcId="{6624B8CB-8F53-4B2B-8C54-A5D576F60F82}" destId="{DECC1E7F-EAC9-4744-ACA1-FCF2F5100522}" srcOrd="0" destOrd="0" presId="urn:microsoft.com/office/officeart/2005/8/layout/hList2"/>
    <dgm:cxn modelId="{E39581F8-53DB-419D-AB62-D4AA2DED05EC}" type="presParOf" srcId="{DECC1E7F-EAC9-4744-ACA1-FCF2F5100522}" destId="{9E7F026C-EBC1-42FB-BD48-A61C05DEA3DA}" srcOrd="0" destOrd="0" presId="urn:microsoft.com/office/officeart/2005/8/layout/hList2"/>
    <dgm:cxn modelId="{9E0A0C8A-47BA-4EFD-BD5F-9F0B0F19D856}" type="presParOf" srcId="{DECC1E7F-EAC9-4744-ACA1-FCF2F5100522}" destId="{2A859BDC-D0A9-4D10-9025-578765184635}" srcOrd="1" destOrd="0" presId="urn:microsoft.com/office/officeart/2005/8/layout/hList2"/>
    <dgm:cxn modelId="{2D63D5DF-DAC0-4619-9073-B4BA888F04FC}" type="presParOf" srcId="{DECC1E7F-EAC9-4744-ACA1-FCF2F5100522}" destId="{418C7C45-8125-4F37-B186-105DE1F3AC20}" srcOrd="2" destOrd="0" presId="urn:microsoft.com/office/officeart/2005/8/layout/hList2"/>
    <dgm:cxn modelId="{2222F81D-ED1F-4D63-A25C-B9042F1FA8EA}" type="presParOf" srcId="{6624B8CB-8F53-4B2B-8C54-A5D576F60F82}" destId="{3AB6650B-C684-4D26-ABA4-00FDA7E67423}" srcOrd="1" destOrd="0" presId="urn:microsoft.com/office/officeart/2005/8/layout/hList2"/>
    <dgm:cxn modelId="{CF376DD4-F9BB-4926-9C41-41994DD0F9F5}" type="presParOf" srcId="{6624B8CB-8F53-4B2B-8C54-A5D576F60F82}" destId="{8D00E8FD-319D-4F32-B93C-90DF532D53DD}" srcOrd="2" destOrd="0" presId="urn:microsoft.com/office/officeart/2005/8/layout/hList2"/>
    <dgm:cxn modelId="{5AE491CC-0B3F-4FAF-A47E-2ED5A500405A}" type="presParOf" srcId="{8D00E8FD-319D-4F32-B93C-90DF532D53DD}" destId="{C3CBA033-53E4-445C-BDA0-17DEC8427256}" srcOrd="0" destOrd="0" presId="urn:microsoft.com/office/officeart/2005/8/layout/hList2"/>
    <dgm:cxn modelId="{77BF7C59-BBBE-43CB-8440-A771BB348568}" type="presParOf" srcId="{8D00E8FD-319D-4F32-B93C-90DF532D53DD}" destId="{8A0E2750-073C-464F-9306-1DC91CAD7E70}" srcOrd="1" destOrd="0" presId="urn:microsoft.com/office/officeart/2005/8/layout/hList2"/>
    <dgm:cxn modelId="{EB334E9C-DE59-4464-84CA-D8ABA0F12CDB}" type="presParOf" srcId="{8D00E8FD-319D-4F32-B93C-90DF532D53DD}" destId="{97758317-8973-4231-9CFA-9A7849C2C6EA}" srcOrd="2" destOrd="0" presId="urn:microsoft.com/office/officeart/2005/8/layout/hList2"/>
    <dgm:cxn modelId="{1AFA5066-985C-427B-8BC4-5910E8CD7CB4}" type="presParOf" srcId="{6624B8CB-8F53-4B2B-8C54-A5D576F60F82}" destId="{FC9C0976-463A-41AD-9C06-B3EAE43ADF51}" srcOrd="3" destOrd="0" presId="urn:microsoft.com/office/officeart/2005/8/layout/hList2"/>
    <dgm:cxn modelId="{846965BF-2B2D-4071-A2A9-A4550E712FBD}" type="presParOf" srcId="{6624B8CB-8F53-4B2B-8C54-A5D576F60F82}" destId="{722B6D9A-6E5D-45D5-8BFE-EFC09485DB68}" srcOrd="4" destOrd="0" presId="urn:microsoft.com/office/officeart/2005/8/layout/hList2"/>
    <dgm:cxn modelId="{5E976A07-6C8A-4BE9-8BC3-38A337CB66FB}" type="presParOf" srcId="{722B6D9A-6E5D-45D5-8BFE-EFC09485DB68}" destId="{DB280B9F-2197-46EB-AAD8-6D4E3D1A5894}" srcOrd="0" destOrd="0" presId="urn:microsoft.com/office/officeart/2005/8/layout/hList2"/>
    <dgm:cxn modelId="{338F5386-0D58-4E07-BA9E-9251DE3A2E11}" type="presParOf" srcId="{722B6D9A-6E5D-45D5-8BFE-EFC09485DB68}" destId="{54B87893-0508-4D62-BA87-FE7B40166E24}" srcOrd="1" destOrd="0" presId="urn:microsoft.com/office/officeart/2005/8/layout/hList2"/>
    <dgm:cxn modelId="{6B341944-1397-4956-8C36-92BB8F8F9D29}" type="presParOf" srcId="{722B6D9A-6E5D-45D5-8BFE-EFC09485DB68}" destId="{06008BC6-7B29-42B4-BD2A-BB0C2ED05F45}" srcOrd="2" destOrd="0" presId="urn:microsoft.com/office/officeart/2005/8/layout/h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108EA7-43F5-4FF5-AE19-01567EBBF7AB}" type="doc">
      <dgm:prSet loTypeId="urn:microsoft.com/office/officeart/2005/8/layout/vList4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8888C2F-DCC7-4CFB-B901-BE8D5761750D}">
      <dgm:prSet phldrT="[Текст]" custT="1"/>
      <dgm:spPr/>
      <dgm:t>
        <a:bodyPr/>
        <a:lstStyle/>
        <a:p>
          <a:pPr defTabSz="80010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/>
            <a:t>«Математика. 1 клас» </a:t>
          </a:r>
          <a:endParaRPr lang="ru-RU" sz="2400" dirty="0"/>
        </a:p>
      </dgm:t>
    </dgm:pt>
    <dgm:pt modelId="{577C55D1-B29B-4C30-B361-4FBFD7166CC4}" type="parTrans" cxnId="{B4E48E91-26ED-4F8B-865B-370EBC8EB3A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091DFEBE-7655-46CE-AC56-9F98ADABF8EB}" type="sibTrans" cxnId="{B4E48E91-26ED-4F8B-865B-370EBC8EB3A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3B23243B-625A-4718-95C5-2662364EC921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(авт. Богданович М. В., </a:t>
          </a:r>
          <a:r>
            <a:rPr lang="uk-UA" sz="2400" dirty="0" err="1" smtClean="0"/>
            <a:t>Лишенко</a:t>
          </a:r>
          <a:r>
            <a:rPr lang="uk-UA" sz="2400" dirty="0" smtClean="0"/>
            <a:t> Г. П.), </a:t>
          </a:r>
          <a:endParaRPr lang="ru-RU" sz="2400" dirty="0"/>
        </a:p>
      </dgm:t>
    </dgm:pt>
    <dgm:pt modelId="{9DD62FFF-DB97-4B1C-B64D-727457B2A2C9}" type="parTrans" cxnId="{C91B7AC3-5BCA-4050-BD5A-D70CA2AF3A56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11420A11-AC62-45B7-8C16-D2401E0C5DB7}" type="sibTrans" cxnId="{C91B7AC3-5BCA-4050-BD5A-D70CA2AF3A56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38C8AA75-CFCA-4D48-99CB-9C9B94473A4E}">
      <dgm:prSet phldrT="[Текст]" phldr="1" custT="1"/>
      <dgm:spPr/>
      <dgm:t>
        <a:bodyPr/>
        <a:lstStyle/>
        <a:p>
          <a:pPr marL="228600" indent="0" defTabSz="889000">
            <a:lnSpc>
              <a:spcPct val="80000"/>
            </a:lnSpc>
            <a:spcBef>
              <a:spcPts val="0"/>
            </a:spcBef>
            <a:spcAft>
              <a:spcPts val="0"/>
            </a:spcAft>
            <a:buNone/>
          </a:pPr>
          <a:endParaRPr lang="ru-RU" sz="2400" dirty="0"/>
        </a:p>
      </dgm:t>
    </dgm:pt>
    <dgm:pt modelId="{285D6116-636B-40BC-BE87-E5CFE19B7864}" type="parTrans" cxnId="{09F36651-BFE8-4166-83F7-9843EB65A531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3062D1F8-D079-4C50-ADE2-F3A05316CC04}" type="sibTrans" cxnId="{09F36651-BFE8-4166-83F7-9843EB65A531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0EEB7D1A-5977-4839-873F-76168F5471EB}">
      <dgm:prSet phldrT="[Текст]" custT="1"/>
      <dgm:spPr/>
      <dgm:t>
        <a:bodyPr/>
        <a:lstStyle/>
        <a:p>
          <a:pPr defTabSz="80010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/>
            <a:t>«Математика. 1 клас»</a:t>
          </a:r>
          <a:r>
            <a:rPr lang="uk-UA" sz="2400" dirty="0" smtClean="0"/>
            <a:t> </a:t>
          </a:r>
          <a:endParaRPr lang="ru-RU" sz="2400" dirty="0"/>
        </a:p>
      </dgm:t>
    </dgm:pt>
    <dgm:pt modelId="{5F17FF9D-48FD-4B6C-8F8C-66E00F4AA58A}" type="parTrans" cxnId="{BB3B826B-9B86-4E2A-A583-322A0B746BC2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98A44A26-0354-49EE-862C-7766F95C1EE5}" type="sibTrans" cxnId="{BB3B826B-9B86-4E2A-A583-322A0B746BC2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CEA5FBA9-6F0B-42B7-BFB6-8B467B051A4E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(авт. </a:t>
          </a:r>
          <a:r>
            <a:rPr lang="uk-UA" sz="2400" dirty="0" err="1" smtClean="0"/>
            <a:t>Рівкінд</a:t>
          </a:r>
          <a:r>
            <a:rPr lang="uk-UA" sz="2400" dirty="0" smtClean="0"/>
            <a:t> Ф. М., </a:t>
          </a:r>
          <a:r>
            <a:rPr lang="uk-UA" sz="2400" dirty="0" err="1" smtClean="0"/>
            <a:t>Оляницька</a:t>
          </a:r>
          <a:r>
            <a:rPr lang="uk-UA" sz="2400" dirty="0" smtClean="0"/>
            <a:t> Л. В.), </a:t>
          </a:r>
          <a:endParaRPr lang="ru-RU" sz="2400" dirty="0"/>
        </a:p>
      </dgm:t>
    </dgm:pt>
    <dgm:pt modelId="{87D1721A-98AA-493E-BEE5-849F70C542D9}" type="parTrans" cxnId="{5260ED35-A596-4E48-9220-EA1E970491D0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25F417A6-455F-4FCC-90D0-F35F00AACA99}" type="sibTrans" cxnId="{5260ED35-A596-4E48-9220-EA1E970491D0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A8D72709-C582-493F-876E-41925A365C72}">
      <dgm:prSet phldrT="[Текст]" phldr="1" custT="1"/>
      <dgm:spPr/>
      <dgm:t>
        <a:bodyPr/>
        <a:lstStyle/>
        <a:p>
          <a:pPr marL="228600" indent="0" defTabSz="889000">
            <a:lnSpc>
              <a:spcPct val="80000"/>
            </a:lnSpc>
            <a:spcBef>
              <a:spcPts val="0"/>
            </a:spcBef>
            <a:spcAft>
              <a:spcPts val="0"/>
            </a:spcAft>
            <a:buNone/>
          </a:pPr>
          <a:endParaRPr lang="ru-RU" sz="2400"/>
        </a:p>
      </dgm:t>
    </dgm:pt>
    <dgm:pt modelId="{EA719E13-1DC9-4321-A5D9-962FFF55C590}" type="parTrans" cxnId="{5ECC4268-08F2-41AA-BD5F-627E4CFDC02A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62758A3E-04CC-4DD1-A79B-EC4CAE7E8F13}" type="sibTrans" cxnId="{5ECC4268-08F2-41AA-BD5F-627E4CFDC02A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D68F395A-50CA-4CA3-B10D-4EB2A535F78E}">
      <dgm:prSet phldrT="[Текст]" custT="1"/>
      <dgm:spPr/>
      <dgm:t>
        <a:bodyPr/>
        <a:lstStyle/>
        <a:p>
          <a:pPr defTabSz="80010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/>
            <a:t>«Математика. 1 клас» </a:t>
          </a:r>
          <a:endParaRPr lang="ru-RU" sz="2400" dirty="0"/>
        </a:p>
      </dgm:t>
    </dgm:pt>
    <dgm:pt modelId="{A529D456-2B46-4E4A-9BF6-062CA5B4F753}" type="parTrans" cxnId="{34DDFC77-500B-4636-9458-77E13310ABFA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2138A98F-8748-4EAD-A999-E5CB97D6F112}" type="sibTrans" cxnId="{34DDFC77-500B-4636-9458-77E13310ABFA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607FB54D-86BF-4D6E-81C9-5EC8CA720448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(авт. </a:t>
          </a:r>
          <a:r>
            <a:rPr lang="uk-UA" sz="2400" dirty="0" err="1" smtClean="0"/>
            <a:t>Скворцова</a:t>
          </a:r>
          <a:r>
            <a:rPr lang="uk-UA" sz="2400" dirty="0" smtClean="0"/>
            <a:t> С. О., </a:t>
          </a:r>
          <a:r>
            <a:rPr lang="uk-UA" sz="2400" dirty="0" err="1" smtClean="0"/>
            <a:t>Онопрієнко</a:t>
          </a:r>
          <a:r>
            <a:rPr lang="uk-UA" sz="2400" dirty="0" smtClean="0"/>
            <a:t> О. В.), </a:t>
          </a:r>
          <a:endParaRPr lang="ru-RU" sz="2400" dirty="0"/>
        </a:p>
      </dgm:t>
    </dgm:pt>
    <dgm:pt modelId="{440A19F9-AC9B-4EFD-9EDF-97D16B6FF776}" type="parTrans" cxnId="{0DF53AF7-C36C-41C6-9B8E-B1FACEB5A98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C9EB11E0-2DFA-4566-B9DF-EF05820B6D03}" type="sibTrans" cxnId="{0DF53AF7-C36C-41C6-9B8E-B1FACEB5A98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0FF79A57-2548-4574-BE64-8CF9D12731C6}">
      <dgm:prSet phldrT="[Текст]" custT="1"/>
      <dgm:spPr/>
      <dgm:t>
        <a:bodyPr/>
        <a:lstStyle/>
        <a:p>
          <a:pPr marL="228600" indent="0" defTabSz="889000">
            <a:lnSpc>
              <a:spcPct val="80000"/>
            </a:lnSpc>
            <a:spcBef>
              <a:spcPts val="0"/>
            </a:spcBef>
            <a:spcAft>
              <a:spcPts val="0"/>
            </a:spcAft>
            <a:buNone/>
          </a:pPr>
          <a:r>
            <a:rPr lang="uk-UA" sz="2400" b="1" dirty="0" smtClean="0"/>
            <a:t>«Математика. 1 клас» </a:t>
          </a:r>
          <a:endParaRPr lang="ru-RU" sz="2400" dirty="0"/>
        </a:p>
      </dgm:t>
    </dgm:pt>
    <dgm:pt modelId="{115FB94D-6482-4F1F-A5A1-3CCFE3E88163}" type="parTrans" cxnId="{1975378D-DCEE-4575-9E35-4BEA05B097AA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27FECAF0-12E6-47B7-9823-ED0D2B0FC80F}" type="sibTrans" cxnId="{1975378D-DCEE-4575-9E35-4BEA05B097AA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27CC6E46-E569-4E27-B93B-14DC1C4E0730}">
      <dgm:prSet phldrT="[Текст]" custT="1"/>
      <dgm:spPr/>
      <dgm:t>
        <a:bodyPr/>
        <a:lstStyle/>
        <a:p>
          <a:pPr marL="228600" indent="0" defTabSz="889000">
            <a:lnSpc>
              <a:spcPct val="80000"/>
            </a:lnSpc>
            <a:spcBef>
              <a:spcPts val="0"/>
            </a:spcBef>
            <a:spcAft>
              <a:spcPts val="0"/>
            </a:spcAft>
            <a:buNone/>
          </a:pPr>
          <a:r>
            <a:rPr lang="uk-UA" sz="2400" dirty="0" smtClean="0"/>
            <a:t>(авт. Заїка А. М., Тарнавська С. С.), </a:t>
          </a:r>
          <a:endParaRPr lang="ru-RU" sz="2400" dirty="0"/>
        </a:p>
      </dgm:t>
    </dgm:pt>
    <dgm:pt modelId="{4E51F9FC-31F1-44E7-96B9-4080960436CE}" type="parTrans" cxnId="{494A9DF7-83AA-4BC7-B1D7-A708689A91F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FEC734DC-7229-4ABB-950A-9D37E165E422}" type="sibTrans" cxnId="{494A9DF7-83AA-4BC7-B1D7-A708689A91F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52E0C08E-E507-449D-94FE-F40887F9A007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ТОВ «Видавництво «</a:t>
          </a:r>
          <a:r>
            <a:rPr lang="uk-UA" sz="2400" dirty="0" err="1" smtClean="0"/>
            <a:t>Генеза</a:t>
          </a:r>
          <a:r>
            <a:rPr lang="uk-UA" sz="2400" dirty="0" smtClean="0"/>
            <a:t>».</a:t>
          </a:r>
          <a:endParaRPr lang="ru-RU" sz="2400" dirty="0" smtClean="0"/>
        </a:p>
        <a:p>
          <a:pPr marL="228600" indent="0" defTabSz="1066800">
            <a:lnSpc>
              <a:spcPct val="80000"/>
            </a:lnSpc>
            <a:spcBef>
              <a:spcPts val="0"/>
            </a:spcBef>
            <a:spcAft>
              <a:spcPts val="0"/>
            </a:spcAft>
            <a:buNone/>
          </a:pPr>
          <a:endParaRPr lang="ru-RU" sz="2400" dirty="0"/>
        </a:p>
      </dgm:t>
    </dgm:pt>
    <dgm:pt modelId="{6AA2D0BC-CD5B-4291-BF13-968BF18EEAE6}" type="parTrans" cxnId="{E8889F4A-FCB2-4B86-B822-4DE8D3BC6490}">
      <dgm:prSet/>
      <dgm:spPr/>
      <dgm:t>
        <a:bodyPr/>
        <a:lstStyle/>
        <a:p>
          <a:endParaRPr lang="ru-RU"/>
        </a:p>
      </dgm:t>
    </dgm:pt>
    <dgm:pt modelId="{B98A05A9-71FF-4582-AA7A-CBBE221CEE1D}" type="sibTrans" cxnId="{E8889F4A-FCB2-4B86-B822-4DE8D3BC6490}">
      <dgm:prSet/>
      <dgm:spPr/>
      <dgm:t>
        <a:bodyPr/>
        <a:lstStyle/>
        <a:p>
          <a:endParaRPr lang="ru-RU"/>
        </a:p>
      </dgm:t>
    </dgm:pt>
    <dgm:pt modelId="{A1489844-0EBD-4C7A-83D7-8C8B4D86ECBC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ТОВ «Видавничий дім «Освіта».</a:t>
          </a:r>
          <a:endParaRPr lang="ru-RU" sz="2400" dirty="0" smtClean="0"/>
        </a:p>
        <a:p>
          <a:pPr marL="228600" indent="0" defTabSz="1066800">
            <a:lnSpc>
              <a:spcPct val="80000"/>
            </a:lnSpc>
            <a:spcBef>
              <a:spcPts val="0"/>
            </a:spcBef>
            <a:spcAft>
              <a:spcPts val="0"/>
            </a:spcAft>
            <a:buNone/>
          </a:pPr>
          <a:endParaRPr lang="ru-RU" sz="2400" dirty="0"/>
        </a:p>
      </dgm:t>
    </dgm:pt>
    <dgm:pt modelId="{1E779C05-0280-4DF9-80EA-DD3C67EB05E9}" type="parTrans" cxnId="{7D7469F9-DB79-4E9D-A8C9-E890D08E9837}">
      <dgm:prSet/>
      <dgm:spPr/>
      <dgm:t>
        <a:bodyPr/>
        <a:lstStyle/>
        <a:p>
          <a:endParaRPr lang="ru-RU"/>
        </a:p>
      </dgm:t>
    </dgm:pt>
    <dgm:pt modelId="{27211116-2480-4D0E-8F0B-78F71B1A2FDF}" type="sibTrans" cxnId="{7D7469F9-DB79-4E9D-A8C9-E890D08E9837}">
      <dgm:prSet/>
      <dgm:spPr/>
      <dgm:t>
        <a:bodyPr/>
        <a:lstStyle/>
        <a:p>
          <a:endParaRPr lang="ru-RU"/>
        </a:p>
      </dgm:t>
    </dgm:pt>
    <dgm:pt modelId="{115C6DD0-01A0-484D-9C1C-DFC4E815B1A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ТОВ «Видавництво «Ранок».</a:t>
          </a:r>
          <a:endParaRPr lang="ru-RU" sz="2400" dirty="0" smtClean="0"/>
        </a:p>
        <a:p>
          <a:pPr marL="228600" indent="0" defTabSz="1066800">
            <a:lnSpc>
              <a:spcPct val="80000"/>
            </a:lnSpc>
            <a:spcBef>
              <a:spcPts val="0"/>
            </a:spcBef>
            <a:spcAft>
              <a:spcPts val="0"/>
            </a:spcAft>
            <a:buNone/>
          </a:pPr>
          <a:endParaRPr lang="ru-RU" sz="2400" dirty="0"/>
        </a:p>
      </dgm:t>
    </dgm:pt>
    <dgm:pt modelId="{E893B313-C741-4F1D-B8A5-AED939A32018}" type="parTrans" cxnId="{6FB267A7-B33C-4323-A327-153195F655C0}">
      <dgm:prSet/>
      <dgm:spPr/>
      <dgm:t>
        <a:bodyPr/>
        <a:lstStyle/>
        <a:p>
          <a:endParaRPr lang="ru-RU"/>
        </a:p>
      </dgm:t>
    </dgm:pt>
    <dgm:pt modelId="{77FD7E08-A869-4FA7-A15C-BA1ABEE53CAF}" type="sibTrans" cxnId="{6FB267A7-B33C-4323-A327-153195F655C0}">
      <dgm:prSet/>
      <dgm:spPr/>
      <dgm:t>
        <a:bodyPr/>
        <a:lstStyle/>
        <a:p>
          <a:endParaRPr lang="ru-RU"/>
        </a:p>
      </dgm:t>
    </dgm:pt>
    <dgm:pt modelId="{A66DC817-0583-4392-BF6D-8BD21674C41F}">
      <dgm:prSet phldrT="[Текст]" custT="1"/>
      <dgm:spPr/>
      <dgm:t>
        <a:bodyPr/>
        <a:lstStyle/>
        <a:p>
          <a:pPr marL="228600" indent="0" defTabSz="889000">
            <a:lnSpc>
              <a:spcPct val="80000"/>
            </a:lnSpc>
            <a:spcBef>
              <a:spcPts val="0"/>
            </a:spcBef>
            <a:spcAft>
              <a:spcPts val="0"/>
            </a:spcAft>
            <a:buNone/>
          </a:pPr>
          <a:r>
            <a:rPr lang="uk-UA" sz="2400" dirty="0" smtClean="0"/>
            <a:t>Редакція газети «Підручники і посібники».</a:t>
          </a:r>
          <a:endParaRPr lang="ru-RU" sz="2400" dirty="0"/>
        </a:p>
      </dgm:t>
    </dgm:pt>
    <dgm:pt modelId="{450160C5-336C-446A-A183-E9BD858A79CE}" type="parTrans" cxnId="{2E7FA33A-3135-42B3-B7B1-0D26692CA27E}">
      <dgm:prSet/>
      <dgm:spPr/>
      <dgm:t>
        <a:bodyPr/>
        <a:lstStyle/>
        <a:p>
          <a:endParaRPr lang="ru-RU"/>
        </a:p>
      </dgm:t>
    </dgm:pt>
    <dgm:pt modelId="{8660867F-A9F5-438C-BDC7-F2B6DD580242}" type="sibTrans" cxnId="{2E7FA33A-3135-42B3-B7B1-0D26692CA27E}">
      <dgm:prSet/>
      <dgm:spPr/>
      <dgm:t>
        <a:bodyPr/>
        <a:lstStyle/>
        <a:p>
          <a:endParaRPr lang="ru-RU"/>
        </a:p>
      </dgm:t>
    </dgm:pt>
    <dgm:pt modelId="{13CDA747-6CF8-4D44-8F85-876645506B67}" type="pres">
      <dgm:prSet presAssocID="{E8108EA7-43F5-4FF5-AE19-01567EBBF7A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7DB680-6ED5-4C57-B322-7D9547B0A561}" type="pres">
      <dgm:prSet presAssocID="{D8888C2F-DCC7-4CFB-B901-BE8D5761750D}" presName="comp" presStyleCnt="0"/>
      <dgm:spPr/>
    </dgm:pt>
    <dgm:pt modelId="{B37E811F-06A6-4C5C-944E-EC623C1A2AEA}" type="pres">
      <dgm:prSet presAssocID="{D8888C2F-DCC7-4CFB-B901-BE8D5761750D}" presName="box" presStyleLbl="node1" presStyleIdx="0" presStyleCnt="4"/>
      <dgm:spPr/>
      <dgm:t>
        <a:bodyPr/>
        <a:lstStyle/>
        <a:p>
          <a:endParaRPr lang="ru-RU"/>
        </a:p>
      </dgm:t>
    </dgm:pt>
    <dgm:pt modelId="{F8D2519A-CE44-4877-A1F8-B04A923465D9}" type="pres">
      <dgm:prSet presAssocID="{D8888C2F-DCC7-4CFB-B901-BE8D5761750D}" presName="img" presStyleLbl="fgImgPlace1" presStyleIdx="0" presStyleCnt="4" custScaleX="4106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5E72028-2B96-4D80-8D76-A7204BC7CE9A}" type="pres">
      <dgm:prSet presAssocID="{D8888C2F-DCC7-4CFB-B901-BE8D5761750D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D23488-D65B-47C9-92BD-CAE9938B742F}" type="pres">
      <dgm:prSet presAssocID="{091DFEBE-7655-46CE-AC56-9F98ADABF8EB}" presName="spacer" presStyleCnt="0"/>
      <dgm:spPr/>
    </dgm:pt>
    <dgm:pt modelId="{C0A0390B-79B9-4A30-9B24-A4C5FB537598}" type="pres">
      <dgm:prSet presAssocID="{0EEB7D1A-5977-4839-873F-76168F5471EB}" presName="comp" presStyleCnt="0"/>
      <dgm:spPr/>
    </dgm:pt>
    <dgm:pt modelId="{8FA612D4-AD63-49FF-B1C4-23F3AC8264C3}" type="pres">
      <dgm:prSet presAssocID="{0EEB7D1A-5977-4839-873F-76168F5471EB}" presName="box" presStyleLbl="node1" presStyleIdx="1" presStyleCnt="4"/>
      <dgm:spPr/>
      <dgm:t>
        <a:bodyPr/>
        <a:lstStyle/>
        <a:p>
          <a:endParaRPr lang="ru-RU"/>
        </a:p>
      </dgm:t>
    </dgm:pt>
    <dgm:pt modelId="{7BDDD610-0557-4B0E-8EE3-A6ACA1D2914D}" type="pres">
      <dgm:prSet presAssocID="{0EEB7D1A-5977-4839-873F-76168F5471EB}" presName="img" presStyleLbl="fgImgPlace1" presStyleIdx="1" presStyleCnt="4" custScaleX="4106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E28EC39-CE35-467F-BABC-FF0E949D0CA1}" type="pres">
      <dgm:prSet presAssocID="{0EEB7D1A-5977-4839-873F-76168F5471EB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077D20-EF5F-4CD1-9D5B-5D297857C135}" type="pres">
      <dgm:prSet presAssocID="{98A44A26-0354-49EE-862C-7766F95C1EE5}" presName="spacer" presStyleCnt="0"/>
      <dgm:spPr/>
    </dgm:pt>
    <dgm:pt modelId="{820EC6DC-0095-4D99-93CC-B730BAEC6453}" type="pres">
      <dgm:prSet presAssocID="{D68F395A-50CA-4CA3-B10D-4EB2A535F78E}" presName="comp" presStyleCnt="0"/>
      <dgm:spPr/>
    </dgm:pt>
    <dgm:pt modelId="{99AA4866-ED50-41BE-B08C-48736B91D42D}" type="pres">
      <dgm:prSet presAssocID="{D68F395A-50CA-4CA3-B10D-4EB2A535F78E}" presName="box" presStyleLbl="node1" presStyleIdx="2" presStyleCnt="4"/>
      <dgm:spPr/>
      <dgm:t>
        <a:bodyPr/>
        <a:lstStyle/>
        <a:p>
          <a:endParaRPr lang="ru-RU"/>
        </a:p>
      </dgm:t>
    </dgm:pt>
    <dgm:pt modelId="{F87A5C97-3E02-42CF-A4AD-EB328420B4B3}" type="pres">
      <dgm:prSet presAssocID="{D68F395A-50CA-4CA3-B10D-4EB2A535F78E}" presName="img" presStyleLbl="fgImgPlace1" presStyleIdx="2" presStyleCnt="4" custScaleX="41062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B1B27BCB-C60D-4339-855B-757AAB057685}" type="pres">
      <dgm:prSet presAssocID="{D68F395A-50CA-4CA3-B10D-4EB2A535F78E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A10CEC-F646-49B6-B249-DB5BE404C266}" type="pres">
      <dgm:prSet presAssocID="{2138A98F-8748-4EAD-A999-E5CB97D6F112}" presName="spacer" presStyleCnt="0"/>
      <dgm:spPr/>
    </dgm:pt>
    <dgm:pt modelId="{434CEACC-CC03-40C4-A299-2B68ED6A6B0F}" type="pres">
      <dgm:prSet presAssocID="{0FF79A57-2548-4574-BE64-8CF9D12731C6}" presName="comp" presStyleCnt="0"/>
      <dgm:spPr/>
    </dgm:pt>
    <dgm:pt modelId="{824F1BED-F4FB-4C15-911C-E6EF508DA251}" type="pres">
      <dgm:prSet presAssocID="{0FF79A57-2548-4574-BE64-8CF9D12731C6}" presName="box" presStyleLbl="node1" presStyleIdx="3" presStyleCnt="4"/>
      <dgm:spPr/>
      <dgm:t>
        <a:bodyPr/>
        <a:lstStyle/>
        <a:p>
          <a:endParaRPr lang="ru-RU"/>
        </a:p>
      </dgm:t>
    </dgm:pt>
    <dgm:pt modelId="{62312EBA-72FD-437C-981D-5EB5B74D55A1}" type="pres">
      <dgm:prSet presAssocID="{0FF79A57-2548-4574-BE64-8CF9D12731C6}" presName="img" presStyleLbl="fgImgPlace1" presStyleIdx="3" presStyleCnt="4" custScaleX="41062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D278E5B6-9A20-4548-878E-CEC244DF2371}" type="pres">
      <dgm:prSet presAssocID="{0FF79A57-2548-4574-BE64-8CF9D12731C6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146A3D-4837-480F-BEA3-66ABC33325B1}" type="presOf" srcId="{A8D72709-C582-493F-876E-41925A365C72}" destId="{6E28EC39-CE35-467F-BABC-FF0E949D0CA1}" srcOrd="1" destOrd="3" presId="urn:microsoft.com/office/officeart/2005/8/layout/vList4"/>
    <dgm:cxn modelId="{A4F0C149-DB31-408C-AAFA-BC741B6DDA2E}" type="presOf" srcId="{0EEB7D1A-5977-4839-873F-76168F5471EB}" destId="{8FA612D4-AD63-49FF-B1C4-23F3AC8264C3}" srcOrd="0" destOrd="0" presId="urn:microsoft.com/office/officeart/2005/8/layout/vList4"/>
    <dgm:cxn modelId="{4876094D-9A6A-439A-9B3D-A9DC0D25A468}" type="presOf" srcId="{38C8AA75-CFCA-4D48-99CB-9C9B94473A4E}" destId="{15E72028-2B96-4D80-8D76-A7204BC7CE9A}" srcOrd="1" destOrd="3" presId="urn:microsoft.com/office/officeart/2005/8/layout/vList4"/>
    <dgm:cxn modelId="{1975378D-DCEE-4575-9E35-4BEA05B097AA}" srcId="{E8108EA7-43F5-4FF5-AE19-01567EBBF7AB}" destId="{0FF79A57-2548-4574-BE64-8CF9D12731C6}" srcOrd="3" destOrd="0" parTransId="{115FB94D-6482-4F1F-A5A1-3CCFE3E88163}" sibTransId="{27FECAF0-12E6-47B7-9823-ED0D2B0FC80F}"/>
    <dgm:cxn modelId="{B4E48E91-26ED-4F8B-865B-370EBC8EB3A3}" srcId="{E8108EA7-43F5-4FF5-AE19-01567EBBF7AB}" destId="{D8888C2F-DCC7-4CFB-B901-BE8D5761750D}" srcOrd="0" destOrd="0" parTransId="{577C55D1-B29B-4C30-B361-4FBFD7166CC4}" sibTransId="{091DFEBE-7655-46CE-AC56-9F98ADABF8EB}"/>
    <dgm:cxn modelId="{12F7DB9D-A0FC-477E-91F4-F8D7225B6627}" type="presOf" srcId="{52E0C08E-E507-449D-94FE-F40887F9A007}" destId="{15E72028-2B96-4D80-8D76-A7204BC7CE9A}" srcOrd="1" destOrd="2" presId="urn:microsoft.com/office/officeart/2005/8/layout/vList4"/>
    <dgm:cxn modelId="{203B5C3B-2F7B-4EB7-90E4-296444176A0C}" type="presOf" srcId="{27CC6E46-E569-4E27-B93B-14DC1C4E0730}" destId="{824F1BED-F4FB-4C15-911C-E6EF508DA251}" srcOrd="0" destOrd="1" presId="urn:microsoft.com/office/officeart/2005/8/layout/vList4"/>
    <dgm:cxn modelId="{A02A5D77-19E3-4740-94BA-9AD61B103EBC}" type="presOf" srcId="{CEA5FBA9-6F0B-42B7-BFB6-8B467B051A4E}" destId="{8FA612D4-AD63-49FF-B1C4-23F3AC8264C3}" srcOrd="0" destOrd="1" presId="urn:microsoft.com/office/officeart/2005/8/layout/vList4"/>
    <dgm:cxn modelId="{CB69FA0B-9FA3-4355-A908-DA1A72C82E79}" type="presOf" srcId="{27CC6E46-E569-4E27-B93B-14DC1C4E0730}" destId="{D278E5B6-9A20-4548-878E-CEC244DF2371}" srcOrd="1" destOrd="1" presId="urn:microsoft.com/office/officeart/2005/8/layout/vList4"/>
    <dgm:cxn modelId="{F4540379-85C1-4B2C-B1F4-5E9D977E204A}" type="presOf" srcId="{607FB54D-86BF-4D6E-81C9-5EC8CA720448}" destId="{B1B27BCB-C60D-4339-855B-757AAB057685}" srcOrd="1" destOrd="1" presId="urn:microsoft.com/office/officeart/2005/8/layout/vList4"/>
    <dgm:cxn modelId="{4B559B3B-9E8F-44FD-BA01-2623B34E4DB7}" type="presOf" srcId="{115C6DD0-01A0-484D-9C1C-DFC4E815B1A9}" destId="{99AA4866-ED50-41BE-B08C-48736B91D42D}" srcOrd="0" destOrd="2" presId="urn:microsoft.com/office/officeart/2005/8/layout/vList4"/>
    <dgm:cxn modelId="{372CC04E-F1F8-49A5-8948-4BA469485DE6}" type="presOf" srcId="{E8108EA7-43F5-4FF5-AE19-01567EBBF7AB}" destId="{13CDA747-6CF8-4D44-8F85-876645506B67}" srcOrd="0" destOrd="0" presId="urn:microsoft.com/office/officeart/2005/8/layout/vList4"/>
    <dgm:cxn modelId="{6FB267A7-B33C-4323-A327-153195F655C0}" srcId="{D68F395A-50CA-4CA3-B10D-4EB2A535F78E}" destId="{115C6DD0-01A0-484D-9C1C-DFC4E815B1A9}" srcOrd="1" destOrd="0" parTransId="{E893B313-C741-4F1D-B8A5-AED939A32018}" sibTransId="{77FD7E08-A869-4FA7-A15C-BA1ABEE53CAF}"/>
    <dgm:cxn modelId="{FBA2F0E2-5BCA-4FC7-BAAB-F17A2263307C}" type="presOf" srcId="{0FF79A57-2548-4574-BE64-8CF9D12731C6}" destId="{D278E5B6-9A20-4548-878E-CEC244DF2371}" srcOrd="1" destOrd="0" presId="urn:microsoft.com/office/officeart/2005/8/layout/vList4"/>
    <dgm:cxn modelId="{35B09036-0A8E-4100-9A61-0342EE653001}" type="presOf" srcId="{A8D72709-C582-493F-876E-41925A365C72}" destId="{8FA612D4-AD63-49FF-B1C4-23F3AC8264C3}" srcOrd="0" destOrd="3" presId="urn:microsoft.com/office/officeart/2005/8/layout/vList4"/>
    <dgm:cxn modelId="{37B9C2A4-2D04-40EE-9ABF-66A5782C6A99}" type="presOf" srcId="{0FF79A57-2548-4574-BE64-8CF9D12731C6}" destId="{824F1BED-F4FB-4C15-911C-E6EF508DA251}" srcOrd="0" destOrd="0" presId="urn:microsoft.com/office/officeart/2005/8/layout/vList4"/>
    <dgm:cxn modelId="{7D7469F9-DB79-4E9D-A8C9-E890D08E9837}" srcId="{0EEB7D1A-5977-4839-873F-76168F5471EB}" destId="{A1489844-0EBD-4C7A-83D7-8C8B4D86ECBC}" srcOrd="1" destOrd="0" parTransId="{1E779C05-0280-4DF9-80EA-DD3C67EB05E9}" sibTransId="{27211116-2480-4D0E-8F0B-78F71B1A2FDF}"/>
    <dgm:cxn modelId="{494A9DF7-83AA-4BC7-B1D7-A708689A91F3}" srcId="{0FF79A57-2548-4574-BE64-8CF9D12731C6}" destId="{27CC6E46-E569-4E27-B93B-14DC1C4E0730}" srcOrd="0" destOrd="0" parTransId="{4E51F9FC-31F1-44E7-96B9-4080960436CE}" sibTransId="{FEC734DC-7229-4ABB-950A-9D37E165E422}"/>
    <dgm:cxn modelId="{34B20CA1-4E11-45CA-B368-A0A0F4EC729B}" type="presOf" srcId="{D8888C2F-DCC7-4CFB-B901-BE8D5761750D}" destId="{B37E811F-06A6-4C5C-944E-EC623C1A2AEA}" srcOrd="0" destOrd="0" presId="urn:microsoft.com/office/officeart/2005/8/layout/vList4"/>
    <dgm:cxn modelId="{36242AB6-FFEC-49E1-8D5F-A3E774BF352F}" type="presOf" srcId="{A66DC817-0583-4392-BF6D-8BD21674C41F}" destId="{D278E5B6-9A20-4548-878E-CEC244DF2371}" srcOrd="1" destOrd="2" presId="urn:microsoft.com/office/officeart/2005/8/layout/vList4"/>
    <dgm:cxn modelId="{CDA1180B-AC50-464C-BB25-B2F31300F12B}" type="presOf" srcId="{38C8AA75-CFCA-4D48-99CB-9C9B94473A4E}" destId="{B37E811F-06A6-4C5C-944E-EC623C1A2AEA}" srcOrd="0" destOrd="3" presId="urn:microsoft.com/office/officeart/2005/8/layout/vList4"/>
    <dgm:cxn modelId="{E7B0F5BB-CB28-4617-8EBA-A62CF274EF00}" type="presOf" srcId="{A1489844-0EBD-4C7A-83D7-8C8B4D86ECBC}" destId="{6E28EC39-CE35-467F-BABC-FF0E949D0CA1}" srcOrd="1" destOrd="2" presId="urn:microsoft.com/office/officeart/2005/8/layout/vList4"/>
    <dgm:cxn modelId="{2E7FA33A-3135-42B3-B7B1-0D26692CA27E}" srcId="{0FF79A57-2548-4574-BE64-8CF9D12731C6}" destId="{A66DC817-0583-4392-BF6D-8BD21674C41F}" srcOrd="1" destOrd="0" parTransId="{450160C5-336C-446A-A183-E9BD858A79CE}" sibTransId="{8660867F-A9F5-438C-BDC7-F2B6DD580242}"/>
    <dgm:cxn modelId="{AB84354A-D023-4D4B-B289-DC4D620673C3}" type="presOf" srcId="{3B23243B-625A-4718-95C5-2662364EC921}" destId="{15E72028-2B96-4D80-8D76-A7204BC7CE9A}" srcOrd="1" destOrd="1" presId="urn:microsoft.com/office/officeart/2005/8/layout/vList4"/>
    <dgm:cxn modelId="{0DF53AF7-C36C-41C6-9B8E-B1FACEB5A98C}" srcId="{D68F395A-50CA-4CA3-B10D-4EB2A535F78E}" destId="{607FB54D-86BF-4D6E-81C9-5EC8CA720448}" srcOrd="0" destOrd="0" parTransId="{440A19F9-AC9B-4EFD-9EDF-97D16B6FF776}" sibTransId="{C9EB11E0-2DFA-4566-B9DF-EF05820B6D03}"/>
    <dgm:cxn modelId="{34DDFC77-500B-4636-9458-77E13310ABFA}" srcId="{E8108EA7-43F5-4FF5-AE19-01567EBBF7AB}" destId="{D68F395A-50CA-4CA3-B10D-4EB2A535F78E}" srcOrd="2" destOrd="0" parTransId="{A529D456-2B46-4E4A-9BF6-062CA5B4F753}" sibTransId="{2138A98F-8748-4EAD-A999-E5CB97D6F112}"/>
    <dgm:cxn modelId="{EDAA89B3-F028-400E-B274-D7BB46B54ED7}" type="presOf" srcId="{607FB54D-86BF-4D6E-81C9-5EC8CA720448}" destId="{99AA4866-ED50-41BE-B08C-48736B91D42D}" srcOrd="0" destOrd="1" presId="urn:microsoft.com/office/officeart/2005/8/layout/vList4"/>
    <dgm:cxn modelId="{02FC74D9-F389-4A0D-8880-903CE0CC9DBC}" type="presOf" srcId="{A1489844-0EBD-4C7A-83D7-8C8B4D86ECBC}" destId="{8FA612D4-AD63-49FF-B1C4-23F3AC8264C3}" srcOrd="0" destOrd="2" presId="urn:microsoft.com/office/officeart/2005/8/layout/vList4"/>
    <dgm:cxn modelId="{5E6AEED3-0D2A-4AC7-BB4E-AAA41E1F0584}" type="presOf" srcId="{A66DC817-0583-4392-BF6D-8BD21674C41F}" destId="{824F1BED-F4FB-4C15-911C-E6EF508DA251}" srcOrd="0" destOrd="2" presId="urn:microsoft.com/office/officeart/2005/8/layout/vList4"/>
    <dgm:cxn modelId="{1C28AAFD-BB1B-4767-81EC-C8B11B019C5D}" type="presOf" srcId="{115C6DD0-01A0-484D-9C1C-DFC4E815B1A9}" destId="{B1B27BCB-C60D-4339-855B-757AAB057685}" srcOrd="1" destOrd="2" presId="urn:microsoft.com/office/officeart/2005/8/layout/vList4"/>
    <dgm:cxn modelId="{5260ED35-A596-4E48-9220-EA1E970491D0}" srcId="{0EEB7D1A-5977-4839-873F-76168F5471EB}" destId="{CEA5FBA9-6F0B-42B7-BFB6-8B467B051A4E}" srcOrd="0" destOrd="0" parTransId="{87D1721A-98AA-493E-BEE5-849F70C542D9}" sibTransId="{25F417A6-455F-4FCC-90D0-F35F00AACA99}"/>
    <dgm:cxn modelId="{09F36651-BFE8-4166-83F7-9843EB65A531}" srcId="{D8888C2F-DCC7-4CFB-B901-BE8D5761750D}" destId="{38C8AA75-CFCA-4D48-99CB-9C9B94473A4E}" srcOrd="2" destOrd="0" parTransId="{285D6116-636B-40BC-BE87-E5CFE19B7864}" sibTransId="{3062D1F8-D079-4C50-ADE2-F3A05316CC04}"/>
    <dgm:cxn modelId="{621ABE00-C6C9-4A69-BB52-747C496B29E5}" type="presOf" srcId="{3B23243B-625A-4718-95C5-2662364EC921}" destId="{B37E811F-06A6-4C5C-944E-EC623C1A2AEA}" srcOrd="0" destOrd="1" presId="urn:microsoft.com/office/officeart/2005/8/layout/vList4"/>
    <dgm:cxn modelId="{E8889F4A-FCB2-4B86-B822-4DE8D3BC6490}" srcId="{D8888C2F-DCC7-4CFB-B901-BE8D5761750D}" destId="{52E0C08E-E507-449D-94FE-F40887F9A007}" srcOrd="1" destOrd="0" parTransId="{6AA2D0BC-CD5B-4291-BF13-968BF18EEAE6}" sibTransId="{B98A05A9-71FF-4582-AA7A-CBBE221CEE1D}"/>
    <dgm:cxn modelId="{BB3B826B-9B86-4E2A-A583-322A0B746BC2}" srcId="{E8108EA7-43F5-4FF5-AE19-01567EBBF7AB}" destId="{0EEB7D1A-5977-4839-873F-76168F5471EB}" srcOrd="1" destOrd="0" parTransId="{5F17FF9D-48FD-4B6C-8F8C-66E00F4AA58A}" sibTransId="{98A44A26-0354-49EE-862C-7766F95C1EE5}"/>
    <dgm:cxn modelId="{4C88B514-7E18-4DD3-A08F-50648B27E3D1}" type="presOf" srcId="{CEA5FBA9-6F0B-42B7-BFB6-8B467B051A4E}" destId="{6E28EC39-CE35-467F-BABC-FF0E949D0CA1}" srcOrd="1" destOrd="1" presId="urn:microsoft.com/office/officeart/2005/8/layout/vList4"/>
    <dgm:cxn modelId="{A0271D9E-A9CA-46E9-854F-7088EEF8DD4A}" type="presOf" srcId="{D8888C2F-DCC7-4CFB-B901-BE8D5761750D}" destId="{15E72028-2B96-4D80-8D76-A7204BC7CE9A}" srcOrd="1" destOrd="0" presId="urn:microsoft.com/office/officeart/2005/8/layout/vList4"/>
    <dgm:cxn modelId="{48A73EAB-1B93-45A6-A021-3E3860DF5F99}" type="presOf" srcId="{52E0C08E-E507-449D-94FE-F40887F9A007}" destId="{B37E811F-06A6-4C5C-944E-EC623C1A2AEA}" srcOrd="0" destOrd="2" presId="urn:microsoft.com/office/officeart/2005/8/layout/vList4"/>
    <dgm:cxn modelId="{2994DDC0-6B38-4E1C-9977-65C7F64FC13F}" type="presOf" srcId="{0EEB7D1A-5977-4839-873F-76168F5471EB}" destId="{6E28EC39-CE35-467F-BABC-FF0E949D0CA1}" srcOrd="1" destOrd="0" presId="urn:microsoft.com/office/officeart/2005/8/layout/vList4"/>
    <dgm:cxn modelId="{C91B7AC3-5BCA-4050-BD5A-D70CA2AF3A56}" srcId="{D8888C2F-DCC7-4CFB-B901-BE8D5761750D}" destId="{3B23243B-625A-4718-95C5-2662364EC921}" srcOrd="0" destOrd="0" parTransId="{9DD62FFF-DB97-4B1C-B64D-727457B2A2C9}" sibTransId="{11420A11-AC62-45B7-8C16-D2401E0C5DB7}"/>
    <dgm:cxn modelId="{5ECC4268-08F2-41AA-BD5F-627E4CFDC02A}" srcId="{0EEB7D1A-5977-4839-873F-76168F5471EB}" destId="{A8D72709-C582-493F-876E-41925A365C72}" srcOrd="2" destOrd="0" parTransId="{EA719E13-1DC9-4321-A5D9-962FFF55C590}" sibTransId="{62758A3E-04CC-4DD1-A79B-EC4CAE7E8F13}"/>
    <dgm:cxn modelId="{53CCE3DC-77E9-4AFD-BA4E-810861311057}" type="presOf" srcId="{D68F395A-50CA-4CA3-B10D-4EB2A535F78E}" destId="{99AA4866-ED50-41BE-B08C-48736B91D42D}" srcOrd="0" destOrd="0" presId="urn:microsoft.com/office/officeart/2005/8/layout/vList4"/>
    <dgm:cxn modelId="{4D8804E7-B62F-4E6E-A280-EBC213A1BA32}" type="presOf" srcId="{D68F395A-50CA-4CA3-B10D-4EB2A535F78E}" destId="{B1B27BCB-C60D-4339-855B-757AAB057685}" srcOrd="1" destOrd="0" presId="urn:microsoft.com/office/officeart/2005/8/layout/vList4"/>
    <dgm:cxn modelId="{7B2C7B24-5AA6-4FBE-B28F-9A13DCE614D9}" type="presParOf" srcId="{13CDA747-6CF8-4D44-8F85-876645506B67}" destId="{337DB680-6ED5-4C57-B322-7D9547B0A561}" srcOrd="0" destOrd="0" presId="urn:microsoft.com/office/officeart/2005/8/layout/vList4"/>
    <dgm:cxn modelId="{F90171F4-3E5F-4F64-9AE8-EAC31D12A062}" type="presParOf" srcId="{337DB680-6ED5-4C57-B322-7D9547B0A561}" destId="{B37E811F-06A6-4C5C-944E-EC623C1A2AEA}" srcOrd="0" destOrd="0" presId="urn:microsoft.com/office/officeart/2005/8/layout/vList4"/>
    <dgm:cxn modelId="{EECA30D4-6510-4A24-9E51-AA712EEBD755}" type="presParOf" srcId="{337DB680-6ED5-4C57-B322-7D9547B0A561}" destId="{F8D2519A-CE44-4877-A1F8-B04A923465D9}" srcOrd="1" destOrd="0" presId="urn:microsoft.com/office/officeart/2005/8/layout/vList4"/>
    <dgm:cxn modelId="{99D9F964-816C-4AFA-B8BB-FE2A09427A66}" type="presParOf" srcId="{337DB680-6ED5-4C57-B322-7D9547B0A561}" destId="{15E72028-2B96-4D80-8D76-A7204BC7CE9A}" srcOrd="2" destOrd="0" presId="urn:microsoft.com/office/officeart/2005/8/layout/vList4"/>
    <dgm:cxn modelId="{77675C11-C6D2-4DB3-8F72-A29E5A6B38C0}" type="presParOf" srcId="{13CDA747-6CF8-4D44-8F85-876645506B67}" destId="{19D23488-D65B-47C9-92BD-CAE9938B742F}" srcOrd="1" destOrd="0" presId="urn:microsoft.com/office/officeart/2005/8/layout/vList4"/>
    <dgm:cxn modelId="{101835AF-0F0E-4D23-9B7C-A13A68E4599A}" type="presParOf" srcId="{13CDA747-6CF8-4D44-8F85-876645506B67}" destId="{C0A0390B-79B9-4A30-9B24-A4C5FB537598}" srcOrd="2" destOrd="0" presId="urn:microsoft.com/office/officeart/2005/8/layout/vList4"/>
    <dgm:cxn modelId="{F840A074-F4D0-412F-B005-3CF710327930}" type="presParOf" srcId="{C0A0390B-79B9-4A30-9B24-A4C5FB537598}" destId="{8FA612D4-AD63-49FF-B1C4-23F3AC8264C3}" srcOrd="0" destOrd="0" presId="urn:microsoft.com/office/officeart/2005/8/layout/vList4"/>
    <dgm:cxn modelId="{416B4E3F-B08A-47BD-A391-8A60BAEFDF7C}" type="presParOf" srcId="{C0A0390B-79B9-4A30-9B24-A4C5FB537598}" destId="{7BDDD610-0557-4B0E-8EE3-A6ACA1D2914D}" srcOrd="1" destOrd="0" presId="urn:microsoft.com/office/officeart/2005/8/layout/vList4"/>
    <dgm:cxn modelId="{AA99C4B2-DEC9-4558-852A-1708A4431625}" type="presParOf" srcId="{C0A0390B-79B9-4A30-9B24-A4C5FB537598}" destId="{6E28EC39-CE35-467F-BABC-FF0E949D0CA1}" srcOrd="2" destOrd="0" presId="urn:microsoft.com/office/officeart/2005/8/layout/vList4"/>
    <dgm:cxn modelId="{A8D4190E-E4F4-4145-8267-297BF4085443}" type="presParOf" srcId="{13CDA747-6CF8-4D44-8F85-876645506B67}" destId="{16077D20-EF5F-4CD1-9D5B-5D297857C135}" srcOrd="3" destOrd="0" presId="urn:microsoft.com/office/officeart/2005/8/layout/vList4"/>
    <dgm:cxn modelId="{70B10A8D-4055-44F4-8B90-99331DAD6E85}" type="presParOf" srcId="{13CDA747-6CF8-4D44-8F85-876645506B67}" destId="{820EC6DC-0095-4D99-93CC-B730BAEC6453}" srcOrd="4" destOrd="0" presId="urn:microsoft.com/office/officeart/2005/8/layout/vList4"/>
    <dgm:cxn modelId="{733C0D71-E066-40E5-A741-31CAC73A5469}" type="presParOf" srcId="{820EC6DC-0095-4D99-93CC-B730BAEC6453}" destId="{99AA4866-ED50-41BE-B08C-48736B91D42D}" srcOrd="0" destOrd="0" presId="urn:microsoft.com/office/officeart/2005/8/layout/vList4"/>
    <dgm:cxn modelId="{F518C3D6-4EB2-4D05-9E1F-1AE757C81891}" type="presParOf" srcId="{820EC6DC-0095-4D99-93CC-B730BAEC6453}" destId="{F87A5C97-3E02-42CF-A4AD-EB328420B4B3}" srcOrd="1" destOrd="0" presId="urn:microsoft.com/office/officeart/2005/8/layout/vList4"/>
    <dgm:cxn modelId="{4C10A0BE-1771-4AED-894C-7612A2A86A22}" type="presParOf" srcId="{820EC6DC-0095-4D99-93CC-B730BAEC6453}" destId="{B1B27BCB-C60D-4339-855B-757AAB057685}" srcOrd="2" destOrd="0" presId="urn:microsoft.com/office/officeart/2005/8/layout/vList4"/>
    <dgm:cxn modelId="{82219744-C68A-4A22-99FD-8B60EF59B680}" type="presParOf" srcId="{13CDA747-6CF8-4D44-8F85-876645506B67}" destId="{B0A10CEC-F646-49B6-B249-DB5BE404C266}" srcOrd="5" destOrd="0" presId="urn:microsoft.com/office/officeart/2005/8/layout/vList4"/>
    <dgm:cxn modelId="{2A4F49B7-5E10-43A3-96DC-196B90280461}" type="presParOf" srcId="{13CDA747-6CF8-4D44-8F85-876645506B67}" destId="{434CEACC-CC03-40C4-A299-2B68ED6A6B0F}" srcOrd="6" destOrd="0" presId="urn:microsoft.com/office/officeart/2005/8/layout/vList4"/>
    <dgm:cxn modelId="{EB3E9BFD-572F-4197-845D-3B54C20FAD34}" type="presParOf" srcId="{434CEACC-CC03-40C4-A299-2B68ED6A6B0F}" destId="{824F1BED-F4FB-4C15-911C-E6EF508DA251}" srcOrd="0" destOrd="0" presId="urn:microsoft.com/office/officeart/2005/8/layout/vList4"/>
    <dgm:cxn modelId="{72320FCA-1D76-42B2-8C88-CC487C0869BE}" type="presParOf" srcId="{434CEACC-CC03-40C4-A299-2B68ED6A6B0F}" destId="{62312EBA-72FD-437C-981D-5EB5B74D55A1}" srcOrd="1" destOrd="0" presId="urn:microsoft.com/office/officeart/2005/8/layout/vList4"/>
    <dgm:cxn modelId="{89B0D4D8-6411-44E8-9E9E-D34321F71258}" type="presParOf" srcId="{434CEACC-CC03-40C4-A299-2B68ED6A6B0F}" destId="{D278E5B6-9A20-4548-878E-CEC244DF2371}" srcOrd="2" destOrd="0" presId="urn:microsoft.com/office/officeart/2005/8/layout/vList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5248F1-9235-48AA-8DF1-FA6C2201AD21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0907D-C62D-447F-B6CB-F7ED31CB19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3207-4DA7-4A51-87FA-F6B03476C898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3E464-06D5-45AC-B5E1-B454394C89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3207-4DA7-4A51-87FA-F6B03476C898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3E464-06D5-45AC-B5E1-B454394C8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3207-4DA7-4A51-87FA-F6B03476C898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3E464-06D5-45AC-B5E1-B454394C8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3207-4DA7-4A51-87FA-F6B03476C898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3E464-06D5-45AC-B5E1-B454394C8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3207-4DA7-4A51-87FA-F6B03476C898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3E464-06D5-45AC-B5E1-B454394C8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3207-4DA7-4A51-87FA-F6B03476C898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3E464-06D5-45AC-B5E1-B454394C8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3207-4DA7-4A51-87FA-F6B03476C898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3E464-06D5-45AC-B5E1-B454394C8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3207-4DA7-4A51-87FA-F6B03476C898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3E464-06D5-45AC-B5E1-B454394C8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3207-4DA7-4A51-87FA-F6B03476C898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3E464-06D5-45AC-B5E1-B454394C8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3207-4DA7-4A51-87FA-F6B03476C898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3E464-06D5-45AC-B5E1-B454394C89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9B43207-4DA7-4A51-87FA-F6B03476C898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CB93E464-06D5-45AC-B5E1-B454394C8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9B43207-4DA7-4A51-87FA-F6B03476C898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B93E464-06D5-45AC-B5E1-B454394C8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video" Target="file:///D:\&#1040;&#1089;&#1087;&#1110;&#1088;&#1072;&#1085;&#1090;&#1091;&#1088;&#1072;\&#1044;&#1054;&#1057;&#1051;&#1030;&#1044;&#1046;&#1045;&#1053;&#1053;&#1071;\&#1051;&#1045;&#1050;&#1062;&#1030;&#1031;(&#1082;&#1072;&#1085;&#1076;.)\+++++++++++++++++\&#1051;&#1045;&#1050;&#1062;&#1030;&#1031;\&#1051;&#1045;&#1050;&#1062;&#1030;&#1071;1+\72_3.wmv" TargetMode="External"/><Relationship Id="rId7" Type="http://schemas.openxmlformats.org/officeDocument/2006/relationships/image" Target="../media/image33.png"/><Relationship Id="rId2" Type="http://schemas.openxmlformats.org/officeDocument/2006/relationships/video" Target="file:///D:\&#1040;&#1089;&#1087;&#1110;&#1088;&#1072;&#1085;&#1090;&#1091;&#1088;&#1072;\&#1044;&#1054;&#1057;&#1051;&#1030;&#1044;&#1046;&#1045;&#1053;&#1053;&#1071;\&#1051;&#1045;&#1050;&#1062;&#1030;&#1031;(&#1082;&#1072;&#1085;&#1076;.)\+++++++++++++++++\&#1051;&#1045;&#1050;&#1062;&#1030;&#1031;\&#1051;&#1045;&#1050;&#1062;&#1030;&#1071;1+\72_2.wmv" TargetMode="External"/><Relationship Id="rId1" Type="http://schemas.openxmlformats.org/officeDocument/2006/relationships/video" Target="file:///D:\&#1040;&#1089;&#1087;&#1110;&#1088;&#1072;&#1085;&#1090;&#1091;&#1088;&#1072;\&#1044;&#1054;&#1057;&#1051;&#1030;&#1044;&#1046;&#1045;&#1053;&#1053;&#1071;\&#1051;&#1045;&#1050;&#1062;&#1030;&#1031;(&#1082;&#1072;&#1085;&#1076;.)\+++++++++++++++++\&#1051;&#1045;&#1050;&#1062;&#1030;&#1031;\&#1051;&#1045;&#1050;&#1062;&#1030;&#1071;1+\72_1.wmv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6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Засоби навчання математики</a:t>
            </a:r>
            <a:endParaRPr lang="ru-RU" sz="3600" b="1" dirty="0">
              <a:ln w="12700">
                <a:noFill/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Picture 2" descr="D:\документы со страрого ноута\Підручник. 1 клас\Ранок\Апробация\Фото. Николаев. 1 класс. 2012\P92800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799"/>
            <a:ext cx="4594495" cy="3447225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02084">
            <a:off x="5148064" y="1772816"/>
            <a:ext cx="1440160" cy="209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372521">
            <a:off x="5915733" y="2417200"/>
            <a:ext cx="1387991" cy="2005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077072"/>
            <a:ext cx="1728192" cy="2306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3573016"/>
            <a:ext cx="1756038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>
                <a:latin typeface="+mn-lt"/>
              </a:rPr>
              <a:t>Зошит з математики</a:t>
            </a:r>
            <a:br>
              <a:rPr lang="uk-UA" sz="3600" b="1" dirty="0" smtClean="0">
                <a:latin typeface="+mn-lt"/>
              </a:rPr>
            </a:br>
            <a:r>
              <a:rPr lang="uk-UA" sz="2800" b="1" dirty="0" smtClean="0">
                <a:latin typeface="+mn-lt"/>
              </a:rPr>
              <a:t>М.</a:t>
            </a:r>
            <a:r>
              <a:rPr lang="uk-UA" sz="2800" b="1" dirty="0" err="1" smtClean="0">
                <a:latin typeface="+mn-lt"/>
              </a:rPr>
              <a:t>Боганович</a:t>
            </a:r>
            <a:r>
              <a:rPr lang="uk-UA" sz="2800" b="1" dirty="0" smtClean="0">
                <a:latin typeface="+mn-lt"/>
              </a:rPr>
              <a:t>, Г. </a:t>
            </a:r>
            <a:r>
              <a:rPr lang="uk-UA" sz="2800" b="1" dirty="0" err="1" smtClean="0">
                <a:latin typeface="+mn-lt"/>
              </a:rPr>
              <a:t>Лишенко</a:t>
            </a:r>
            <a:r>
              <a:rPr lang="uk-UA" sz="2800" b="1" dirty="0" smtClean="0">
                <a:latin typeface="+mn-lt"/>
              </a:rPr>
              <a:t>.</a:t>
            </a:r>
            <a:r>
              <a:rPr lang="en-US" sz="2800" b="1" dirty="0" smtClean="0">
                <a:latin typeface="+mn-lt"/>
              </a:rPr>
              <a:t>     </a:t>
            </a:r>
            <a:r>
              <a:rPr lang="uk-UA" sz="2800" b="1" dirty="0" smtClean="0">
                <a:latin typeface="+mn-lt"/>
              </a:rPr>
              <a:t> Л. </a:t>
            </a:r>
            <a:r>
              <a:rPr lang="uk-UA" sz="2800" b="1" dirty="0" err="1" smtClean="0">
                <a:latin typeface="+mn-lt"/>
              </a:rPr>
              <a:t>Оляницька</a:t>
            </a:r>
            <a:r>
              <a:rPr lang="en-US" sz="2800" b="1" dirty="0" smtClean="0">
                <a:latin typeface="+mn-lt"/>
              </a:rPr>
              <a:t>,</a:t>
            </a:r>
            <a:r>
              <a:rPr lang="uk-UA" sz="2800" b="1" dirty="0" smtClean="0">
                <a:latin typeface="+mn-lt"/>
              </a:rPr>
              <a:t> М. </a:t>
            </a:r>
            <a:r>
              <a:rPr lang="uk-UA" sz="2800" b="1" dirty="0" err="1" smtClean="0">
                <a:latin typeface="+mn-lt"/>
              </a:rPr>
              <a:t>Рівкінд</a:t>
            </a:r>
            <a:endParaRPr lang="ru-RU" sz="2800" b="1" dirty="0">
              <a:latin typeface="+mn-lt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4000528" cy="5365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484784"/>
            <a:ext cx="3960771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60"/>
            <a:ext cx="9144000" cy="1143000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>
                <a:latin typeface="+mn-lt"/>
              </a:rPr>
              <a:t>Математика. 1 клас</a:t>
            </a:r>
            <a:r>
              <a:rPr lang="en-US" sz="3600" b="1" dirty="0" smtClean="0">
                <a:latin typeface="+mn-lt"/>
              </a:rPr>
              <a:t/>
            </a:r>
            <a:br>
              <a:rPr lang="en-US" sz="3600" b="1" dirty="0" smtClean="0">
                <a:latin typeface="+mn-lt"/>
              </a:rPr>
            </a:br>
            <a:r>
              <a:rPr lang="uk-UA" sz="3600" b="1" dirty="0" smtClean="0">
                <a:latin typeface="+mn-lt"/>
              </a:rPr>
              <a:t> Навчальний зошит</a:t>
            </a:r>
            <a:br>
              <a:rPr lang="uk-UA" sz="3600" b="1" dirty="0" smtClean="0">
                <a:latin typeface="+mn-lt"/>
              </a:rPr>
            </a:br>
            <a:r>
              <a:rPr lang="uk-UA" sz="3600" b="1" dirty="0" smtClean="0">
                <a:latin typeface="+mn-lt"/>
              </a:rPr>
              <a:t>С.</a:t>
            </a:r>
            <a:r>
              <a:rPr lang="uk-UA" sz="3600" b="1" dirty="0" err="1" smtClean="0">
                <a:latin typeface="+mn-lt"/>
              </a:rPr>
              <a:t>Скворцова</a:t>
            </a:r>
            <a:r>
              <a:rPr lang="uk-UA" sz="3600" b="1" dirty="0" smtClean="0">
                <a:latin typeface="+mn-lt"/>
              </a:rPr>
              <a:t>, О. </a:t>
            </a:r>
            <a:r>
              <a:rPr lang="uk-UA" sz="3600" b="1" dirty="0" err="1" smtClean="0">
                <a:latin typeface="+mn-lt"/>
              </a:rPr>
              <a:t>Онопрієнко</a:t>
            </a:r>
            <a:endParaRPr lang="ru-RU" sz="3600" b="1" dirty="0">
              <a:latin typeface="+mn-lt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8868"/>
            <a:ext cx="3053802" cy="4209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428868"/>
            <a:ext cx="3082664" cy="4236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2426" y="2428868"/>
            <a:ext cx="3061574" cy="4240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>
                <a:latin typeface="+mn-lt"/>
              </a:rPr>
              <a:t>Математика. 1 клас. Навчальний зошит</a:t>
            </a:r>
            <a:br>
              <a:rPr lang="uk-UA" sz="3600" b="1" dirty="0" smtClean="0">
                <a:latin typeface="+mn-lt"/>
              </a:rPr>
            </a:br>
            <a:r>
              <a:rPr lang="uk-UA" sz="3600" b="1" dirty="0" smtClean="0">
                <a:latin typeface="+mn-lt"/>
              </a:rPr>
              <a:t>С.</a:t>
            </a:r>
            <a:r>
              <a:rPr lang="uk-UA" sz="3600" b="1" dirty="0" err="1" smtClean="0">
                <a:latin typeface="+mn-lt"/>
              </a:rPr>
              <a:t>Скворцова</a:t>
            </a:r>
            <a:r>
              <a:rPr lang="uk-UA" sz="3600" b="1" dirty="0" smtClean="0">
                <a:latin typeface="+mn-lt"/>
              </a:rPr>
              <a:t>, О. </a:t>
            </a:r>
            <a:r>
              <a:rPr lang="uk-UA" sz="3600" b="1" dirty="0" err="1" smtClean="0">
                <a:latin typeface="+mn-lt"/>
              </a:rPr>
              <a:t>Онопрієнко</a:t>
            </a:r>
            <a:endParaRPr lang="ru-RU" sz="3600" b="1" dirty="0">
              <a:latin typeface="+mn-lt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736"/>
            <a:ext cx="4251490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28736"/>
            <a:ext cx="4322928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b="1" smtClean="0">
                <a:latin typeface="+mn-lt"/>
              </a:rPr>
              <a:t>Інформаційні </a:t>
            </a:r>
            <a:r>
              <a:rPr lang="uk-UA" sz="3600" b="1" dirty="0" smtClean="0">
                <a:latin typeface="+mn-lt"/>
              </a:rPr>
              <a:t>засоби</a:t>
            </a:r>
            <a:endParaRPr lang="ru-RU" sz="3600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5"/>
          <a:ext cx="9144000" cy="496040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000364"/>
                <a:gridCol w="4000528"/>
                <a:gridCol w="2143108"/>
              </a:tblGrid>
              <a:tr h="15716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/>
                        <a:t>Презентації до уроків </a:t>
                      </a: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П</a:t>
                      </a:r>
                      <a:r>
                        <a:rPr lang="uk-UA" b="0" dirty="0" err="1" smtClean="0"/>
                        <a:t>резентація</a:t>
                      </a:r>
                      <a:r>
                        <a:rPr lang="uk-UA" b="0" dirty="0" smtClean="0"/>
                        <a:t> “ Число і цифра 5”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358019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 smtClean="0"/>
                        <a:t>Застосування </a:t>
                      </a:r>
                      <a:r>
                        <a:rPr lang="en-US" sz="2400" b="1" dirty="0" smtClean="0"/>
                        <a:t> </a:t>
                      </a:r>
                      <a:r>
                        <a:rPr lang="uk-UA" sz="2400" b="1" dirty="0" smtClean="0"/>
                        <a:t>інтерактивної дошки</a:t>
                      </a: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Урок в 1-му класі. Тема “ Додавання і віднімання двоцифрових чисел. Розв’язування  задач. Повторення ”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9257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Урок в 1-му класі. Тема </a:t>
                      </a:r>
                      <a:r>
                        <a:rPr lang="uk-UA" dirty="0" err="1" smtClean="0"/>
                        <a:t>“Додавання</a:t>
                      </a:r>
                      <a:r>
                        <a:rPr lang="uk-UA" dirty="0" smtClean="0"/>
                        <a:t> і віднімання двоцифрових чисел. Розв’язування  </a:t>
                      </a:r>
                      <a:r>
                        <a:rPr lang="uk-UA" dirty="0" err="1" smtClean="0"/>
                        <a:t>задач”</a:t>
                      </a:r>
                      <a:r>
                        <a:rPr lang="uk-UA" dirty="0" smtClean="0"/>
                        <a:t> </a:t>
                      </a:r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72_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048517" y="1500174"/>
            <a:ext cx="2095483" cy="1571612"/>
          </a:xfrm>
          <a:prstGeom prst="rect">
            <a:avLst/>
          </a:prstGeom>
        </p:spPr>
      </p:pic>
      <p:pic>
        <p:nvPicPr>
          <p:cNvPr id="9" name="72_2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7072330" y="3071809"/>
            <a:ext cx="2071671" cy="1553753"/>
          </a:xfrm>
          <a:prstGeom prst="rect">
            <a:avLst/>
          </a:prstGeom>
        </p:spPr>
      </p:pic>
      <p:pic>
        <p:nvPicPr>
          <p:cNvPr id="10" name="72_3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7"/>
          <a:stretch>
            <a:fillRect/>
          </a:stretch>
        </p:blipFill>
        <p:spPr>
          <a:xfrm>
            <a:off x="7048487" y="4786322"/>
            <a:ext cx="2095514" cy="1571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 fullScrn="1"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323"/>
          <a:ext cx="9144000" cy="5429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>
                <a:solidFill>
                  <a:srgbClr val="FFC000"/>
                </a:solidFill>
              </a:rPr>
              <a:t>Засоби навчання математики: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E7F026C-EBC1-42FB-BD48-A61C05DEA3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9E7F026C-EBC1-42FB-BD48-A61C05DEA3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9E7F026C-EBC1-42FB-BD48-A61C05DEA3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graphicEl>
                                              <a:dgm id="{9E7F026C-EBC1-42FB-BD48-A61C05DEA3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18C7C45-8125-4F37-B186-105DE1F3AC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418C7C45-8125-4F37-B186-105DE1F3AC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418C7C45-8125-4F37-B186-105DE1F3AC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418C7C45-8125-4F37-B186-105DE1F3AC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3CBA033-53E4-445C-BDA0-17DEC84272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C3CBA033-53E4-445C-BDA0-17DEC84272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graphicEl>
                                              <a:dgm id="{C3CBA033-53E4-445C-BDA0-17DEC84272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C3CBA033-53E4-445C-BDA0-17DEC84272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758317-8973-4231-9CFA-9A7849C2C6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graphicEl>
                                              <a:dgm id="{97758317-8973-4231-9CFA-9A7849C2C6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graphicEl>
                                              <a:dgm id="{97758317-8973-4231-9CFA-9A7849C2C6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97758317-8973-4231-9CFA-9A7849C2C6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280B9F-2197-46EB-AAD8-6D4E3D1A58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DB280B9F-2197-46EB-AAD8-6D4E3D1A58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DB280B9F-2197-46EB-AAD8-6D4E3D1A58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DB280B9F-2197-46EB-AAD8-6D4E3D1A58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008BC6-7B29-42B4-BD2A-BB0C2ED05F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06008BC6-7B29-42B4-BD2A-BB0C2ED05F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06008BC6-7B29-42B4-BD2A-BB0C2ED05F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06008BC6-7B29-42B4-BD2A-BB0C2ED05F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A859BDC-D0A9-4D10-9025-5787651846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2A859BDC-D0A9-4D10-9025-5787651846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2A859BDC-D0A9-4D10-9025-5787651846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graphicEl>
                                              <a:dgm id="{2A859BDC-D0A9-4D10-9025-5787651846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0E2750-073C-464F-9306-1DC91CAD7E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graphicEl>
                                              <a:dgm id="{8A0E2750-073C-464F-9306-1DC91CAD7E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graphicEl>
                                              <a:dgm id="{8A0E2750-073C-464F-9306-1DC91CAD7E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graphicEl>
                                              <a:dgm id="{8A0E2750-073C-464F-9306-1DC91CAD7E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B87893-0508-4D62-BA87-FE7B40166E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graphicEl>
                                              <a:dgm id="{54B87893-0508-4D62-BA87-FE7B40166E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graphicEl>
                                              <a:dgm id="{54B87893-0508-4D62-BA87-FE7B40166E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graphicEl>
                                              <a:dgm id="{54B87893-0508-4D62-BA87-FE7B40166E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91264" cy="1740162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rgbClr val="FFC000"/>
                </a:solidFill>
                <a:latin typeface="+mn-lt"/>
              </a:rPr>
              <a:t>Лист </a:t>
            </a:r>
            <a:r>
              <a:rPr lang="uk-UA" sz="2800" b="1" dirty="0" err="1">
                <a:solidFill>
                  <a:srgbClr val="FFC000"/>
                </a:solidFill>
                <a:latin typeface="+mn-lt"/>
              </a:rPr>
              <a:t>МОНмолодьспорту</a:t>
            </a:r>
            <a:r>
              <a:rPr lang="uk-UA" sz="2800" b="1" dirty="0">
                <a:solidFill>
                  <a:srgbClr val="FFC000"/>
                </a:solidFill>
                <a:latin typeface="+mn-lt"/>
              </a:rPr>
              <a:t> України № 1/9-426 від 01.06.2012 «Щодо інструктивно-методичних рекомендацій із базових дисциплін</a:t>
            </a:r>
            <a:r>
              <a:rPr lang="uk-UA" sz="2800" b="1" dirty="0" smtClean="0">
                <a:solidFill>
                  <a:srgbClr val="FFC000"/>
                </a:solidFill>
                <a:latin typeface="+mn-lt"/>
              </a:rPr>
              <a:t>»</a:t>
            </a:r>
            <a:endParaRPr lang="ru-RU" sz="2800" b="1" dirty="0">
              <a:solidFill>
                <a:srgbClr val="FFC000"/>
              </a:solidFill>
              <a:latin typeface="+mn-lt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71406" y="1579578"/>
          <a:ext cx="8929718" cy="52784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D2519A-CE44-4877-A1F8-B04A923465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F8D2519A-CE44-4877-A1F8-B04A923465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37E811F-06A6-4C5C-944E-EC623C1A2A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B37E811F-06A6-4C5C-944E-EC623C1A2A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DDD610-0557-4B0E-8EE3-A6ACA1D291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7BDDD610-0557-4B0E-8EE3-A6ACA1D291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A612D4-AD63-49FF-B1C4-23F3AC8264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8FA612D4-AD63-49FF-B1C4-23F3AC8264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7A5C97-3E02-42CF-A4AD-EB328420B4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F87A5C97-3E02-42CF-A4AD-EB328420B4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AA4866-ED50-41BE-B08C-48736B91D4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dgm id="{99AA4866-ED50-41BE-B08C-48736B91D4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2312EBA-72FD-437C-981D-5EB5B74D55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62312EBA-72FD-437C-981D-5EB5B74D55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4F1BED-F4FB-4C15-911C-E6EF508DA2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824F1BED-F4FB-4C15-911C-E6EF508DA2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84" y="0"/>
            <a:ext cx="9144000" cy="917596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latin typeface="+mn-lt"/>
              </a:rPr>
              <a:t>Підручники, </a:t>
            </a:r>
            <a:r>
              <a:rPr lang="uk-UA" sz="3600" b="1" dirty="0">
                <a:latin typeface="+mn-lt"/>
              </a:rPr>
              <a:t>видані за державні кошти</a:t>
            </a:r>
            <a:endParaRPr lang="ru-RU" sz="3600" b="1" dirty="0">
              <a:latin typeface="+mn-lt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86683"/>
            <a:ext cx="3929090" cy="5716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9294" y="1214422"/>
            <a:ext cx="3926110" cy="567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>
                <a:latin typeface="+mn-lt"/>
              </a:rPr>
              <a:t>Підручники, які можна придбати за кошти батьків</a:t>
            </a:r>
            <a:endParaRPr lang="ru-RU" sz="3600" b="1" dirty="0">
              <a:latin typeface="+mn-lt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43656" y="1428736"/>
            <a:ext cx="4243186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477124"/>
            <a:ext cx="3946214" cy="545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>
                <a:latin typeface="+mn-lt"/>
              </a:rPr>
              <a:t>Математика. Підручник для 1 класу.</a:t>
            </a:r>
            <a:br>
              <a:rPr lang="uk-UA" sz="3600" b="1" dirty="0" smtClean="0">
                <a:latin typeface="+mn-lt"/>
              </a:rPr>
            </a:br>
            <a:r>
              <a:rPr lang="uk-UA" sz="3600" b="1" dirty="0" smtClean="0">
                <a:latin typeface="+mn-lt"/>
              </a:rPr>
              <a:t>М.Богданович. Г. </a:t>
            </a:r>
            <a:r>
              <a:rPr lang="uk-UA" sz="3600" b="1" dirty="0" err="1" smtClean="0">
                <a:latin typeface="+mn-lt"/>
              </a:rPr>
              <a:t>Лишенко</a:t>
            </a:r>
            <a:endParaRPr lang="ru-RU" sz="3600" b="1" dirty="0">
              <a:latin typeface="+mn-lt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74269" y="1500198"/>
            <a:ext cx="3820593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00174"/>
            <a:ext cx="3968586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>
                <a:latin typeface="+mn-lt"/>
              </a:rPr>
              <a:t>Математика. Підручник для 1 класу.</a:t>
            </a:r>
            <a:br>
              <a:rPr lang="uk-UA" sz="3600" b="1" dirty="0" smtClean="0">
                <a:latin typeface="+mn-lt"/>
              </a:rPr>
            </a:br>
            <a:r>
              <a:rPr lang="uk-UA" sz="3600" b="1" dirty="0" smtClean="0">
                <a:latin typeface="+mn-lt"/>
              </a:rPr>
              <a:t> Л. </a:t>
            </a:r>
            <a:r>
              <a:rPr lang="uk-UA" sz="3600" b="1" dirty="0" err="1" smtClean="0">
                <a:latin typeface="+mn-lt"/>
              </a:rPr>
              <a:t>Оляницька</a:t>
            </a:r>
            <a:r>
              <a:rPr lang="uk-UA" sz="3600" b="1" dirty="0" smtClean="0">
                <a:latin typeface="+mn-lt"/>
              </a:rPr>
              <a:t> М. </a:t>
            </a:r>
            <a:r>
              <a:rPr lang="uk-UA" sz="3600" b="1" dirty="0" err="1" smtClean="0">
                <a:latin typeface="+mn-lt"/>
              </a:rPr>
              <a:t>Рівкінд</a:t>
            </a:r>
            <a:endParaRPr lang="ru-RU" sz="3600" b="1" dirty="0">
              <a:latin typeface="+mn-lt"/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4846" y="1428736"/>
            <a:ext cx="7463368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>
                <a:latin typeface="+mn-lt"/>
              </a:rPr>
              <a:t>Математика. Підручник для 1 класу.</a:t>
            </a:r>
            <a:br>
              <a:rPr lang="uk-UA" sz="3600" b="1" dirty="0" smtClean="0">
                <a:latin typeface="+mn-lt"/>
              </a:rPr>
            </a:br>
            <a:r>
              <a:rPr lang="uk-UA" sz="3600" b="1" dirty="0" smtClean="0">
                <a:latin typeface="+mn-lt"/>
              </a:rPr>
              <a:t>А. Заїка, С. Тарнавська</a:t>
            </a:r>
            <a:endParaRPr lang="ru-RU" sz="3600" b="1" dirty="0">
              <a:latin typeface="+mn-lt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70754"/>
            <a:ext cx="4143404" cy="5673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28736"/>
            <a:ext cx="4143404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9432"/>
            <a:ext cx="9144000" cy="922114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>
                <a:latin typeface="+mn-lt"/>
              </a:rPr>
              <a:t>Математика. Підручник для 1 класу.</a:t>
            </a:r>
            <a:br>
              <a:rPr lang="uk-UA" sz="3600" b="1" dirty="0" smtClean="0">
                <a:latin typeface="+mn-lt"/>
              </a:rPr>
            </a:br>
            <a:r>
              <a:rPr lang="uk-UA" sz="3600" b="1" dirty="0" smtClean="0">
                <a:latin typeface="+mn-lt"/>
              </a:rPr>
              <a:t>С. </a:t>
            </a:r>
            <a:r>
              <a:rPr lang="uk-UA" sz="3600" b="1" dirty="0" err="1" smtClean="0">
                <a:latin typeface="+mn-lt"/>
              </a:rPr>
              <a:t>Скворцова</a:t>
            </a:r>
            <a:r>
              <a:rPr lang="uk-UA" sz="3600" b="1" dirty="0" smtClean="0">
                <a:latin typeface="+mn-lt"/>
              </a:rPr>
              <a:t>, О. </a:t>
            </a:r>
            <a:r>
              <a:rPr lang="uk-UA" sz="3600" b="1" dirty="0" err="1" smtClean="0">
                <a:latin typeface="+mn-lt"/>
              </a:rPr>
              <a:t>Онопрієнко</a:t>
            </a:r>
            <a:endParaRPr lang="ru-RU" sz="3600" b="1" dirty="0">
              <a:latin typeface="+mn-lt"/>
            </a:endParaRPr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1428734"/>
            <a:ext cx="4286281" cy="542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28735"/>
            <a:ext cx="4142098" cy="542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1"/>
  <p:tag name="ISPRING_RESOURCE_PATHS_HASH_2" val="c2eaf3d83f2232aad32f0d94a5bb226706b913d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9551</TotalTime>
  <Words>288</Words>
  <Application>Microsoft Office PowerPoint</Application>
  <PresentationFormat>Экран (4:3)</PresentationFormat>
  <Paragraphs>50</Paragraphs>
  <Slides>13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Модульная</vt:lpstr>
      <vt:lpstr> Засоби навчання математики</vt:lpstr>
      <vt:lpstr>Засоби навчання математики:</vt:lpstr>
      <vt:lpstr>Лист МОНмолодьспорту України № 1/9-426 від 01.06.2012 «Щодо інструктивно-методичних рекомендацій із базових дисциплін»</vt:lpstr>
      <vt:lpstr>Підручники, видані за державні кошти</vt:lpstr>
      <vt:lpstr>Підручники, які можна придбати за кошти батьків</vt:lpstr>
      <vt:lpstr>Математика. Підручник для 1 класу. М.Богданович. Г. Лишенко</vt:lpstr>
      <vt:lpstr>Математика. Підручник для 1 класу.  Л. Оляницька М. Рівкінд</vt:lpstr>
      <vt:lpstr>Математика. Підручник для 1 класу. А. Заїка, С. Тарнавська</vt:lpstr>
      <vt:lpstr>Математика. Підручник для 1 класу. С. Скворцова, О. Онопрієнко</vt:lpstr>
      <vt:lpstr>Зошит з математики М.Боганович, Г. Лишенко.      Л. Оляницька, М. Рівкінд</vt:lpstr>
      <vt:lpstr>Математика. 1 клас  Навчальний зошит С.Скворцова, О. Онопрієнко</vt:lpstr>
      <vt:lpstr>Математика. 1 клас. Навчальний зошит С.Скворцова, О. Онопрієнко</vt:lpstr>
      <vt:lpstr>Інформаційні засоби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слайд4</dc:title>
  <dc:creator>Admin</dc:creator>
  <cp:lastModifiedBy>Marinochka</cp:lastModifiedBy>
  <cp:revision>374</cp:revision>
  <dcterms:created xsi:type="dcterms:W3CDTF">2013-01-21T12:05:10Z</dcterms:created>
  <dcterms:modified xsi:type="dcterms:W3CDTF">2015-06-07T13:24:16Z</dcterms:modified>
</cp:coreProperties>
</file>