
<file path=[Content_Types].xml><?xml version="1.0" encoding="utf-8"?>
<Types xmlns="http://schemas.openxmlformats.org/package/2006/content-types">
  <Override PartName="/ppt/diagrams/data17.xml" ContentType="application/vnd.openxmlformats-officedocument.drawingml.diagramData+xml"/>
  <Override PartName="/ppt/diagrams/colors22.xml" ContentType="application/vnd.openxmlformats-officedocument.drawingml.diagramColors+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colors11.xml" ContentType="application/vnd.openxmlformats-officedocument.drawingml.diagramColors+xml"/>
  <Override PartName="/ppt/diagrams/data24.xml" ContentType="application/vnd.openxmlformats-officedocument.drawingml.diagramData+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Override PartName="/ppt/diagrams/data13.xml" ContentType="application/vnd.openxmlformats-officedocument.drawingml.diagramData+xml"/>
  <Override PartName="/ppt/diagrams/quickStyle28.xml" ContentType="application/vnd.openxmlformats-officedocument.drawingml.diagramStyle+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diagrams/quickStyle17.xml" ContentType="application/vnd.openxmlformats-officedocument.drawingml.diagramStyle+xml"/>
  <Override PartName="/ppt/diagrams/data20.xml" ContentType="application/vnd.openxmlformats-officedocument.drawingml.diagramData+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diagrams/layout5.xml" ContentType="application/vnd.openxmlformats-officedocument.drawingml.diagramLayout+xml"/>
  <Override PartName="/ppt/diagrams/data6.xml" ContentType="application/vnd.openxmlformats-officedocument.drawingml.diagramData+xml"/>
  <Override PartName="/ppt/diagrams/layout17.xml" ContentType="application/vnd.openxmlformats-officedocument.drawingml.diagramLayout+xml"/>
  <Override PartName="/ppt/diagrams/quickStyle24.xml" ContentType="application/vnd.openxmlformats-officedocument.drawingml.diagramStyle+xml"/>
  <Override PartName="/ppt/diagrams/layout28.xml" ContentType="application/vnd.openxmlformats-officedocument.drawingml.diagramLayout+xml"/>
  <Override PartName="/ppt/diagrams/colors8.xml" ContentType="application/vnd.openxmlformats-officedocument.drawingml.diagramColors+xml"/>
  <Override PartName="/ppt/diagrams/quickStyle13.xml" ContentType="application/vnd.openxmlformats-officedocument.drawingml.diagramStyle+xml"/>
  <Override PartName="/ppt/diagrams/layout1.xml" ContentType="application/vnd.openxmlformats-officedocument.drawingml.diagramLayout+xml"/>
  <Override PartName="/ppt/diagrams/data2.xml" ContentType="application/vnd.openxmlformats-officedocument.drawingml.diagramData+xml"/>
  <Override PartName="/ppt/diagrams/layout13.xml" ContentType="application/vnd.openxmlformats-officedocument.drawingml.diagramLayout+xml"/>
  <Override PartName="/ppt/diagrams/quickStyle20.xml" ContentType="application/vnd.openxmlformats-officedocument.drawingml.diagramStyle+xml"/>
  <Override PartName="/ppt/diagrams/layout24.xml" ContentType="application/vnd.openxmlformats-officedocument.drawingml.diagramLayout+xml"/>
  <Override PartName="/ppt/diagrams/colors27.xml" ContentType="application/vnd.openxmlformats-officedocument.drawingml.diagramColors+xml"/>
  <Override PartName="/ppt/slides/slide9.xml" ContentType="application/vnd.openxmlformats-officedocument.presentationml.slide+xml"/>
  <Override PartName="/ppt/viewProps.xml" ContentType="application/vnd.openxmlformats-officedocument.presentationml.viewProps+xml"/>
  <Override PartName="/ppt/diagrams/colors4.xml" ContentType="application/vnd.openxmlformats-officedocument.drawingml.diagramColors+xml"/>
  <Override PartName="/ppt/diagrams/quickStyle7.xml" ContentType="application/vnd.openxmlformats-officedocument.drawingml.diagramStyle+xml"/>
  <Override PartName="/ppt/diagrams/colors16.xml" ContentType="application/vnd.openxmlformats-officedocument.drawingml.diagramColors+xml"/>
  <Override PartName="/ppt/diagrams/data18.xml" ContentType="application/vnd.openxmlformats-officedocument.drawingml.diagramData+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diagrams/colors12.xml" ContentType="application/vnd.openxmlformats-officedocument.drawingml.diagramColors+xml"/>
  <Override PartName="/ppt/diagrams/layout20.xml" ContentType="application/vnd.openxmlformats-officedocument.drawingml.diagramLayout+xml"/>
  <Override PartName="/ppt/diagrams/colors23.xml" ContentType="application/vnd.openxmlformats-officedocument.drawingml.diagramColors+xml"/>
  <Override PartName="/ppt/diagrams/data25.xml" ContentType="application/vnd.openxmlformats-officedocument.drawingml.diagramData+xml"/>
  <Override PartName="/ppt/slides/slide26.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diagrams/quickStyle3.xml" ContentType="application/vnd.openxmlformats-officedocument.drawingml.diagramStyle+xml"/>
  <Override PartName="/ppt/diagrams/data14.xml" ContentType="application/vnd.openxmlformats-officedocument.drawingml.diagramData+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diagrams/data21.xml" ContentType="application/vnd.openxmlformats-officedocument.drawingml.diagramData+xml"/>
  <Override PartName="/ppt/presentation.xml" ContentType="application/vnd.openxmlformats-officedocument.presentationml.presentation.main+xml"/>
  <Override PartName="/ppt/slides/slide22.xml" ContentType="application/vnd.openxmlformats-officedocument.presentationml.slide+xml"/>
  <Override PartName="/ppt/tags/tag1.xml" ContentType="application/vnd.openxmlformats-officedocument.presentationml.tags+xml"/>
  <Override PartName="/ppt/diagrams/layout6.xml" ContentType="application/vnd.openxmlformats-officedocument.drawingml.diagramLayout+xml"/>
  <Override PartName="/ppt/diagrams/data10.xml" ContentType="application/vnd.openxmlformats-officedocument.drawingml.diagramData+xml"/>
  <Override PartName="/ppt/diagrams/quickStyle18.xml" ContentType="application/vnd.openxmlformats-officedocument.drawingml.diagramStyl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diagrams/colors9.xml" ContentType="application/vnd.openxmlformats-officedocument.drawingml.diagramColors+xml"/>
  <Override PartName="/ppt/diagrams/quickStyle14.xml" ContentType="application/vnd.openxmlformats-officedocument.drawingml.diagramStyle+xml"/>
  <Override PartName="/ppt/diagrams/layout18.xml" ContentType="application/vnd.openxmlformats-officedocument.drawingml.diagramLayout+xml"/>
  <Override PartName="/ppt/diagrams/quickStyle25.xml" ContentType="application/vnd.openxmlformats-officedocument.drawingml.diagramStyle+xml"/>
  <Override PartName="/ppt/diagrams/layout27.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quickStyle12.xml" ContentType="application/vnd.openxmlformats-officedocument.drawingml.diagramStyle+xml"/>
  <Override PartName="/ppt/diagrams/layout16.xml" ContentType="application/vnd.openxmlformats-officedocument.drawingml.diagramLayout+xml"/>
  <Override PartName="/ppt/diagrams/colors19.xml" ContentType="application/vnd.openxmlformats-officedocument.drawingml.diagramColors+xml"/>
  <Override PartName="/ppt/diagrams/quickStyle23.xml" ContentType="application/vnd.openxmlformats-officedocument.drawingml.diagramStyle+xml"/>
  <Override PartName="/ppt/diagrams/layout25.xml" ContentType="application/vnd.openxmlformats-officedocument.drawingml.diagramLayout+xml"/>
  <Override PartName="/ppt/diagrams/colors28.xml" ContentType="application/vnd.openxmlformats-officedocument.drawingml.diagramColors+xml"/>
  <Override PartName="/ppt/diagrams/data3.xml" ContentType="application/vnd.openxmlformats-officedocument.drawingml.diagramData+xml"/>
  <Override PartName="/ppt/diagrams/colors5.xml" ContentType="application/vnd.openxmlformats-officedocument.drawingml.diagramColors+xml"/>
  <Override PartName="/ppt/diagrams/quickStyle8.xml" ContentType="application/vnd.openxmlformats-officedocument.drawingml.diagramStyle+xml"/>
  <Override PartName="/ppt/diagrams/quickStyle10.xml" ContentType="application/vnd.openxmlformats-officedocument.drawingml.diagramStyle+xml"/>
  <Override PartName="/ppt/diagrams/layout14.xml" ContentType="application/vnd.openxmlformats-officedocument.drawingml.diagramLayout+xml"/>
  <Override PartName="/ppt/diagrams/colors17.xml" ContentType="application/vnd.openxmlformats-officedocument.drawingml.diagramColors+xml"/>
  <Override PartName="/ppt/diagrams/quickStyle21.xml" ContentType="application/vnd.openxmlformats-officedocument.drawingml.diagramStyle+xml"/>
  <Override PartName="/ppt/diagrams/layout23.xml" ContentType="application/vnd.openxmlformats-officedocument.drawingml.diagramLayout+xml"/>
  <Override PartName="/ppt/diagrams/colors26.xml" ContentType="application/vnd.openxmlformats-officedocument.drawingml.diagramColors+xml"/>
  <Override PartName="/ppt/slides/slide8.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quickStyle6.xml" ContentType="application/vnd.openxmlformats-officedocument.drawingml.diagramStyle+xml"/>
  <Override PartName="/ppt/diagrams/layout12.xml" ContentType="application/vnd.openxmlformats-officedocument.drawingml.diagramLayout+xml"/>
  <Override PartName="/ppt/diagrams/colors15.xml" ContentType="application/vnd.openxmlformats-officedocument.drawingml.diagramColors+xml"/>
  <Override PartName="/ppt/diagrams/data19.xml" ContentType="application/vnd.openxmlformats-officedocument.drawingml.diagramData+xml"/>
  <Override PartName="/ppt/diagrams/layout21.xml" ContentType="application/vnd.openxmlformats-officedocument.drawingml.diagramLayout+xml"/>
  <Override PartName="/ppt/diagrams/colors24.xml" ContentType="application/vnd.openxmlformats-officedocument.drawingml.diagramColors+xml"/>
  <Override PartName="/ppt/diagrams/data28.xml" ContentType="application/vnd.openxmlformats-officedocument.drawingml.diagramData+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diagrams/colors13.xml" ContentType="application/vnd.openxmlformats-officedocument.drawingml.diagramColors+xml"/>
  <Override PartName="/ppt/diagrams/data26.xml" ContentType="application/vnd.openxmlformats-officedocument.drawingml.diagramData+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diagrams/data15.xml" ContentType="application/vnd.openxmlformats-officedocument.drawingml.diagramData+xml"/>
  <Override PartName="/ppt/diagrams/colors20.xml" ContentType="application/vnd.openxmlformats-officedocument.drawingml.diagramColors+xml"/>
  <Override PartName="/ppt/slides/slide2.xml" ContentType="application/vnd.openxmlformats-officedocument.presentationml.slide+xml"/>
  <Override PartName="/ppt/slides/slide16.xml" ContentType="application/vnd.openxmlformats-officedocument.presentationml.slide+xml"/>
  <Override PartName="/ppt/diagrams/data11.xml" ContentType="application/vnd.openxmlformats-officedocument.drawingml.diagramData+xml"/>
  <Override PartName="/ppt/diagrams/quickStyle19.xml" ContentType="application/vnd.openxmlformats-officedocument.drawingml.diagramStyle+xml"/>
  <Override PartName="/ppt/diagrams/data22.xml" ContentType="application/vnd.openxmlformats-officedocument.drawingml.diagramData+xml"/>
  <Default Extension="rels" ContentType="application/vnd.openxmlformats-package.relationships+xml"/>
  <Override PartName="/ppt/slides/slide23.xml" ContentType="application/vnd.openxmlformats-officedocument.presentationml.slide+xml"/>
  <Override PartName="/ppt/diagrams/layout7.xml" ContentType="application/vnd.openxmlformats-officedocument.drawingml.diagramLayout+xml"/>
  <Override PartName="/ppt/diagrams/data8.xml" ContentType="application/vnd.openxmlformats-officedocument.drawingml.diagramData+xml"/>
  <Override PartName="/ppt/diagrams/quickStyle26.xml" ContentType="application/vnd.openxmlformats-officedocument.drawingml.diagramStyle+xml"/>
  <Override PartName="/ppt/slides/slide12.xml" ContentType="application/vnd.openxmlformats-officedocument.presentationml.slide+xml"/>
  <Override PartName="/ppt/slideLayouts/slideLayout11.xml" ContentType="application/vnd.openxmlformats-officedocument.presentationml.slideLayout+xml"/>
  <Override PartName="/ppt/diagrams/quickStyle15.xml" ContentType="application/vnd.openxmlformats-officedocument.drawingml.diagramStyle+xml"/>
  <Override PartName="/ppt/diagrams/layout19.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layout15.xml" ContentType="application/vnd.openxmlformats-officedocument.drawingml.diagramLayout+xml"/>
  <Override PartName="/ppt/diagrams/quickStyle22.xml" ContentType="application/vnd.openxmlformats-officedocument.drawingml.diagramStyle+xml"/>
  <Override PartName="/ppt/diagrams/layout26.xml" ContentType="application/vnd.openxmlformats-officedocument.drawingml.diagramLayout+xml"/>
  <Override PartName="/ppt/diagrams/colors6.xml" ContentType="application/vnd.openxmlformats-officedocument.drawingml.diagramColors+xml"/>
  <Override PartName="/ppt/diagrams/quickStyle9.xml" ContentType="application/vnd.openxmlformats-officedocument.drawingml.diagramStyle+xml"/>
  <Override PartName="/ppt/diagrams/quickStyle11.xml" ContentType="application/vnd.openxmlformats-officedocument.drawingml.diagramStyle+xml"/>
  <Override PartName="/ppt/diagrams/colors18.xml" ContentType="application/vnd.openxmlformats-officedocument.drawingml.diagramColors+xml"/>
  <Override PartName="/ppt/slides/slide7.xml" ContentType="application/vnd.openxmlformats-officedocument.presentationml.slide+xml"/>
  <Override PartName="/ppt/slideLayouts/slideLayout9.xml" ContentType="application/vnd.openxmlformats-officedocument.presentationml.slideLayout+xml"/>
  <Override PartName="/ppt/diagrams/layout11.xml" ContentType="application/vnd.openxmlformats-officedocument.drawingml.diagramLayout+xml"/>
  <Override PartName="/ppt/diagrams/colors14.xml" ContentType="application/vnd.openxmlformats-officedocument.drawingml.diagramColors+xml"/>
  <Override PartName="/ppt/diagrams/layout22.xml" ContentType="application/vnd.openxmlformats-officedocument.drawingml.diagramLayout+xml"/>
  <Override PartName="/ppt/diagrams/colors25.xml" ContentType="application/vnd.openxmlformats-officedocument.drawingml.diagramColors+xml"/>
  <Override PartName="/ppt/diagrams/data27.xml" ContentType="application/vnd.openxmlformats-officedocument.drawingml.diagramData+xml"/>
  <Override PartName="/ppt/diagrams/colors2.xml" ContentType="application/vnd.openxmlformats-officedocument.drawingml.diagramColors+xml"/>
  <Override PartName="/ppt/diagrams/quickStyle5.xml" ContentType="application/vnd.openxmlformats-officedocument.drawingml.diagramStyle+xml"/>
  <Override PartName="/ppt/diagrams/data16.xml" ContentType="application/vnd.openxmlformats-officedocument.drawingml.diagramData+xml"/>
  <Override PartName="/ppt/slides/slide3.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diagrams/colors10.xml" ContentType="application/vnd.openxmlformats-officedocument.drawingml.diagramColors+xml"/>
  <Override PartName="/ppt/diagrams/colors21.xml" ContentType="application/vnd.openxmlformats-officedocument.drawingml.diagramColors+xml"/>
  <Override PartName="/ppt/diagrams/data23.xml" ContentType="application/vnd.openxmlformats-officedocument.drawingml.diagramData+xml"/>
  <Override PartName="/ppt/slides/slide24.xml" ContentType="application/vnd.openxmlformats-officedocument.presentationml.slide+xml"/>
  <Default Extension="jpeg" ContentType="image/jpeg"/>
  <Override PartName="/ppt/diagrams/quickStyle1.xml" ContentType="application/vnd.openxmlformats-officedocument.drawingml.diagramStyle+xml"/>
  <Override PartName="/ppt/diagrams/layout8.xml" ContentType="application/vnd.openxmlformats-officedocument.drawingml.diagramLayout+xml"/>
  <Override PartName="/ppt/diagrams/data12.xml" ContentType="application/vnd.openxmlformats-officedocument.drawingml.diagramData+xml"/>
  <Override PartName="/ppt/slides/slide13.xml" ContentType="application/vnd.openxmlformats-officedocument.presentationml.slide+xml"/>
  <Override PartName="/ppt/slideLayouts/slideLayout1.xml" ContentType="application/vnd.openxmlformats-officedocument.presentationml.slideLayout+xml"/>
  <Override PartName="/ppt/diagrams/data9.xml" ContentType="application/vnd.openxmlformats-officedocument.drawingml.diagramData+xml"/>
  <Override PartName="/ppt/diagrams/quickStyle16.xml" ContentType="application/vnd.openxmlformats-officedocument.drawingml.diagramStyle+xml"/>
  <Override PartName="/ppt/diagrams/quickStyle27.xml" ContentType="application/vnd.openxmlformats-officedocument.drawingml.diagramStyl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20" r:id="rId1"/>
  </p:sldMasterIdLst>
  <p:notesMasterIdLst>
    <p:notesMasterId r:id="rId29"/>
  </p:notesMasterIdLst>
  <p:sldIdLst>
    <p:sldId id="279" r:id="rId2"/>
    <p:sldId id="282" r:id="rId3"/>
    <p:sldId id="283" r:id="rId4"/>
    <p:sldId id="284" r:id="rId5"/>
    <p:sldId id="368" r:id="rId6"/>
    <p:sldId id="285" r:id="rId7"/>
    <p:sldId id="286" r:id="rId8"/>
    <p:sldId id="369" r:id="rId9"/>
    <p:sldId id="287" r:id="rId10"/>
    <p:sldId id="288" r:id="rId11"/>
    <p:sldId id="289" r:id="rId12"/>
    <p:sldId id="290" r:id="rId13"/>
    <p:sldId id="291" r:id="rId14"/>
    <p:sldId id="292" r:id="rId15"/>
    <p:sldId id="370" r:id="rId16"/>
    <p:sldId id="293" r:id="rId17"/>
    <p:sldId id="294" r:id="rId18"/>
    <p:sldId id="295" r:id="rId19"/>
    <p:sldId id="296" r:id="rId20"/>
    <p:sldId id="297" r:id="rId21"/>
    <p:sldId id="299" r:id="rId22"/>
    <p:sldId id="366" r:id="rId23"/>
    <p:sldId id="367" r:id="rId24"/>
    <p:sldId id="325" r:id="rId25"/>
    <p:sldId id="300" r:id="rId26"/>
    <p:sldId id="302" r:id="rId27"/>
    <p:sldId id="301" r:id="rId28"/>
  </p:sldIdLst>
  <p:sldSz cx="9144000" cy="6858000" type="screen4x3"/>
  <p:notesSz cx="6858000" cy="9144000"/>
  <p:custDataLst>
    <p:tags r:id="rId30"/>
  </p:custDataLst>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windows-1251"/>
  <p:clrMru>
    <a:srgbClr val="FFCC99"/>
    <a:srgbClr val="FFFF66"/>
    <a:srgbClr val="64DAF2"/>
    <a:srgbClr val="60E8F6"/>
    <a:srgbClr val="FF3300"/>
    <a:srgbClr val="66FF33"/>
    <a:srgbClr val="FBCC8D"/>
    <a:srgbClr val="4BD0FF"/>
    <a:srgbClr val="15C2FF"/>
    <a:srgbClr val="0000FF"/>
  </p:clrMru>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505E3EF-67EA-436B-97B2-0124C06EBD24}" styleName="Средний стиль 4 - акцент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178" autoAdjust="0"/>
    <p:restoredTop sz="98387" autoAdjust="0"/>
  </p:normalViewPr>
  <p:slideViewPr>
    <p:cSldViewPr>
      <p:cViewPr>
        <p:scale>
          <a:sx n="69" d="100"/>
          <a:sy n="69" d="100"/>
        </p:scale>
        <p:origin x="-822"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ags" Target="tags/tag1.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015C4E5-1A27-49AE-86F8-0008368161BC}" type="doc">
      <dgm:prSet loTypeId="urn:microsoft.com/office/officeart/2005/8/layout/target3" loCatId="list" qsTypeId="urn:microsoft.com/office/officeart/2005/8/quickstyle/simple5" qsCatId="simple" csTypeId="urn:microsoft.com/office/officeart/2005/8/colors/colorful3" csCatId="colorful" phldr="1"/>
      <dgm:spPr/>
      <dgm:t>
        <a:bodyPr/>
        <a:lstStyle/>
        <a:p>
          <a:endParaRPr lang="ru-RU"/>
        </a:p>
      </dgm:t>
    </dgm:pt>
    <dgm:pt modelId="{3AAA95A3-872B-4B1B-84EA-43951A90F560}">
      <dgm:prSet phldrT="[Текст]" custT="1"/>
      <dgm:spPr/>
      <dgm:t>
        <a:bodyPr/>
        <a:lstStyle/>
        <a:p>
          <a:r>
            <a:rPr lang="uk-UA" sz="2400" dirty="0" smtClean="0">
              <a:latin typeface="Times New Roman" pitchFamily="18" charset="0"/>
              <a:cs typeface="Times New Roman" pitchFamily="18" charset="0"/>
            </a:rPr>
            <a:t>числа, дії з числами</a:t>
          </a:r>
        </a:p>
      </dgm:t>
    </dgm:pt>
    <dgm:pt modelId="{F89F176F-C3ED-4021-AB27-B8497BB73A4C}" type="parTrans" cxnId="{409916D9-7FE4-452A-980D-0AC19EDCA6D4}">
      <dgm:prSet/>
      <dgm:spPr/>
      <dgm:t>
        <a:bodyPr/>
        <a:lstStyle/>
        <a:p>
          <a:endParaRPr lang="ru-RU"/>
        </a:p>
      </dgm:t>
    </dgm:pt>
    <dgm:pt modelId="{7C24F020-1750-4444-99E6-101087FF0C52}" type="sibTrans" cxnId="{409916D9-7FE4-452A-980D-0AC19EDCA6D4}">
      <dgm:prSet/>
      <dgm:spPr/>
      <dgm:t>
        <a:bodyPr/>
        <a:lstStyle/>
        <a:p>
          <a:endParaRPr lang="ru-RU"/>
        </a:p>
      </dgm:t>
    </dgm:pt>
    <dgm:pt modelId="{2DD47B20-F399-4896-B3FC-80042A0C4364}">
      <dgm:prSet phldrT="[Текст]" custT="1"/>
      <dgm:spPr/>
      <dgm:t>
        <a:bodyPr/>
        <a:lstStyle/>
        <a:p>
          <a:r>
            <a:rPr lang="uk-UA" sz="2400" dirty="0" smtClean="0">
              <a:latin typeface="Times New Roman" pitchFamily="18" charset="0"/>
              <a:cs typeface="Times New Roman" pitchFamily="18" charset="0"/>
            </a:rPr>
            <a:t>величини</a:t>
          </a:r>
          <a:endParaRPr lang="ru-RU" sz="2400" dirty="0">
            <a:latin typeface="Times New Roman" pitchFamily="18" charset="0"/>
            <a:cs typeface="Times New Roman" pitchFamily="18" charset="0"/>
          </a:endParaRPr>
        </a:p>
      </dgm:t>
    </dgm:pt>
    <dgm:pt modelId="{B41DA6F8-16E9-47E8-B725-F7E7553FCF7D}" type="parTrans" cxnId="{5F9A6092-FCE7-4892-BC41-2D23D13B0863}">
      <dgm:prSet/>
      <dgm:spPr/>
      <dgm:t>
        <a:bodyPr/>
        <a:lstStyle/>
        <a:p>
          <a:endParaRPr lang="ru-RU"/>
        </a:p>
      </dgm:t>
    </dgm:pt>
    <dgm:pt modelId="{78CC68FE-F222-45A7-A7E2-1D8C2E9DC893}" type="sibTrans" cxnId="{5F9A6092-FCE7-4892-BC41-2D23D13B0863}">
      <dgm:prSet/>
      <dgm:spPr/>
      <dgm:t>
        <a:bodyPr/>
        <a:lstStyle/>
        <a:p>
          <a:endParaRPr lang="ru-RU"/>
        </a:p>
      </dgm:t>
    </dgm:pt>
    <dgm:pt modelId="{9F3DE88F-A8F7-46F5-980E-DDC3A8B79BCD}">
      <dgm:prSet phldrT="[Текст]"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uk-UA" sz="2400" dirty="0" smtClean="0">
              <a:latin typeface="Times New Roman" pitchFamily="18" charset="0"/>
              <a:cs typeface="Times New Roman" pitchFamily="18" charset="0"/>
            </a:rPr>
            <a:t>сюжетні задачі</a:t>
          </a:r>
        </a:p>
        <a:p>
          <a:pPr defTabSz="488950">
            <a:lnSpc>
              <a:spcPct val="90000"/>
            </a:lnSpc>
            <a:spcBef>
              <a:spcPct val="0"/>
            </a:spcBef>
            <a:spcAft>
              <a:spcPct val="35000"/>
            </a:spcAft>
          </a:pPr>
          <a:endParaRPr lang="ru-RU" sz="2400" dirty="0">
            <a:latin typeface="Times New Roman" pitchFamily="18" charset="0"/>
            <a:cs typeface="Times New Roman" pitchFamily="18" charset="0"/>
          </a:endParaRPr>
        </a:p>
      </dgm:t>
    </dgm:pt>
    <dgm:pt modelId="{2FC1911F-2926-4015-8788-6C9ADCBD304E}" type="parTrans" cxnId="{BAE7C122-4AD9-4CC1-A06B-626650197C12}">
      <dgm:prSet/>
      <dgm:spPr/>
      <dgm:t>
        <a:bodyPr/>
        <a:lstStyle/>
        <a:p>
          <a:endParaRPr lang="ru-RU"/>
        </a:p>
      </dgm:t>
    </dgm:pt>
    <dgm:pt modelId="{C4BDCBCE-AE81-43AC-AC98-2D5C69366B13}" type="sibTrans" cxnId="{BAE7C122-4AD9-4CC1-A06B-626650197C12}">
      <dgm:prSet/>
      <dgm:spPr/>
      <dgm:t>
        <a:bodyPr/>
        <a:lstStyle/>
        <a:p>
          <a:endParaRPr lang="ru-RU"/>
        </a:p>
      </dgm:t>
    </dgm:pt>
    <dgm:pt modelId="{178DD6E1-E2AF-48B9-B243-D22406B430FF}">
      <dgm:prSet phldrT="[Текст]"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uk-UA" sz="2400" dirty="0" smtClean="0">
              <a:latin typeface="Times New Roman" pitchFamily="18" charset="0"/>
              <a:cs typeface="Times New Roman" pitchFamily="18" charset="0"/>
            </a:rPr>
            <a:t>просторові відношення, геометричні фігури</a:t>
          </a:r>
        </a:p>
        <a:p>
          <a:pPr defTabSz="488950">
            <a:lnSpc>
              <a:spcPct val="90000"/>
            </a:lnSpc>
            <a:spcBef>
              <a:spcPct val="0"/>
            </a:spcBef>
            <a:spcAft>
              <a:spcPct val="35000"/>
            </a:spcAft>
          </a:pPr>
          <a:endParaRPr lang="ru-RU" sz="2400" dirty="0">
            <a:latin typeface="Times New Roman" pitchFamily="18" charset="0"/>
            <a:cs typeface="Times New Roman" pitchFamily="18" charset="0"/>
          </a:endParaRPr>
        </a:p>
      </dgm:t>
    </dgm:pt>
    <dgm:pt modelId="{0EA45416-29CF-4BAD-B9D9-8746295FE835}" type="parTrans" cxnId="{FB4C0D40-F195-457C-AAB6-EFC40C0BBA04}">
      <dgm:prSet/>
      <dgm:spPr/>
      <dgm:t>
        <a:bodyPr/>
        <a:lstStyle/>
        <a:p>
          <a:endParaRPr lang="ru-RU"/>
        </a:p>
      </dgm:t>
    </dgm:pt>
    <dgm:pt modelId="{CFA00BDD-E800-4484-9F9B-A79FEDF0C9CE}" type="sibTrans" cxnId="{FB4C0D40-F195-457C-AAB6-EFC40C0BBA04}">
      <dgm:prSet/>
      <dgm:spPr/>
      <dgm:t>
        <a:bodyPr/>
        <a:lstStyle/>
        <a:p>
          <a:endParaRPr lang="ru-RU"/>
        </a:p>
      </dgm:t>
    </dgm:pt>
    <dgm:pt modelId="{D721AEB1-998F-4846-8BC8-442ECB33710C}">
      <dgm:prSet phldrT="[Текст]"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uk-UA" sz="2400" dirty="0" smtClean="0">
              <a:latin typeface="Times New Roman" pitchFamily="18" charset="0"/>
              <a:cs typeface="Times New Roman" pitchFamily="18" charset="0"/>
            </a:rPr>
            <a:t> математичні вирази, рівності, нерівності</a:t>
          </a:r>
        </a:p>
        <a:p>
          <a:pPr defTabSz="844550">
            <a:lnSpc>
              <a:spcPct val="90000"/>
            </a:lnSpc>
            <a:spcBef>
              <a:spcPct val="0"/>
            </a:spcBef>
            <a:spcAft>
              <a:spcPct val="35000"/>
            </a:spcAft>
          </a:pPr>
          <a:endParaRPr lang="uk-UA" sz="2400" dirty="0" smtClean="0">
            <a:latin typeface="Times New Roman" pitchFamily="18" charset="0"/>
            <a:cs typeface="Times New Roman" pitchFamily="18" charset="0"/>
          </a:endParaRPr>
        </a:p>
      </dgm:t>
    </dgm:pt>
    <dgm:pt modelId="{F8213417-B938-443A-A540-53B3FB302E90}" type="sibTrans" cxnId="{F701736A-E539-496D-9B9F-BF89A7652A30}">
      <dgm:prSet/>
      <dgm:spPr/>
      <dgm:t>
        <a:bodyPr/>
        <a:lstStyle/>
        <a:p>
          <a:endParaRPr lang="ru-RU"/>
        </a:p>
      </dgm:t>
    </dgm:pt>
    <dgm:pt modelId="{FBCB8C8F-EB79-4A81-A64B-8AA73A6E6BDD}" type="parTrans" cxnId="{F701736A-E539-496D-9B9F-BF89A7652A30}">
      <dgm:prSet/>
      <dgm:spPr/>
      <dgm:t>
        <a:bodyPr/>
        <a:lstStyle/>
        <a:p>
          <a:endParaRPr lang="ru-RU"/>
        </a:p>
      </dgm:t>
    </dgm:pt>
    <dgm:pt modelId="{7565975B-3603-4B64-AE8D-2217142988B7}">
      <dgm:prSet custT="1"/>
      <dgm:spPr/>
      <dgm:t>
        <a:bodyPr/>
        <a:lstStyle/>
        <a:p>
          <a:r>
            <a:rPr lang="uk-UA" sz="2400" dirty="0" smtClean="0">
              <a:latin typeface="Times New Roman" pitchFamily="18" charset="0"/>
              <a:cs typeface="Times New Roman" pitchFamily="18" charset="0"/>
            </a:rPr>
            <a:t>робота з даними</a:t>
          </a:r>
          <a:endParaRPr lang="ru-RU" sz="2400" dirty="0">
            <a:latin typeface="Times New Roman" pitchFamily="18" charset="0"/>
            <a:cs typeface="Times New Roman" pitchFamily="18" charset="0"/>
          </a:endParaRPr>
        </a:p>
      </dgm:t>
    </dgm:pt>
    <dgm:pt modelId="{FBB04EBA-2C8B-4582-B337-758A66688D81}" type="parTrans" cxnId="{0B1F40AC-FC84-4317-B3DC-C4D9C6A8D5CB}">
      <dgm:prSet/>
      <dgm:spPr/>
      <dgm:t>
        <a:bodyPr/>
        <a:lstStyle/>
        <a:p>
          <a:endParaRPr lang="ru-RU"/>
        </a:p>
      </dgm:t>
    </dgm:pt>
    <dgm:pt modelId="{C9ECE8C3-05A2-4DA9-8548-9DFD499F7680}" type="sibTrans" cxnId="{0B1F40AC-FC84-4317-B3DC-C4D9C6A8D5CB}">
      <dgm:prSet/>
      <dgm:spPr/>
      <dgm:t>
        <a:bodyPr/>
        <a:lstStyle/>
        <a:p>
          <a:endParaRPr lang="ru-RU"/>
        </a:p>
      </dgm:t>
    </dgm:pt>
    <dgm:pt modelId="{425AB933-D8C6-4D76-9909-65CF1BC1DE68}" type="pres">
      <dgm:prSet presAssocID="{A015C4E5-1A27-49AE-86F8-0008368161BC}" presName="Name0" presStyleCnt="0">
        <dgm:presLayoutVars>
          <dgm:chMax val="7"/>
          <dgm:dir/>
          <dgm:animLvl val="lvl"/>
          <dgm:resizeHandles val="exact"/>
        </dgm:presLayoutVars>
      </dgm:prSet>
      <dgm:spPr/>
      <dgm:t>
        <a:bodyPr/>
        <a:lstStyle/>
        <a:p>
          <a:endParaRPr lang="ru-RU"/>
        </a:p>
      </dgm:t>
    </dgm:pt>
    <dgm:pt modelId="{173EE4F9-01C9-4107-B117-68DA4901D0B5}" type="pres">
      <dgm:prSet presAssocID="{3AAA95A3-872B-4B1B-84EA-43951A90F560}" presName="circle1" presStyleLbl="node1" presStyleIdx="0" presStyleCnt="6"/>
      <dgm:spPr/>
      <dgm:t>
        <a:bodyPr/>
        <a:lstStyle/>
        <a:p>
          <a:endParaRPr lang="ru-RU"/>
        </a:p>
      </dgm:t>
    </dgm:pt>
    <dgm:pt modelId="{6F6E36C2-7250-4517-80D4-8C4462D37C54}" type="pres">
      <dgm:prSet presAssocID="{3AAA95A3-872B-4B1B-84EA-43951A90F560}" presName="space" presStyleCnt="0"/>
      <dgm:spPr/>
      <dgm:t>
        <a:bodyPr/>
        <a:lstStyle/>
        <a:p>
          <a:endParaRPr lang="ru-RU"/>
        </a:p>
      </dgm:t>
    </dgm:pt>
    <dgm:pt modelId="{E57CABA9-CAF8-4F26-B0C3-475DF83BA140}" type="pres">
      <dgm:prSet presAssocID="{3AAA95A3-872B-4B1B-84EA-43951A90F560}" presName="rect1" presStyleLbl="alignAcc1" presStyleIdx="0" presStyleCnt="6"/>
      <dgm:spPr/>
      <dgm:t>
        <a:bodyPr/>
        <a:lstStyle/>
        <a:p>
          <a:endParaRPr lang="ru-RU"/>
        </a:p>
      </dgm:t>
    </dgm:pt>
    <dgm:pt modelId="{0E3B429E-938F-4767-B21B-BDB31E72D94B}" type="pres">
      <dgm:prSet presAssocID="{2DD47B20-F399-4896-B3FC-80042A0C4364}" presName="vertSpace2" presStyleLbl="node1" presStyleIdx="0" presStyleCnt="6"/>
      <dgm:spPr/>
      <dgm:t>
        <a:bodyPr/>
        <a:lstStyle/>
        <a:p>
          <a:endParaRPr lang="ru-RU"/>
        </a:p>
      </dgm:t>
    </dgm:pt>
    <dgm:pt modelId="{2FF8045F-81B2-47B7-8634-3F8BE4A4A234}" type="pres">
      <dgm:prSet presAssocID="{2DD47B20-F399-4896-B3FC-80042A0C4364}" presName="circle2" presStyleLbl="node1" presStyleIdx="1" presStyleCnt="6"/>
      <dgm:spPr/>
      <dgm:t>
        <a:bodyPr/>
        <a:lstStyle/>
        <a:p>
          <a:endParaRPr lang="ru-RU"/>
        </a:p>
      </dgm:t>
    </dgm:pt>
    <dgm:pt modelId="{6A6302CF-1BCA-4D79-B06E-B5C9FC7DD9DB}" type="pres">
      <dgm:prSet presAssocID="{2DD47B20-F399-4896-B3FC-80042A0C4364}" presName="rect2" presStyleLbl="alignAcc1" presStyleIdx="1" presStyleCnt="6" custScaleY="107249" custLinFactNeighborX="0" custLinFactNeighborY="7576"/>
      <dgm:spPr/>
      <dgm:t>
        <a:bodyPr/>
        <a:lstStyle/>
        <a:p>
          <a:endParaRPr lang="ru-RU"/>
        </a:p>
      </dgm:t>
    </dgm:pt>
    <dgm:pt modelId="{1EF41E66-18A9-4E8C-8F53-7F42C350BEB4}" type="pres">
      <dgm:prSet presAssocID="{D721AEB1-998F-4846-8BC8-442ECB33710C}" presName="vertSpace3" presStyleLbl="node1" presStyleIdx="1" presStyleCnt="6"/>
      <dgm:spPr/>
      <dgm:t>
        <a:bodyPr/>
        <a:lstStyle/>
        <a:p>
          <a:endParaRPr lang="ru-RU"/>
        </a:p>
      </dgm:t>
    </dgm:pt>
    <dgm:pt modelId="{5ADC12F3-CCD3-46C1-BA54-D7A08D7F60AA}" type="pres">
      <dgm:prSet presAssocID="{D721AEB1-998F-4846-8BC8-442ECB33710C}" presName="circle3" presStyleLbl="node1" presStyleIdx="2" presStyleCnt="6"/>
      <dgm:spPr/>
      <dgm:t>
        <a:bodyPr/>
        <a:lstStyle/>
        <a:p>
          <a:endParaRPr lang="ru-RU"/>
        </a:p>
      </dgm:t>
    </dgm:pt>
    <dgm:pt modelId="{293316DC-4FC2-4410-84F9-D1F81F895A63}" type="pres">
      <dgm:prSet presAssocID="{D721AEB1-998F-4846-8BC8-442ECB33710C}" presName="rect3" presStyleLbl="alignAcc1" presStyleIdx="2" presStyleCnt="6" custScaleY="104064"/>
      <dgm:spPr/>
      <dgm:t>
        <a:bodyPr/>
        <a:lstStyle/>
        <a:p>
          <a:endParaRPr lang="ru-RU"/>
        </a:p>
      </dgm:t>
    </dgm:pt>
    <dgm:pt modelId="{F99530F6-AFBD-4A31-8646-68CFDC0D06E5}" type="pres">
      <dgm:prSet presAssocID="{9F3DE88F-A8F7-46F5-980E-DDC3A8B79BCD}" presName="vertSpace4" presStyleLbl="node1" presStyleIdx="2" presStyleCnt="6"/>
      <dgm:spPr/>
      <dgm:t>
        <a:bodyPr/>
        <a:lstStyle/>
        <a:p>
          <a:endParaRPr lang="ru-RU"/>
        </a:p>
      </dgm:t>
    </dgm:pt>
    <dgm:pt modelId="{53165028-0BBF-4F42-9D09-F60C3B03986A}" type="pres">
      <dgm:prSet presAssocID="{9F3DE88F-A8F7-46F5-980E-DDC3A8B79BCD}" presName="circle4" presStyleLbl="node1" presStyleIdx="3" presStyleCnt="6"/>
      <dgm:spPr/>
      <dgm:t>
        <a:bodyPr/>
        <a:lstStyle/>
        <a:p>
          <a:endParaRPr lang="ru-RU"/>
        </a:p>
      </dgm:t>
    </dgm:pt>
    <dgm:pt modelId="{9FF28F6B-5D7F-4715-A1E1-8220629740D8}" type="pres">
      <dgm:prSet presAssocID="{9F3DE88F-A8F7-46F5-980E-DDC3A8B79BCD}" presName="rect4" presStyleLbl="alignAcc1" presStyleIdx="3" presStyleCnt="6"/>
      <dgm:spPr/>
      <dgm:t>
        <a:bodyPr/>
        <a:lstStyle/>
        <a:p>
          <a:endParaRPr lang="ru-RU"/>
        </a:p>
      </dgm:t>
    </dgm:pt>
    <dgm:pt modelId="{C51995F7-9B66-43D7-B794-41C99BB15D69}" type="pres">
      <dgm:prSet presAssocID="{178DD6E1-E2AF-48B9-B243-D22406B430FF}" presName="vertSpace5" presStyleLbl="node1" presStyleIdx="3" presStyleCnt="6"/>
      <dgm:spPr/>
      <dgm:t>
        <a:bodyPr/>
        <a:lstStyle/>
        <a:p>
          <a:endParaRPr lang="ru-RU"/>
        </a:p>
      </dgm:t>
    </dgm:pt>
    <dgm:pt modelId="{D88C7DC2-22B5-4EC2-AC80-BA447D79D6BE}" type="pres">
      <dgm:prSet presAssocID="{178DD6E1-E2AF-48B9-B243-D22406B430FF}" presName="circle5" presStyleLbl="node1" presStyleIdx="4" presStyleCnt="6"/>
      <dgm:spPr/>
      <dgm:t>
        <a:bodyPr/>
        <a:lstStyle/>
        <a:p>
          <a:endParaRPr lang="ru-RU"/>
        </a:p>
      </dgm:t>
    </dgm:pt>
    <dgm:pt modelId="{B8DD3A0A-A120-4138-BCF2-24742E99CE97}" type="pres">
      <dgm:prSet presAssocID="{178DD6E1-E2AF-48B9-B243-D22406B430FF}" presName="rect5" presStyleLbl="alignAcc1" presStyleIdx="4" presStyleCnt="6"/>
      <dgm:spPr/>
      <dgm:t>
        <a:bodyPr/>
        <a:lstStyle/>
        <a:p>
          <a:endParaRPr lang="ru-RU"/>
        </a:p>
      </dgm:t>
    </dgm:pt>
    <dgm:pt modelId="{30991AE0-D23D-4152-B834-10AFD47C5B5E}" type="pres">
      <dgm:prSet presAssocID="{7565975B-3603-4B64-AE8D-2217142988B7}" presName="vertSpace6" presStyleLbl="node1" presStyleIdx="4" presStyleCnt="6"/>
      <dgm:spPr/>
      <dgm:t>
        <a:bodyPr/>
        <a:lstStyle/>
        <a:p>
          <a:endParaRPr lang="ru-RU"/>
        </a:p>
      </dgm:t>
    </dgm:pt>
    <dgm:pt modelId="{9B9011D7-3FED-4C15-85B0-6336A3857F02}" type="pres">
      <dgm:prSet presAssocID="{7565975B-3603-4B64-AE8D-2217142988B7}" presName="circle6" presStyleLbl="node1" presStyleIdx="5" presStyleCnt="6"/>
      <dgm:spPr/>
      <dgm:t>
        <a:bodyPr/>
        <a:lstStyle/>
        <a:p>
          <a:endParaRPr lang="ru-RU"/>
        </a:p>
      </dgm:t>
    </dgm:pt>
    <dgm:pt modelId="{C2049597-4CE2-4F1D-910D-BEC76377E682}" type="pres">
      <dgm:prSet presAssocID="{7565975B-3603-4B64-AE8D-2217142988B7}" presName="rect6" presStyleLbl="alignAcc1" presStyleIdx="5" presStyleCnt="6"/>
      <dgm:spPr/>
      <dgm:t>
        <a:bodyPr/>
        <a:lstStyle/>
        <a:p>
          <a:endParaRPr lang="ru-RU"/>
        </a:p>
      </dgm:t>
    </dgm:pt>
    <dgm:pt modelId="{078B1376-44F6-483D-B1A4-B2F147F3C1B0}" type="pres">
      <dgm:prSet presAssocID="{3AAA95A3-872B-4B1B-84EA-43951A90F560}" presName="rect1ParTxNoCh" presStyleLbl="alignAcc1" presStyleIdx="5" presStyleCnt="6">
        <dgm:presLayoutVars>
          <dgm:chMax val="1"/>
          <dgm:bulletEnabled val="1"/>
        </dgm:presLayoutVars>
      </dgm:prSet>
      <dgm:spPr/>
      <dgm:t>
        <a:bodyPr/>
        <a:lstStyle/>
        <a:p>
          <a:endParaRPr lang="ru-RU"/>
        </a:p>
      </dgm:t>
    </dgm:pt>
    <dgm:pt modelId="{A69E10A0-FF13-48DF-99F7-F108A5C0EF63}" type="pres">
      <dgm:prSet presAssocID="{2DD47B20-F399-4896-B3FC-80042A0C4364}" presName="rect2ParTxNoCh" presStyleLbl="alignAcc1" presStyleIdx="5" presStyleCnt="6">
        <dgm:presLayoutVars>
          <dgm:chMax val="1"/>
          <dgm:bulletEnabled val="1"/>
        </dgm:presLayoutVars>
      </dgm:prSet>
      <dgm:spPr/>
      <dgm:t>
        <a:bodyPr/>
        <a:lstStyle/>
        <a:p>
          <a:endParaRPr lang="ru-RU"/>
        </a:p>
      </dgm:t>
    </dgm:pt>
    <dgm:pt modelId="{6FEF1BB3-C708-4E3C-A549-233976B017FD}" type="pres">
      <dgm:prSet presAssocID="{D721AEB1-998F-4846-8BC8-442ECB33710C}" presName="rect3ParTxNoCh" presStyleLbl="alignAcc1" presStyleIdx="5" presStyleCnt="6">
        <dgm:presLayoutVars>
          <dgm:chMax val="1"/>
          <dgm:bulletEnabled val="1"/>
        </dgm:presLayoutVars>
      </dgm:prSet>
      <dgm:spPr/>
      <dgm:t>
        <a:bodyPr/>
        <a:lstStyle/>
        <a:p>
          <a:endParaRPr lang="ru-RU"/>
        </a:p>
      </dgm:t>
    </dgm:pt>
    <dgm:pt modelId="{872A9524-B97D-4C3F-B3D7-9CCAB07A4280}" type="pres">
      <dgm:prSet presAssocID="{9F3DE88F-A8F7-46F5-980E-DDC3A8B79BCD}" presName="rect4ParTxNoCh" presStyleLbl="alignAcc1" presStyleIdx="5" presStyleCnt="6">
        <dgm:presLayoutVars>
          <dgm:chMax val="1"/>
          <dgm:bulletEnabled val="1"/>
        </dgm:presLayoutVars>
      </dgm:prSet>
      <dgm:spPr/>
      <dgm:t>
        <a:bodyPr/>
        <a:lstStyle/>
        <a:p>
          <a:endParaRPr lang="ru-RU"/>
        </a:p>
      </dgm:t>
    </dgm:pt>
    <dgm:pt modelId="{A4AD634F-90CB-4677-9840-CA1E72026E3D}" type="pres">
      <dgm:prSet presAssocID="{178DD6E1-E2AF-48B9-B243-D22406B430FF}" presName="rect5ParTxNoCh" presStyleLbl="alignAcc1" presStyleIdx="5" presStyleCnt="6">
        <dgm:presLayoutVars>
          <dgm:chMax val="1"/>
          <dgm:bulletEnabled val="1"/>
        </dgm:presLayoutVars>
      </dgm:prSet>
      <dgm:spPr/>
      <dgm:t>
        <a:bodyPr/>
        <a:lstStyle/>
        <a:p>
          <a:endParaRPr lang="ru-RU"/>
        </a:p>
      </dgm:t>
    </dgm:pt>
    <dgm:pt modelId="{2620EC59-1BF2-4D16-B702-20CB4832A5E3}" type="pres">
      <dgm:prSet presAssocID="{7565975B-3603-4B64-AE8D-2217142988B7}" presName="rect6ParTxNoCh" presStyleLbl="alignAcc1" presStyleIdx="5" presStyleCnt="6">
        <dgm:presLayoutVars>
          <dgm:chMax val="1"/>
          <dgm:bulletEnabled val="1"/>
        </dgm:presLayoutVars>
      </dgm:prSet>
      <dgm:spPr/>
      <dgm:t>
        <a:bodyPr/>
        <a:lstStyle/>
        <a:p>
          <a:endParaRPr lang="ru-RU"/>
        </a:p>
      </dgm:t>
    </dgm:pt>
  </dgm:ptLst>
  <dgm:cxnLst>
    <dgm:cxn modelId="{FB4C0D40-F195-457C-AAB6-EFC40C0BBA04}" srcId="{A015C4E5-1A27-49AE-86F8-0008368161BC}" destId="{178DD6E1-E2AF-48B9-B243-D22406B430FF}" srcOrd="4" destOrd="0" parTransId="{0EA45416-29CF-4BAD-B9D9-8746295FE835}" sibTransId="{CFA00BDD-E800-4484-9F9B-A79FEDF0C9CE}"/>
    <dgm:cxn modelId="{F864DFF6-650A-49F4-AA4A-9459345FB81C}" type="presOf" srcId="{178DD6E1-E2AF-48B9-B243-D22406B430FF}" destId="{B8DD3A0A-A120-4138-BCF2-24742E99CE97}" srcOrd="0" destOrd="0" presId="urn:microsoft.com/office/officeart/2005/8/layout/target3"/>
    <dgm:cxn modelId="{6B3D4FAF-8BC5-48EF-A7E6-B0F6EA8541CD}" type="presOf" srcId="{D721AEB1-998F-4846-8BC8-442ECB33710C}" destId="{293316DC-4FC2-4410-84F9-D1F81F895A63}" srcOrd="0" destOrd="0" presId="urn:microsoft.com/office/officeart/2005/8/layout/target3"/>
    <dgm:cxn modelId="{81A75DEB-C44D-4E91-85E0-1BD8AF63A0CB}" type="presOf" srcId="{2DD47B20-F399-4896-B3FC-80042A0C4364}" destId="{6A6302CF-1BCA-4D79-B06E-B5C9FC7DD9DB}" srcOrd="0" destOrd="0" presId="urn:microsoft.com/office/officeart/2005/8/layout/target3"/>
    <dgm:cxn modelId="{49E6BE8E-E184-4068-8611-B167D483426C}" type="presOf" srcId="{2DD47B20-F399-4896-B3FC-80042A0C4364}" destId="{A69E10A0-FF13-48DF-99F7-F108A5C0EF63}" srcOrd="1" destOrd="0" presId="urn:microsoft.com/office/officeart/2005/8/layout/target3"/>
    <dgm:cxn modelId="{9D03617E-C6D5-4307-B6D6-FA0347E34FED}" type="presOf" srcId="{3AAA95A3-872B-4B1B-84EA-43951A90F560}" destId="{E57CABA9-CAF8-4F26-B0C3-475DF83BA140}" srcOrd="0" destOrd="0" presId="urn:microsoft.com/office/officeart/2005/8/layout/target3"/>
    <dgm:cxn modelId="{71BD000B-7790-4464-B890-30C1883DA39C}" type="presOf" srcId="{D721AEB1-998F-4846-8BC8-442ECB33710C}" destId="{6FEF1BB3-C708-4E3C-A549-233976B017FD}" srcOrd="1" destOrd="0" presId="urn:microsoft.com/office/officeart/2005/8/layout/target3"/>
    <dgm:cxn modelId="{B6BAD121-CB4D-4DDD-A514-EE8B91619A53}" type="presOf" srcId="{9F3DE88F-A8F7-46F5-980E-DDC3A8B79BCD}" destId="{872A9524-B97D-4C3F-B3D7-9CCAB07A4280}" srcOrd="1" destOrd="0" presId="urn:microsoft.com/office/officeart/2005/8/layout/target3"/>
    <dgm:cxn modelId="{F701736A-E539-496D-9B9F-BF89A7652A30}" srcId="{A015C4E5-1A27-49AE-86F8-0008368161BC}" destId="{D721AEB1-998F-4846-8BC8-442ECB33710C}" srcOrd="2" destOrd="0" parTransId="{FBCB8C8F-EB79-4A81-A64B-8AA73A6E6BDD}" sibTransId="{F8213417-B938-443A-A540-53B3FB302E90}"/>
    <dgm:cxn modelId="{F0F2D598-0D5A-4EB9-9690-0A01F4A76B05}" type="presOf" srcId="{3AAA95A3-872B-4B1B-84EA-43951A90F560}" destId="{078B1376-44F6-483D-B1A4-B2F147F3C1B0}" srcOrd="1" destOrd="0" presId="urn:microsoft.com/office/officeart/2005/8/layout/target3"/>
    <dgm:cxn modelId="{455B9F4F-7E6B-4EB1-B05C-6B1A206131E4}" type="presOf" srcId="{7565975B-3603-4B64-AE8D-2217142988B7}" destId="{2620EC59-1BF2-4D16-B702-20CB4832A5E3}" srcOrd="1" destOrd="0" presId="urn:microsoft.com/office/officeart/2005/8/layout/target3"/>
    <dgm:cxn modelId="{5F9A6092-FCE7-4892-BC41-2D23D13B0863}" srcId="{A015C4E5-1A27-49AE-86F8-0008368161BC}" destId="{2DD47B20-F399-4896-B3FC-80042A0C4364}" srcOrd="1" destOrd="0" parTransId="{B41DA6F8-16E9-47E8-B725-F7E7553FCF7D}" sibTransId="{78CC68FE-F222-45A7-A7E2-1D8C2E9DC893}"/>
    <dgm:cxn modelId="{0B1F40AC-FC84-4317-B3DC-C4D9C6A8D5CB}" srcId="{A015C4E5-1A27-49AE-86F8-0008368161BC}" destId="{7565975B-3603-4B64-AE8D-2217142988B7}" srcOrd="5" destOrd="0" parTransId="{FBB04EBA-2C8B-4582-B337-758A66688D81}" sibTransId="{C9ECE8C3-05A2-4DA9-8548-9DFD499F7680}"/>
    <dgm:cxn modelId="{B5617485-862F-4334-87BC-F76C238E6AA0}" type="presOf" srcId="{A015C4E5-1A27-49AE-86F8-0008368161BC}" destId="{425AB933-D8C6-4D76-9909-65CF1BC1DE68}" srcOrd="0" destOrd="0" presId="urn:microsoft.com/office/officeart/2005/8/layout/target3"/>
    <dgm:cxn modelId="{409916D9-7FE4-452A-980D-0AC19EDCA6D4}" srcId="{A015C4E5-1A27-49AE-86F8-0008368161BC}" destId="{3AAA95A3-872B-4B1B-84EA-43951A90F560}" srcOrd="0" destOrd="0" parTransId="{F89F176F-C3ED-4021-AB27-B8497BB73A4C}" sibTransId="{7C24F020-1750-4444-99E6-101087FF0C52}"/>
    <dgm:cxn modelId="{B03785E3-887F-47F1-960D-9D13603E2996}" type="presOf" srcId="{7565975B-3603-4B64-AE8D-2217142988B7}" destId="{C2049597-4CE2-4F1D-910D-BEC76377E682}" srcOrd="0" destOrd="0" presId="urn:microsoft.com/office/officeart/2005/8/layout/target3"/>
    <dgm:cxn modelId="{BAE7C122-4AD9-4CC1-A06B-626650197C12}" srcId="{A015C4E5-1A27-49AE-86F8-0008368161BC}" destId="{9F3DE88F-A8F7-46F5-980E-DDC3A8B79BCD}" srcOrd="3" destOrd="0" parTransId="{2FC1911F-2926-4015-8788-6C9ADCBD304E}" sibTransId="{C4BDCBCE-AE81-43AC-AC98-2D5C69366B13}"/>
    <dgm:cxn modelId="{048D59C2-4746-4C02-9E30-7C314BACBA81}" type="presOf" srcId="{9F3DE88F-A8F7-46F5-980E-DDC3A8B79BCD}" destId="{9FF28F6B-5D7F-4715-A1E1-8220629740D8}" srcOrd="0" destOrd="0" presId="urn:microsoft.com/office/officeart/2005/8/layout/target3"/>
    <dgm:cxn modelId="{2883FD81-D0A6-41D5-8B61-22567D450FB4}" type="presOf" srcId="{178DD6E1-E2AF-48B9-B243-D22406B430FF}" destId="{A4AD634F-90CB-4677-9840-CA1E72026E3D}" srcOrd="1" destOrd="0" presId="urn:microsoft.com/office/officeart/2005/8/layout/target3"/>
    <dgm:cxn modelId="{54E786F0-0B01-452E-A7EC-79F3E2E5EE23}" type="presParOf" srcId="{425AB933-D8C6-4D76-9909-65CF1BC1DE68}" destId="{173EE4F9-01C9-4107-B117-68DA4901D0B5}" srcOrd="0" destOrd="0" presId="urn:microsoft.com/office/officeart/2005/8/layout/target3"/>
    <dgm:cxn modelId="{D4100EE8-3742-4E78-AB8B-09299F0F704E}" type="presParOf" srcId="{425AB933-D8C6-4D76-9909-65CF1BC1DE68}" destId="{6F6E36C2-7250-4517-80D4-8C4462D37C54}" srcOrd="1" destOrd="0" presId="urn:microsoft.com/office/officeart/2005/8/layout/target3"/>
    <dgm:cxn modelId="{B5D1B18A-41C2-458E-A4C0-75C4B3FB1CD6}" type="presParOf" srcId="{425AB933-D8C6-4D76-9909-65CF1BC1DE68}" destId="{E57CABA9-CAF8-4F26-B0C3-475DF83BA140}" srcOrd="2" destOrd="0" presId="urn:microsoft.com/office/officeart/2005/8/layout/target3"/>
    <dgm:cxn modelId="{88658770-F209-4EED-BDE2-6CF9ABE54523}" type="presParOf" srcId="{425AB933-D8C6-4D76-9909-65CF1BC1DE68}" destId="{0E3B429E-938F-4767-B21B-BDB31E72D94B}" srcOrd="3" destOrd="0" presId="urn:microsoft.com/office/officeart/2005/8/layout/target3"/>
    <dgm:cxn modelId="{32F5F784-E28D-4019-A2F6-0966D74A4E41}" type="presParOf" srcId="{425AB933-D8C6-4D76-9909-65CF1BC1DE68}" destId="{2FF8045F-81B2-47B7-8634-3F8BE4A4A234}" srcOrd="4" destOrd="0" presId="urn:microsoft.com/office/officeart/2005/8/layout/target3"/>
    <dgm:cxn modelId="{9D326283-28EC-4A54-8B6E-0074FA3A1DDD}" type="presParOf" srcId="{425AB933-D8C6-4D76-9909-65CF1BC1DE68}" destId="{6A6302CF-1BCA-4D79-B06E-B5C9FC7DD9DB}" srcOrd="5" destOrd="0" presId="urn:microsoft.com/office/officeart/2005/8/layout/target3"/>
    <dgm:cxn modelId="{D2CF394C-CAB9-4C53-AA23-885A5089D095}" type="presParOf" srcId="{425AB933-D8C6-4D76-9909-65CF1BC1DE68}" destId="{1EF41E66-18A9-4E8C-8F53-7F42C350BEB4}" srcOrd="6" destOrd="0" presId="urn:microsoft.com/office/officeart/2005/8/layout/target3"/>
    <dgm:cxn modelId="{E0741197-8809-49BD-A02F-4CEABC6EF0B2}" type="presParOf" srcId="{425AB933-D8C6-4D76-9909-65CF1BC1DE68}" destId="{5ADC12F3-CCD3-46C1-BA54-D7A08D7F60AA}" srcOrd="7" destOrd="0" presId="urn:microsoft.com/office/officeart/2005/8/layout/target3"/>
    <dgm:cxn modelId="{0511BB54-6CCA-409A-863F-D3B273AFD14B}" type="presParOf" srcId="{425AB933-D8C6-4D76-9909-65CF1BC1DE68}" destId="{293316DC-4FC2-4410-84F9-D1F81F895A63}" srcOrd="8" destOrd="0" presId="urn:microsoft.com/office/officeart/2005/8/layout/target3"/>
    <dgm:cxn modelId="{84BCFD19-80C6-422C-B4E8-EA61966B7625}" type="presParOf" srcId="{425AB933-D8C6-4D76-9909-65CF1BC1DE68}" destId="{F99530F6-AFBD-4A31-8646-68CFDC0D06E5}" srcOrd="9" destOrd="0" presId="urn:microsoft.com/office/officeart/2005/8/layout/target3"/>
    <dgm:cxn modelId="{9457CCD9-DE48-412D-984D-7711D68BD41B}" type="presParOf" srcId="{425AB933-D8C6-4D76-9909-65CF1BC1DE68}" destId="{53165028-0BBF-4F42-9D09-F60C3B03986A}" srcOrd="10" destOrd="0" presId="urn:microsoft.com/office/officeart/2005/8/layout/target3"/>
    <dgm:cxn modelId="{181EB97D-AA7A-4BAE-9E96-7ADE0390C41A}" type="presParOf" srcId="{425AB933-D8C6-4D76-9909-65CF1BC1DE68}" destId="{9FF28F6B-5D7F-4715-A1E1-8220629740D8}" srcOrd="11" destOrd="0" presId="urn:microsoft.com/office/officeart/2005/8/layout/target3"/>
    <dgm:cxn modelId="{1D78FAB0-3BAA-4E00-AFA2-91EDA3E83D07}" type="presParOf" srcId="{425AB933-D8C6-4D76-9909-65CF1BC1DE68}" destId="{C51995F7-9B66-43D7-B794-41C99BB15D69}" srcOrd="12" destOrd="0" presId="urn:microsoft.com/office/officeart/2005/8/layout/target3"/>
    <dgm:cxn modelId="{DC868EF3-0B8D-46D5-83FB-42456DC1AE35}" type="presParOf" srcId="{425AB933-D8C6-4D76-9909-65CF1BC1DE68}" destId="{D88C7DC2-22B5-4EC2-AC80-BA447D79D6BE}" srcOrd="13" destOrd="0" presId="urn:microsoft.com/office/officeart/2005/8/layout/target3"/>
    <dgm:cxn modelId="{86F38378-37C4-406C-BDCD-9DFD201A0C35}" type="presParOf" srcId="{425AB933-D8C6-4D76-9909-65CF1BC1DE68}" destId="{B8DD3A0A-A120-4138-BCF2-24742E99CE97}" srcOrd="14" destOrd="0" presId="urn:microsoft.com/office/officeart/2005/8/layout/target3"/>
    <dgm:cxn modelId="{88B338FE-1EE0-4A4F-AED7-E3D5FBFFF846}" type="presParOf" srcId="{425AB933-D8C6-4D76-9909-65CF1BC1DE68}" destId="{30991AE0-D23D-4152-B834-10AFD47C5B5E}" srcOrd="15" destOrd="0" presId="urn:microsoft.com/office/officeart/2005/8/layout/target3"/>
    <dgm:cxn modelId="{6265CACD-8227-4803-AC9B-1D36CC7D1EFC}" type="presParOf" srcId="{425AB933-D8C6-4D76-9909-65CF1BC1DE68}" destId="{9B9011D7-3FED-4C15-85B0-6336A3857F02}" srcOrd="16" destOrd="0" presId="urn:microsoft.com/office/officeart/2005/8/layout/target3"/>
    <dgm:cxn modelId="{749E4A3F-DB40-4072-A889-778A0F8502FB}" type="presParOf" srcId="{425AB933-D8C6-4D76-9909-65CF1BC1DE68}" destId="{C2049597-4CE2-4F1D-910D-BEC76377E682}" srcOrd="17" destOrd="0" presId="urn:microsoft.com/office/officeart/2005/8/layout/target3"/>
    <dgm:cxn modelId="{B96AA9E8-ADD0-4FF5-A52E-080F494638E8}" type="presParOf" srcId="{425AB933-D8C6-4D76-9909-65CF1BC1DE68}" destId="{078B1376-44F6-483D-B1A4-B2F147F3C1B0}" srcOrd="18" destOrd="0" presId="urn:microsoft.com/office/officeart/2005/8/layout/target3"/>
    <dgm:cxn modelId="{65F4FE21-2363-49B7-9AA1-4E3FE79E7D1C}" type="presParOf" srcId="{425AB933-D8C6-4D76-9909-65CF1BC1DE68}" destId="{A69E10A0-FF13-48DF-99F7-F108A5C0EF63}" srcOrd="19" destOrd="0" presId="urn:microsoft.com/office/officeart/2005/8/layout/target3"/>
    <dgm:cxn modelId="{A5AA1150-0580-4D13-93B3-853BF13C32B1}" type="presParOf" srcId="{425AB933-D8C6-4D76-9909-65CF1BC1DE68}" destId="{6FEF1BB3-C708-4E3C-A549-233976B017FD}" srcOrd="20" destOrd="0" presId="urn:microsoft.com/office/officeart/2005/8/layout/target3"/>
    <dgm:cxn modelId="{F9F9BAC5-6547-4382-964B-5D00A04914F7}" type="presParOf" srcId="{425AB933-D8C6-4D76-9909-65CF1BC1DE68}" destId="{872A9524-B97D-4C3F-B3D7-9CCAB07A4280}" srcOrd="21" destOrd="0" presId="urn:microsoft.com/office/officeart/2005/8/layout/target3"/>
    <dgm:cxn modelId="{57C3606C-7FCC-4AA6-9DE4-9C8AC5C78389}" type="presParOf" srcId="{425AB933-D8C6-4D76-9909-65CF1BC1DE68}" destId="{A4AD634F-90CB-4677-9840-CA1E72026E3D}" srcOrd="22" destOrd="0" presId="urn:microsoft.com/office/officeart/2005/8/layout/target3"/>
    <dgm:cxn modelId="{56995B1A-E3B2-4C37-A4BF-9A77B715EC48}" type="presParOf" srcId="{425AB933-D8C6-4D76-9909-65CF1BC1DE68}" destId="{2620EC59-1BF2-4D16-B702-20CB4832A5E3}" srcOrd="23" destOrd="0" presId="urn:microsoft.com/office/officeart/2005/8/layout/target3"/>
  </dgm:cxnLst>
  <dgm:bg/>
  <dgm:whole/>
</dgm:dataModel>
</file>

<file path=ppt/diagrams/data10.xml><?xml version="1.0" encoding="utf-8"?>
<dgm:dataModel xmlns:dgm="http://schemas.openxmlformats.org/drawingml/2006/diagram" xmlns:a="http://schemas.openxmlformats.org/drawingml/2006/main">
  <dgm:ptLst>
    <dgm:pt modelId="{1C5B4C69-1FAE-491B-8350-F9B8121453A2}" type="doc">
      <dgm:prSet loTypeId="urn:microsoft.com/office/officeart/2005/8/layout/hierarchy3" loCatId="hierarchy" qsTypeId="urn:microsoft.com/office/officeart/2005/8/quickstyle/3d2" qsCatId="3D" csTypeId="urn:microsoft.com/office/officeart/2005/8/colors/accent2_1" csCatId="accent2" phldr="1"/>
      <dgm:spPr/>
      <dgm:t>
        <a:bodyPr/>
        <a:lstStyle/>
        <a:p>
          <a:endParaRPr lang="ru-RU"/>
        </a:p>
      </dgm:t>
    </dgm:pt>
    <dgm:pt modelId="{8B7E983E-4B8C-49E4-A4CC-62099775683E}">
      <dgm:prSet phldrT="[Текст]"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uk-UA" sz="3600" b="1" dirty="0" smtClean="0"/>
            <a:t>Числові вирази </a:t>
          </a:r>
        </a:p>
        <a:p>
          <a:pPr defTabSz="2622550">
            <a:lnSpc>
              <a:spcPct val="90000"/>
            </a:lnSpc>
            <a:spcBef>
              <a:spcPct val="0"/>
            </a:spcBef>
            <a:spcAft>
              <a:spcPct val="35000"/>
            </a:spcAft>
          </a:pPr>
          <a:endParaRPr lang="ru-RU" sz="2300" dirty="0"/>
        </a:p>
      </dgm:t>
    </dgm:pt>
    <dgm:pt modelId="{F833999A-1BCB-427A-A25D-E03ADED15C27}" type="parTrans" cxnId="{32387D0A-B74E-4D97-AD25-A14EA0DA8A06}">
      <dgm:prSet/>
      <dgm:spPr/>
      <dgm:t>
        <a:bodyPr/>
        <a:lstStyle/>
        <a:p>
          <a:endParaRPr lang="ru-RU"/>
        </a:p>
      </dgm:t>
    </dgm:pt>
    <dgm:pt modelId="{7BE25A2A-AC82-405A-ADE4-74CBDBFBCE87}" type="sibTrans" cxnId="{32387D0A-B74E-4D97-AD25-A14EA0DA8A06}">
      <dgm:prSet/>
      <dgm:spPr/>
      <dgm:t>
        <a:bodyPr/>
        <a:lstStyle/>
        <a:p>
          <a:endParaRPr lang="ru-RU"/>
        </a:p>
      </dgm:t>
    </dgm:pt>
    <dgm:pt modelId="{EC68622F-5A78-45B3-A4DD-7AC30D3AFA1D}">
      <dgm:prSet phldrT="[Текст]" custT="1"/>
      <dgm:spPr/>
      <dgm:t>
        <a:bodyPr/>
        <a:lstStyle/>
        <a:p>
          <a:pPr algn="just"/>
          <a:r>
            <a:rPr lang="uk-UA" sz="2400" dirty="0" smtClean="0"/>
            <a:t>мати уявлення про числовий вираз та його значення; </a:t>
          </a:r>
        </a:p>
      </dgm:t>
    </dgm:pt>
    <dgm:pt modelId="{11C8F1D8-68D0-4133-B78F-199A6358A6A6}" type="parTrans" cxnId="{02EEBA94-47DD-488F-A1A1-0F3F620DFBD0}">
      <dgm:prSet/>
      <dgm:spPr/>
      <dgm:t>
        <a:bodyPr/>
        <a:lstStyle/>
        <a:p>
          <a:endParaRPr lang="ru-RU"/>
        </a:p>
      </dgm:t>
    </dgm:pt>
    <dgm:pt modelId="{84C17084-2812-4C38-B453-0EE18A3890E7}" type="sibTrans" cxnId="{02EEBA94-47DD-488F-A1A1-0F3F620DFBD0}">
      <dgm:prSet/>
      <dgm:spPr/>
      <dgm:t>
        <a:bodyPr/>
        <a:lstStyle/>
        <a:p>
          <a:endParaRPr lang="ru-RU"/>
        </a:p>
      </dgm:t>
    </dgm:pt>
    <dgm:pt modelId="{0304DD9D-70DE-405E-8E0B-FB7A0BB83D2E}">
      <dgm:prSet phldrT="[Текст]" custT="1"/>
      <dgm:spPr/>
      <dgm:t>
        <a:bodyPr/>
        <a:lstStyle/>
        <a:p>
          <a:pPr algn="just"/>
          <a:r>
            <a:rPr lang="uk-UA" sz="2400" dirty="0" smtClean="0"/>
            <a:t>встановлювати порядок виконання арифметичних дій у числових виразах, у тому числі з дужками; </a:t>
          </a:r>
          <a:endParaRPr lang="ru-RU" sz="2400" dirty="0"/>
        </a:p>
      </dgm:t>
    </dgm:pt>
    <dgm:pt modelId="{38C39614-13FA-4F5E-B2FF-776601BB99B3}" type="parTrans" cxnId="{A73EE13F-4446-4C01-98F3-E988CAB128C9}">
      <dgm:prSet/>
      <dgm:spPr/>
      <dgm:t>
        <a:bodyPr/>
        <a:lstStyle/>
        <a:p>
          <a:endParaRPr lang="ru-RU"/>
        </a:p>
      </dgm:t>
    </dgm:pt>
    <dgm:pt modelId="{39D6AFE6-E165-457C-9B7D-27962A50E94A}" type="sibTrans" cxnId="{A73EE13F-4446-4C01-98F3-E988CAB128C9}">
      <dgm:prSet/>
      <dgm:spPr/>
      <dgm:t>
        <a:bodyPr/>
        <a:lstStyle/>
        <a:p>
          <a:endParaRPr lang="ru-RU"/>
        </a:p>
      </dgm:t>
    </dgm:pt>
    <dgm:pt modelId="{D08D43E2-FEBE-429C-B935-53AB37B5859B}">
      <dgm:prSet phldrT="[Текст]" custT="1"/>
      <dgm:spPr/>
      <dgm:t>
        <a:bodyPr/>
        <a:lstStyle/>
        <a:p>
          <a:pPr algn="just"/>
          <a:r>
            <a:rPr lang="uk-UA" sz="2400" dirty="0" smtClean="0"/>
            <a:t>знаходити значення числових виразів; </a:t>
          </a:r>
          <a:endParaRPr lang="ru-RU" sz="2400" dirty="0"/>
        </a:p>
      </dgm:t>
    </dgm:pt>
    <dgm:pt modelId="{AA5297FD-371A-402F-8195-FE30BF811D66}" type="parTrans" cxnId="{E3EB001C-E946-4F7A-A085-3D17B8EE5655}">
      <dgm:prSet/>
      <dgm:spPr/>
      <dgm:t>
        <a:bodyPr/>
        <a:lstStyle/>
        <a:p>
          <a:endParaRPr lang="ru-RU"/>
        </a:p>
      </dgm:t>
    </dgm:pt>
    <dgm:pt modelId="{BA4C9E8C-0B05-4158-877A-C49C320BB9AF}" type="sibTrans" cxnId="{E3EB001C-E946-4F7A-A085-3D17B8EE5655}">
      <dgm:prSet/>
      <dgm:spPr/>
      <dgm:t>
        <a:bodyPr/>
        <a:lstStyle/>
        <a:p>
          <a:endParaRPr lang="ru-RU"/>
        </a:p>
      </dgm:t>
    </dgm:pt>
    <dgm:pt modelId="{352725F6-563F-423E-B403-B8493D91A3E5}">
      <dgm:prSet phldrT="[Текст]" custT="1"/>
      <dgm:spPr/>
      <dgm:t>
        <a:bodyPr/>
        <a:lstStyle/>
        <a:p>
          <a:pPr algn="just"/>
          <a:r>
            <a:rPr lang="uk-UA" sz="2400" dirty="0" smtClean="0"/>
            <a:t>виконувати тотожні перетворення числових виразів на основі законів і властивостей арифметичних дій; </a:t>
          </a:r>
          <a:endParaRPr lang="ru-RU" sz="2400" dirty="0" smtClean="0"/>
        </a:p>
      </dgm:t>
    </dgm:pt>
    <dgm:pt modelId="{44614BDF-12E8-47A9-80CF-D3D3C05CA56E}" type="parTrans" cxnId="{74062FAF-4D03-451F-A96A-C4D5EC408DED}">
      <dgm:prSet/>
      <dgm:spPr/>
      <dgm:t>
        <a:bodyPr/>
        <a:lstStyle/>
        <a:p>
          <a:endParaRPr lang="ru-RU"/>
        </a:p>
      </dgm:t>
    </dgm:pt>
    <dgm:pt modelId="{6027477E-B748-4121-BF11-ACCD0163E279}" type="sibTrans" cxnId="{74062FAF-4D03-451F-A96A-C4D5EC408DED}">
      <dgm:prSet/>
      <dgm:spPr/>
      <dgm:t>
        <a:bodyPr/>
        <a:lstStyle/>
        <a:p>
          <a:endParaRPr lang="ru-RU"/>
        </a:p>
      </dgm:t>
    </dgm:pt>
    <dgm:pt modelId="{234B166A-3657-4E61-842B-444EA55BDB96}" type="pres">
      <dgm:prSet presAssocID="{1C5B4C69-1FAE-491B-8350-F9B8121453A2}" presName="diagram" presStyleCnt="0">
        <dgm:presLayoutVars>
          <dgm:chPref val="1"/>
          <dgm:dir/>
          <dgm:animOne val="branch"/>
          <dgm:animLvl val="lvl"/>
          <dgm:resizeHandles/>
        </dgm:presLayoutVars>
      </dgm:prSet>
      <dgm:spPr/>
      <dgm:t>
        <a:bodyPr/>
        <a:lstStyle/>
        <a:p>
          <a:endParaRPr lang="ru-RU"/>
        </a:p>
      </dgm:t>
    </dgm:pt>
    <dgm:pt modelId="{2065C17F-8481-40F4-A3E5-905CE3F4ABE5}" type="pres">
      <dgm:prSet presAssocID="{8B7E983E-4B8C-49E4-A4CC-62099775683E}" presName="root" presStyleCnt="0"/>
      <dgm:spPr/>
    </dgm:pt>
    <dgm:pt modelId="{5EBD2ADE-44B0-43A5-8CD8-E1274E431525}" type="pres">
      <dgm:prSet presAssocID="{8B7E983E-4B8C-49E4-A4CC-62099775683E}" presName="rootComposite" presStyleCnt="0"/>
      <dgm:spPr/>
    </dgm:pt>
    <dgm:pt modelId="{595D6F90-CAE8-47EC-8F63-393FFB8AB75C}" type="pres">
      <dgm:prSet presAssocID="{8B7E983E-4B8C-49E4-A4CC-62099775683E}" presName="rootText" presStyleLbl="node1" presStyleIdx="0" presStyleCnt="1" custScaleX="277967"/>
      <dgm:spPr/>
      <dgm:t>
        <a:bodyPr/>
        <a:lstStyle/>
        <a:p>
          <a:endParaRPr lang="ru-RU"/>
        </a:p>
      </dgm:t>
    </dgm:pt>
    <dgm:pt modelId="{17DD2346-E083-43C4-AA16-B5530D2D4786}" type="pres">
      <dgm:prSet presAssocID="{8B7E983E-4B8C-49E4-A4CC-62099775683E}" presName="rootConnector" presStyleLbl="node1" presStyleIdx="0" presStyleCnt="1"/>
      <dgm:spPr/>
      <dgm:t>
        <a:bodyPr/>
        <a:lstStyle/>
        <a:p>
          <a:endParaRPr lang="ru-RU"/>
        </a:p>
      </dgm:t>
    </dgm:pt>
    <dgm:pt modelId="{3058D22F-05A1-468F-A37F-AEA66EC0987D}" type="pres">
      <dgm:prSet presAssocID="{8B7E983E-4B8C-49E4-A4CC-62099775683E}" presName="childShape" presStyleCnt="0"/>
      <dgm:spPr/>
    </dgm:pt>
    <dgm:pt modelId="{67B3305D-3651-43EF-A623-7035080CAB6D}" type="pres">
      <dgm:prSet presAssocID="{11C8F1D8-68D0-4133-B78F-199A6358A6A6}" presName="Name13" presStyleLbl="parChTrans1D2" presStyleIdx="0" presStyleCnt="4"/>
      <dgm:spPr/>
      <dgm:t>
        <a:bodyPr/>
        <a:lstStyle/>
        <a:p>
          <a:endParaRPr lang="ru-RU"/>
        </a:p>
      </dgm:t>
    </dgm:pt>
    <dgm:pt modelId="{7FEC00DB-C3C3-4209-8AB7-1E42313052F0}" type="pres">
      <dgm:prSet presAssocID="{EC68622F-5A78-45B3-A4DD-7AC30D3AFA1D}" presName="childText" presStyleLbl="bgAcc1" presStyleIdx="0" presStyleCnt="4" custScaleX="464704">
        <dgm:presLayoutVars>
          <dgm:bulletEnabled val="1"/>
        </dgm:presLayoutVars>
      </dgm:prSet>
      <dgm:spPr/>
      <dgm:t>
        <a:bodyPr/>
        <a:lstStyle/>
        <a:p>
          <a:endParaRPr lang="ru-RU"/>
        </a:p>
      </dgm:t>
    </dgm:pt>
    <dgm:pt modelId="{E9DEBB9D-AFEE-4CD5-BCD2-8404402B807B}" type="pres">
      <dgm:prSet presAssocID="{38C39614-13FA-4F5E-B2FF-776601BB99B3}" presName="Name13" presStyleLbl="parChTrans1D2" presStyleIdx="1" presStyleCnt="4"/>
      <dgm:spPr/>
      <dgm:t>
        <a:bodyPr/>
        <a:lstStyle/>
        <a:p>
          <a:endParaRPr lang="ru-RU"/>
        </a:p>
      </dgm:t>
    </dgm:pt>
    <dgm:pt modelId="{6E16C344-A21F-40BE-AEF2-D3F426A809B0}" type="pres">
      <dgm:prSet presAssocID="{0304DD9D-70DE-405E-8E0B-FB7A0BB83D2E}" presName="childText" presStyleLbl="bgAcc1" presStyleIdx="1" presStyleCnt="4" custScaleX="464333" custScaleY="127174">
        <dgm:presLayoutVars>
          <dgm:bulletEnabled val="1"/>
        </dgm:presLayoutVars>
      </dgm:prSet>
      <dgm:spPr/>
      <dgm:t>
        <a:bodyPr/>
        <a:lstStyle/>
        <a:p>
          <a:endParaRPr lang="ru-RU"/>
        </a:p>
      </dgm:t>
    </dgm:pt>
    <dgm:pt modelId="{C3814984-DD1A-40BA-964F-3BA68914C4D5}" type="pres">
      <dgm:prSet presAssocID="{AA5297FD-371A-402F-8195-FE30BF811D66}" presName="Name13" presStyleLbl="parChTrans1D2" presStyleIdx="2" presStyleCnt="4"/>
      <dgm:spPr/>
      <dgm:t>
        <a:bodyPr/>
        <a:lstStyle/>
        <a:p>
          <a:endParaRPr lang="ru-RU"/>
        </a:p>
      </dgm:t>
    </dgm:pt>
    <dgm:pt modelId="{4ABF93CF-AD62-4359-A30E-974708388FA1}" type="pres">
      <dgm:prSet presAssocID="{D08D43E2-FEBE-429C-B935-53AB37B5859B}" presName="childText" presStyleLbl="bgAcc1" presStyleIdx="2" presStyleCnt="4" custScaleX="464704">
        <dgm:presLayoutVars>
          <dgm:bulletEnabled val="1"/>
        </dgm:presLayoutVars>
      </dgm:prSet>
      <dgm:spPr/>
      <dgm:t>
        <a:bodyPr/>
        <a:lstStyle/>
        <a:p>
          <a:endParaRPr lang="ru-RU"/>
        </a:p>
      </dgm:t>
    </dgm:pt>
    <dgm:pt modelId="{EEB6FD5F-8BDD-4B7A-9C6C-8CCBC7473DBF}" type="pres">
      <dgm:prSet presAssocID="{44614BDF-12E8-47A9-80CF-D3D3C05CA56E}" presName="Name13" presStyleLbl="parChTrans1D2" presStyleIdx="3" presStyleCnt="4"/>
      <dgm:spPr/>
      <dgm:t>
        <a:bodyPr/>
        <a:lstStyle/>
        <a:p>
          <a:endParaRPr lang="ru-RU"/>
        </a:p>
      </dgm:t>
    </dgm:pt>
    <dgm:pt modelId="{17755E81-B51C-400A-868F-2473F49ABC2D}" type="pres">
      <dgm:prSet presAssocID="{352725F6-563F-423E-B403-B8493D91A3E5}" presName="childText" presStyleLbl="bgAcc1" presStyleIdx="3" presStyleCnt="4" custScaleX="465076" custScaleY="128131">
        <dgm:presLayoutVars>
          <dgm:bulletEnabled val="1"/>
        </dgm:presLayoutVars>
      </dgm:prSet>
      <dgm:spPr/>
      <dgm:t>
        <a:bodyPr/>
        <a:lstStyle/>
        <a:p>
          <a:endParaRPr lang="ru-RU"/>
        </a:p>
      </dgm:t>
    </dgm:pt>
  </dgm:ptLst>
  <dgm:cxnLst>
    <dgm:cxn modelId="{3539493D-9D63-4D3D-854E-FADCE1D4EECD}" type="presOf" srcId="{38C39614-13FA-4F5E-B2FF-776601BB99B3}" destId="{E9DEBB9D-AFEE-4CD5-BCD2-8404402B807B}" srcOrd="0" destOrd="0" presId="urn:microsoft.com/office/officeart/2005/8/layout/hierarchy3"/>
    <dgm:cxn modelId="{2AC0F078-69C9-485D-916F-6114C987821A}" type="presOf" srcId="{8B7E983E-4B8C-49E4-A4CC-62099775683E}" destId="{595D6F90-CAE8-47EC-8F63-393FFB8AB75C}" srcOrd="0" destOrd="0" presId="urn:microsoft.com/office/officeart/2005/8/layout/hierarchy3"/>
    <dgm:cxn modelId="{02EEBA94-47DD-488F-A1A1-0F3F620DFBD0}" srcId="{8B7E983E-4B8C-49E4-A4CC-62099775683E}" destId="{EC68622F-5A78-45B3-A4DD-7AC30D3AFA1D}" srcOrd="0" destOrd="0" parTransId="{11C8F1D8-68D0-4133-B78F-199A6358A6A6}" sibTransId="{84C17084-2812-4C38-B453-0EE18A3890E7}"/>
    <dgm:cxn modelId="{8D176047-7FD2-4366-BFCA-93E3AC52AC6A}" type="presOf" srcId="{352725F6-563F-423E-B403-B8493D91A3E5}" destId="{17755E81-B51C-400A-868F-2473F49ABC2D}" srcOrd="0" destOrd="0" presId="urn:microsoft.com/office/officeart/2005/8/layout/hierarchy3"/>
    <dgm:cxn modelId="{25712493-5F89-41B9-9906-8990FA46D54A}" type="presOf" srcId="{8B7E983E-4B8C-49E4-A4CC-62099775683E}" destId="{17DD2346-E083-43C4-AA16-B5530D2D4786}" srcOrd="1" destOrd="0" presId="urn:microsoft.com/office/officeart/2005/8/layout/hierarchy3"/>
    <dgm:cxn modelId="{E3EB001C-E946-4F7A-A085-3D17B8EE5655}" srcId="{8B7E983E-4B8C-49E4-A4CC-62099775683E}" destId="{D08D43E2-FEBE-429C-B935-53AB37B5859B}" srcOrd="2" destOrd="0" parTransId="{AA5297FD-371A-402F-8195-FE30BF811D66}" sibTransId="{BA4C9E8C-0B05-4158-877A-C49C320BB9AF}"/>
    <dgm:cxn modelId="{56B64627-C580-4662-8F1C-D3B77CFFF102}" type="presOf" srcId="{0304DD9D-70DE-405E-8E0B-FB7A0BB83D2E}" destId="{6E16C344-A21F-40BE-AEF2-D3F426A809B0}" srcOrd="0" destOrd="0" presId="urn:microsoft.com/office/officeart/2005/8/layout/hierarchy3"/>
    <dgm:cxn modelId="{B79DD2CE-74B9-4373-9B68-1ABF7C242045}" type="presOf" srcId="{11C8F1D8-68D0-4133-B78F-199A6358A6A6}" destId="{67B3305D-3651-43EF-A623-7035080CAB6D}" srcOrd="0" destOrd="0" presId="urn:microsoft.com/office/officeart/2005/8/layout/hierarchy3"/>
    <dgm:cxn modelId="{C7A3F5E7-F997-442D-BADA-4F9EBA004FAB}" type="presOf" srcId="{44614BDF-12E8-47A9-80CF-D3D3C05CA56E}" destId="{EEB6FD5F-8BDD-4B7A-9C6C-8CCBC7473DBF}" srcOrd="0" destOrd="0" presId="urn:microsoft.com/office/officeart/2005/8/layout/hierarchy3"/>
    <dgm:cxn modelId="{74062FAF-4D03-451F-A96A-C4D5EC408DED}" srcId="{8B7E983E-4B8C-49E4-A4CC-62099775683E}" destId="{352725F6-563F-423E-B403-B8493D91A3E5}" srcOrd="3" destOrd="0" parTransId="{44614BDF-12E8-47A9-80CF-D3D3C05CA56E}" sibTransId="{6027477E-B748-4121-BF11-ACCD0163E279}"/>
    <dgm:cxn modelId="{A73EE13F-4446-4C01-98F3-E988CAB128C9}" srcId="{8B7E983E-4B8C-49E4-A4CC-62099775683E}" destId="{0304DD9D-70DE-405E-8E0B-FB7A0BB83D2E}" srcOrd="1" destOrd="0" parTransId="{38C39614-13FA-4F5E-B2FF-776601BB99B3}" sibTransId="{39D6AFE6-E165-457C-9B7D-27962A50E94A}"/>
    <dgm:cxn modelId="{32387D0A-B74E-4D97-AD25-A14EA0DA8A06}" srcId="{1C5B4C69-1FAE-491B-8350-F9B8121453A2}" destId="{8B7E983E-4B8C-49E4-A4CC-62099775683E}" srcOrd="0" destOrd="0" parTransId="{F833999A-1BCB-427A-A25D-E03ADED15C27}" sibTransId="{7BE25A2A-AC82-405A-ADE4-74CBDBFBCE87}"/>
    <dgm:cxn modelId="{33B5AD0B-5694-4767-8AA5-B4576E48C235}" type="presOf" srcId="{D08D43E2-FEBE-429C-B935-53AB37B5859B}" destId="{4ABF93CF-AD62-4359-A30E-974708388FA1}" srcOrd="0" destOrd="0" presId="urn:microsoft.com/office/officeart/2005/8/layout/hierarchy3"/>
    <dgm:cxn modelId="{8C687271-05AC-4F17-83D0-374C728D43F9}" type="presOf" srcId="{EC68622F-5A78-45B3-A4DD-7AC30D3AFA1D}" destId="{7FEC00DB-C3C3-4209-8AB7-1E42313052F0}" srcOrd="0" destOrd="0" presId="urn:microsoft.com/office/officeart/2005/8/layout/hierarchy3"/>
    <dgm:cxn modelId="{D8C1361C-3AF0-4F2A-8ECE-75043092E261}" type="presOf" srcId="{1C5B4C69-1FAE-491B-8350-F9B8121453A2}" destId="{234B166A-3657-4E61-842B-444EA55BDB96}" srcOrd="0" destOrd="0" presId="urn:microsoft.com/office/officeart/2005/8/layout/hierarchy3"/>
    <dgm:cxn modelId="{7A28A93E-26DF-42DC-90CB-0096EF4F2582}" type="presOf" srcId="{AA5297FD-371A-402F-8195-FE30BF811D66}" destId="{C3814984-DD1A-40BA-964F-3BA68914C4D5}" srcOrd="0" destOrd="0" presId="urn:microsoft.com/office/officeart/2005/8/layout/hierarchy3"/>
    <dgm:cxn modelId="{FCA455E7-EF43-4AD5-BE6E-B4F9C4289A92}" type="presParOf" srcId="{234B166A-3657-4E61-842B-444EA55BDB96}" destId="{2065C17F-8481-40F4-A3E5-905CE3F4ABE5}" srcOrd="0" destOrd="0" presId="urn:microsoft.com/office/officeart/2005/8/layout/hierarchy3"/>
    <dgm:cxn modelId="{D9AC056B-50C6-42BC-82A1-1D8CED942571}" type="presParOf" srcId="{2065C17F-8481-40F4-A3E5-905CE3F4ABE5}" destId="{5EBD2ADE-44B0-43A5-8CD8-E1274E431525}" srcOrd="0" destOrd="0" presId="urn:microsoft.com/office/officeart/2005/8/layout/hierarchy3"/>
    <dgm:cxn modelId="{D63DD0AE-611B-4254-8FEC-5E2023D189B3}" type="presParOf" srcId="{5EBD2ADE-44B0-43A5-8CD8-E1274E431525}" destId="{595D6F90-CAE8-47EC-8F63-393FFB8AB75C}" srcOrd="0" destOrd="0" presId="urn:microsoft.com/office/officeart/2005/8/layout/hierarchy3"/>
    <dgm:cxn modelId="{741DE7D9-FC72-4DB0-BF93-2BCD756F6C44}" type="presParOf" srcId="{5EBD2ADE-44B0-43A5-8CD8-E1274E431525}" destId="{17DD2346-E083-43C4-AA16-B5530D2D4786}" srcOrd="1" destOrd="0" presId="urn:microsoft.com/office/officeart/2005/8/layout/hierarchy3"/>
    <dgm:cxn modelId="{62A8D36C-DC90-40FF-AF10-8B7CA19B0E32}" type="presParOf" srcId="{2065C17F-8481-40F4-A3E5-905CE3F4ABE5}" destId="{3058D22F-05A1-468F-A37F-AEA66EC0987D}" srcOrd="1" destOrd="0" presId="urn:microsoft.com/office/officeart/2005/8/layout/hierarchy3"/>
    <dgm:cxn modelId="{B65E28AD-9C1C-46C8-A51B-6171BA026228}" type="presParOf" srcId="{3058D22F-05A1-468F-A37F-AEA66EC0987D}" destId="{67B3305D-3651-43EF-A623-7035080CAB6D}" srcOrd="0" destOrd="0" presId="urn:microsoft.com/office/officeart/2005/8/layout/hierarchy3"/>
    <dgm:cxn modelId="{7703A2FE-8A20-4551-8050-8B5484E99154}" type="presParOf" srcId="{3058D22F-05A1-468F-A37F-AEA66EC0987D}" destId="{7FEC00DB-C3C3-4209-8AB7-1E42313052F0}" srcOrd="1" destOrd="0" presId="urn:microsoft.com/office/officeart/2005/8/layout/hierarchy3"/>
    <dgm:cxn modelId="{5B3128A1-9B6D-4546-B2E4-8B725D0AF8D6}" type="presParOf" srcId="{3058D22F-05A1-468F-A37F-AEA66EC0987D}" destId="{E9DEBB9D-AFEE-4CD5-BCD2-8404402B807B}" srcOrd="2" destOrd="0" presId="urn:microsoft.com/office/officeart/2005/8/layout/hierarchy3"/>
    <dgm:cxn modelId="{F71E3DFC-2434-413E-A1D9-2EB826580F33}" type="presParOf" srcId="{3058D22F-05A1-468F-A37F-AEA66EC0987D}" destId="{6E16C344-A21F-40BE-AEF2-D3F426A809B0}" srcOrd="3" destOrd="0" presId="urn:microsoft.com/office/officeart/2005/8/layout/hierarchy3"/>
    <dgm:cxn modelId="{94F75A0A-7B0E-4A23-85C1-374D0F19D410}" type="presParOf" srcId="{3058D22F-05A1-468F-A37F-AEA66EC0987D}" destId="{C3814984-DD1A-40BA-964F-3BA68914C4D5}" srcOrd="4" destOrd="0" presId="urn:microsoft.com/office/officeart/2005/8/layout/hierarchy3"/>
    <dgm:cxn modelId="{C2C5F363-39A1-4365-8335-C48890EEF288}" type="presParOf" srcId="{3058D22F-05A1-468F-A37F-AEA66EC0987D}" destId="{4ABF93CF-AD62-4359-A30E-974708388FA1}" srcOrd="5" destOrd="0" presId="urn:microsoft.com/office/officeart/2005/8/layout/hierarchy3"/>
    <dgm:cxn modelId="{89207A87-B6D8-4877-823C-D1915A21AEB5}" type="presParOf" srcId="{3058D22F-05A1-468F-A37F-AEA66EC0987D}" destId="{EEB6FD5F-8BDD-4B7A-9C6C-8CCBC7473DBF}" srcOrd="6" destOrd="0" presId="urn:microsoft.com/office/officeart/2005/8/layout/hierarchy3"/>
    <dgm:cxn modelId="{35D68A9E-0DE0-4C15-9F96-FEBB11FB1C63}" type="presParOf" srcId="{3058D22F-05A1-468F-A37F-AEA66EC0987D}" destId="{17755E81-B51C-400A-868F-2473F49ABC2D}" srcOrd="7" destOrd="0" presId="urn:microsoft.com/office/officeart/2005/8/layout/hierarchy3"/>
  </dgm:cxnLst>
  <dgm:bg/>
  <dgm:whole/>
</dgm:dataModel>
</file>

<file path=ppt/diagrams/data11.xml><?xml version="1.0" encoding="utf-8"?>
<dgm:dataModel xmlns:dgm="http://schemas.openxmlformats.org/drawingml/2006/diagram" xmlns:a="http://schemas.openxmlformats.org/drawingml/2006/main">
  <dgm:ptLst>
    <dgm:pt modelId="{1149F6B5-DDD9-4695-9DBA-18BA921D5184}" type="doc">
      <dgm:prSet loTypeId="urn:microsoft.com/office/officeart/2005/8/layout/hierarchy3" loCatId="hierarchy" qsTypeId="urn:microsoft.com/office/officeart/2005/8/quickstyle/3d2" qsCatId="3D" csTypeId="urn:microsoft.com/office/officeart/2005/8/colors/accent2_1" csCatId="accent2" phldr="1"/>
      <dgm:spPr/>
      <dgm:t>
        <a:bodyPr/>
        <a:lstStyle/>
        <a:p>
          <a:endParaRPr lang="ru-RU"/>
        </a:p>
      </dgm:t>
    </dgm:pt>
    <dgm:pt modelId="{999E64AB-F9D6-46F8-8B26-2DF148812A0C}">
      <dgm:prSet phldrT="[Текст]"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uk-UA" sz="3600" b="1" dirty="0" smtClean="0"/>
            <a:t>Вирази зі змінною </a:t>
          </a:r>
        </a:p>
        <a:p>
          <a:pPr defTabSz="2622550">
            <a:lnSpc>
              <a:spcPct val="90000"/>
            </a:lnSpc>
            <a:spcBef>
              <a:spcPct val="0"/>
            </a:spcBef>
            <a:spcAft>
              <a:spcPct val="35000"/>
            </a:spcAft>
          </a:pPr>
          <a:endParaRPr lang="ru-RU" sz="1900" dirty="0"/>
        </a:p>
      </dgm:t>
    </dgm:pt>
    <dgm:pt modelId="{12250104-397C-42D8-84EF-4ECE72A32B83}" type="parTrans" cxnId="{4DC1F1D4-33CE-4591-9144-D271AA29ECFF}">
      <dgm:prSet/>
      <dgm:spPr/>
      <dgm:t>
        <a:bodyPr/>
        <a:lstStyle/>
        <a:p>
          <a:endParaRPr lang="ru-RU"/>
        </a:p>
      </dgm:t>
    </dgm:pt>
    <dgm:pt modelId="{050A0D0A-F3E2-42B8-87FC-6F5DFFEA313E}" type="sibTrans" cxnId="{4DC1F1D4-33CE-4591-9144-D271AA29ECFF}">
      <dgm:prSet/>
      <dgm:spPr/>
      <dgm:t>
        <a:bodyPr/>
        <a:lstStyle/>
        <a:p>
          <a:endParaRPr lang="ru-RU"/>
        </a:p>
      </dgm:t>
    </dgm:pt>
    <dgm:pt modelId="{FE9E6518-EAC4-4007-A0F3-CF90A1517E7F}">
      <dgm:prSet phldrT="[Текст]" custT="1"/>
      <dgm:spPr/>
      <dgm:t>
        <a:bodyPr/>
        <a:lstStyle/>
        <a:p>
          <a:pPr algn="just"/>
          <a:r>
            <a:rPr lang="uk-UA" sz="2400" dirty="0" smtClean="0"/>
            <a:t>мати уявлення про вираз зі змінною; </a:t>
          </a:r>
          <a:endParaRPr lang="ru-RU" sz="2400" dirty="0"/>
        </a:p>
      </dgm:t>
    </dgm:pt>
    <dgm:pt modelId="{F27BD72F-9EA4-43EE-9A28-C1A9BF72BFD4}" type="parTrans" cxnId="{24296744-D2A6-4C68-B02B-0B8138D20DF7}">
      <dgm:prSet/>
      <dgm:spPr/>
      <dgm:t>
        <a:bodyPr/>
        <a:lstStyle/>
        <a:p>
          <a:endParaRPr lang="ru-RU"/>
        </a:p>
      </dgm:t>
    </dgm:pt>
    <dgm:pt modelId="{55623512-18B2-431F-BC80-4F66DA581999}" type="sibTrans" cxnId="{24296744-D2A6-4C68-B02B-0B8138D20DF7}">
      <dgm:prSet/>
      <dgm:spPr/>
      <dgm:t>
        <a:bodyPr/>
        <a:lstStyle/>
        <a:p>
          <a:endParaRPr lang="ru-RU"/>
        </a:p>
      </dgm:t>
    </dgm:pt>
    <dgm:pt modelId="{50AFF394-E5B5-42F9-8AD4-D14846584FCB}">
      <dgm:prSet phldrT="[Текст]" custT="1"/>
      <dgm:spPr/>
      <dgm:t>
        <a:bodyPr/>
        <a:lstStyle/>
        <a:p>
          <a:pPr algn="just"/>
          <a:r>
            <a:rPr lang="uk-UA" sz="2400" dirty="0" smtClean="0"/>
            <a:t>розуміти залежність значення виразу зі змінною від числового значення змінної; </a:t>
          </a:r>
          <a:endParaRPr lang="ru-RU" sz="2400" dirty="0"/>
        </a:p>
      </dgm:t>
    </dgm:pt>
    <dgm:pt modelId="{479863F1-4546-4D93-B93A-1CB4DE479632}" type="parTrans" cxnId="{9D6D8695-834C-473D-B61A-85AC306EE37E}">
      <dgm:prSet/>
      <dgm:spPr/>
      <dgm:t>
        <a:bodyPr/>
        <a:lstStyle/>
        <a:p>
          <a:endParaRPr lang="ru-RU"/>
        </a:p>
      </dgm:t>
    </dgm:pt>
    <dgm:pt modelId="{A8B7A250-39B9-4532-BF4F-5DE99688FB4A}" type="sibTrans" cxnId="{9D6D8695-834C-473D-B61A-85AC306EE37E}">
      <dgm:prSet/>
      <dgm:spPr/>
      <dgm:t>
        <a:bodyPr/>
        <a:lstStyle/>
        <a:p>
          <a:endParaRPr lang="ru-RU"/>
        </a:p>
      </dgm:t>
    </dgm:pt>
    <dgm:pt modelId="{82EF18F3-54D2-4BC9-8C3D-0D2A3704C399}">
      <dgm:prSet phldrT="[Текст]" custT="1"/>
      <dgm:spPr/>
      <dgm:t>
        <a:bodyPr/>
        <a:lstStyle/>
        <a:p>
          <a:pPr algn="just"/>
          <a:r>
            <a:rPr lang="uk-UA" sz="2400" dirty="0" smtClean="0"/>
            <a:t>знаходити значення виразів за заданими значеннями змінних</a:t>
          </a:r>
          <a:r>
            <a:rPr lang="uk-UA" sz="1900" dirty="0" smtClean="0"/>
            <a:t>;</a:t>
          </a:r>
          <a:r>
            <a:rPr lang="ru-RU" sz="1900" dirty="0" smtClean="0"/>
            <a:t> </a:t>
          </a:r>
          <a:endParaRPr lang="ru-RU" sz="1900" dirty="0"/>
        </a:p>
      </dgm:t>
    </dgm:pt>
    <dgm:pt modelId="{6E6C7AC7-4C2F-4061-8ABB-95410B9B2662}" type="parTrans" cxnId="{7BD013CD-1295-4DF4-BF8F-8C6EC42583B2}">
      <dgm:prSet/>
      <dgm:spPr/>
      <dgm:t>
        <a:bodyPr/>
        <a:lstStyle/>
        <a:p>
          <a:endParaRPr lang="ru-RU"/>
        </a:p>
      </dgm:t>
    </dgm:pt>
    <dgm:pt modelId="{70DAC7C6-3828-447F-94DF-B2C8E37F75C2}" type="sibTrans" cxnId="{7BD013CD-1295-4DF4-BF8F-8C6EC42583B2}">
      <dgm:prSet/>
      <dgm:spPr/>
      <dgm:t>
        <a:bodyPr/>
        <a:lstStyle/>
        <a:p>
          <a:endParaRPr lang="ru-RU"/>
        </a:p>
      </dgm:t>
    </dgm:pt>
    <dgm:pt modelId="{CFED2BB7-7B63-4B42-B9B5-1EA0D3E34820}" type="pres">
      <dgm:prSet presAssocID="{1149F6B5-DDD9-4695-9DBA-18BA921D5184}" presName="diagram" presStyleCnt="0">
        <dgm:presLayoutVars>
          <dgm:chPref val="1"/>
          <dgm:dir/>
          <dgm:animOne val="branch"/>
          <dgm:animLvl val="lvl"/>
          <dgm:resizeHandles/>
        </dgm:presLayoutVars>
      </dgm:prSet>
      <dgm:spPr/>
      <dgm:t>
        <a:bodyPr/>
        <a:lstStyle/>
        <a:p>
          <a:endParaRPr lang="ru-RU"/>
        </a:p>
      </dgm:t>
    </dgm:pt>
    <dgm:pt modelId="{AF906509-4C97-44B7-A914-92608834956B}" type="pres">
      <dgm:prSet presAssocID="{999E64AB-F9D6-46F8-8B26-2DF148812A0C}" presName="root" presStyleCnt="0"/>
      <dgm:spPr/>
    </dgm:pt>
    <dgm:pt modelId="{F1C313DF-8B71-42B9-A03D-EBD2AE7DC7A4}" type="pres">
      <dgm:prSet presAssocID="{999E64AB-F9D6-46F8-8B26-2DF148812A0C}" presName="rootComposite" presStyleCnt="0"/>
      <dgm:spPr/>
    </dgm:pt>
    <dgm:pt modelId="{0F471335-3BAF-4674-9399-2DC5BDF6F6A5}" type="pres">
      <dgm:prSet presAssocID="{999E64AB-F9D6-46F8-8B26-2DF148812A0C}" presName="rootText" presStyleLbl="node1" presStyleIdx="0" presStyleCnt="1" custScaleX="155149" custScaleY="149683" custLinFactNeighborX="-5779" custLinFactNeighborY="12803"/>
      <dgm:spPr/>
      <dgm:t>
        <a:bodyPr/>
        <a:lstStyle/>
        <a:p>
          <a:endParaRPr lang="ru-RU"/>
        </a:p>
      </dgm:t>
    </dgm:pt>
    <dgm:pt modelId="{307F7D5A-1061-4E6D-8410-1D4333EF7AC3}" type="pres">
      <dgm:prSet presAssocID="{999E64AB-F9D6-46F8-8B26-2DF148812A0C}" presName="rootConnector" presStyleLbl="node1" presStyleIdx="0" presStyleCnt="1"/>
      <dgm:spPr/>
      <dgm:t>
        <a:bodyPr/>
        <a:lstStyle/>
        <a:p>
          <a:endParaRPr lang="ru-RU"/>
        </a:p>
      </dgm:t>
    </dgm:pt>
    <dgm:pt modelId="{4E8105C6-5E2C-43E4-B0E2-1A9A73CC6E68}" type="pres">
      <dgm:prSet presAssocID="{999E64AB-F9D6-46F8-8B26-2DF148812A0C}" presName="childShape" presStyleCnt="0"/>
      <dgm:spPr/>
    </dgm:pt>
    <dgm:pt modelId="{D50C0AC2-296F-4CE3-9F9B-BCFC8406C159}" type="pres">
      <dgm:prSet presAssocID="{F27BD72F-9EA4-43EE-9A28-C1A9BF72BFD4}" presName="Name13" presStyleLbl="parChTrans1D2" presStyleIdx="0" presStyleCnt="3"/>
      <dgm:spPr/>
      <dgm:t>
        <a:bodyPr/>
        <a:lstStyle/>
        <a:p>
          <a:endParaRPr lang="ru-RU"/>
        </a:p>
      </dgm:t>
    </dgm:pt>
    <dgm:pt modelId="{2A0F138C-B1BF-4E46-BCCC-6EFFE934EA93}" type="pres">
      <dgm:prSet presAssocID="{FE9E6518-EAC4-4007-A0F3-CF90A1517E7F}" presName="childText" presStyleLbl="bgAcc1" presStyleIdx="0" presStyleCnt="3" custScaleX="320113">
        <dgm:presLayoutVars>
          <dgm:bulletEnabled val="1"/>
        </dgm:presLayoutVars>
      </dgm:prSet>
      <dgm:spPr/>
      <dgm:t>
        <a:bodyPr/>
        <a:lstStyle/>
        <a:p>
          <a:endParaRPr lang="ru-RU"/>
        </a:p>
      </dgm:t>
    </dgm:pt>
    <dgm:pt modelId="{C39241F4-B25C-430B-B76A-7FD063A3F12F}" type="pres">
      <dgm:prSet presAssocID="{479863F1-4546-4D93-B93A-1CB4DE479632}" presName="Name13" presStyleLbl="parChTrans1D2" presStyleIdx="1" presStyleCnt="3"/>
      <dgm:spPr/>
      <dgm:t>
        <a:bodyPr/>
        <a:lstStyle/>
        <a:p>
          <a:endParaRPr lang="ru-RU"/>
        </a:p>
      </dgm:t>
    </dgm:pt>
    <dgm:pt modelId="{08849D21-C06E-4C2F-8636-97DAF7605508}" type="pres">
      <dgm:prSet presAssocID="{50AFF394-E5B5-42F9-8AD4-D14846584FCB}" presName="childText" presStyleLbl="bgAcc1" presStyleIdx="1" presStyleCnt="3" custScaleX="320113">
        <dgm:presLayoutVars>
          <dgm:bulletEnabled val="1"/>
        </dgm:presLayoutVars>
      </dgm:prSet>
      <dgm:spPr/>
      <dgm:t>
        <a:bodyPr/>
        <a:lstStyle/>
        <a:p>
          <a:endParaRPr lang="ru-RU"/>
        </a:p>
      </dgm:t>
    </dgm:pt>
    <dgm:pt modelId="{708FE9AF-35BF-49B2-BCB1-6CBBDBC4DC53}" type="pres">
      <dgm:prSet presAssocID="{6E6C7AC7-4C2F-4061-8ABB-95410B9B2662}" presName="Name13" presStyleLbl="parChTrans1D2" presStyleIdx="2" presStyleCnt="3"/>
      <dgm:spPr/>
      <dgm:t>
        <a:bodyPr/>
        <a:lstStyle/>
        <a:p>
          <a:endParaRPr lang="ru-RU"/>
        </a:p>
      </dgm:t>
    </dgm:pt>
    <dgm:pt modelId="{95AAA898-4B2F-4355-B4D6-8F45BE00D0DE}" type="pres">
      <dgm:prSet presAssocID="{82EF18F3-54D2-4BC9-8C3D-0D2A3704C399}" presName="childText" presStyleLbl="bgAcc1" presStyleIdx="2" presStyleCnt="3" custScaleX="319394">
        <dgm:presLayoutVars>
          <dgm:bulletEnabled val="1"/>
        </dgm:presLayoutVars>
      </dgm:prSet>
      <dgm:spPr/>
      <dgm:t>
        <a:bodyPr/>
        <a:lstStyle/>
        <a:p>
          <a:endParaRPr lang="ru-RU"/>
        </a:p>
      </dgm:t>
    </dgm:pt>
  </dgm:ptLst>
  <dgm:cxnLst>
    <dgm:cxn modelId="{50129387-B069-4AC7-8E82-6BABA2226B9B}" type="presOf" srcId="{6E6C7AC7-4C2F-4061-8ABB-95410B9B2662}" destId="{708FE9AF-35BF-49B2-BCB1-6CBBDBC4DC53}" srcOrd="0" destOrd="0" presId="urn:microsoft.com/office/officeart/2005/8/layout/hierarchy3"/>
    <dgm:cxn modelId="{4705E025-6AF1-469C-B82F-E5E78C823E3C}" type="presOf" srcId="{1149F6B5-DDD9-4695-9DBA-18BA921D5184}" destId="{CFED2BB7-7B63-4B42-B9B5-1EA0D3E34820}" srcOrd="0" destOrd="0" presId="urn:microsoft.com/office/officeart/2005/8/layout/hierarchy3"/>
    <dgm:cxn modelId="{7BD013CD-1295-4DF4-BF8F-8C6EC42583B2}" srcId="{999E64AB-F9D6-46F8-8B26-2DF148812A0C}" destId="{82EF18F3-54D2-4BC9-8C3D-0D2A3704C399}" srcOrd="2" destOrd="0" parTransId="{6E6C7AC7-4C2F-4061-8ABB-95410B9B2662}" sibTransId="{70DAC7C6-3828-447F-94DF-B2C8E37F75C2}"/>
    <dgm:cxn modelId="{53323774-BACC-4D21-84EE-566634EB2FFF}" type="presOf" srcId="{479863F1-4546-4D93-B93A-1CB4DE479632}" destId="{C39241F4-B25C-430B-B76A-7FD063A3F12F}" srcOrd="0" destOrd="0" presId="urn:microsoft.com/office/officeart/2005/8/layout/hierarchy3"/>
    <dgm:cxn modelId="{91B7163C-DEFA-4AEA-B49F-35311EBD040B}" type="presOf" srcId="{82EF18F3-54D2-4BC9-8C3D-0D2A3704C399}" destId="{95AAA898-4B2F-4355-B4D6-8F45BE00D0DE}" srcOrd="0" destOrd="0" presId="urn:microsoft.com/office/officeart/2005/8/layout/hierarchy3"/>
    <dgm:cxn modelId="{21401A33-C0D1-4F93-9E67-2AE8E382DAE9}" type="presOf" srcId="{FE9E6518-EAC4-4007-A0F3-CF90A1517E7F}" destId="{2A0F138C-B1BF-4E46-BCCC-6EFFE934EA93}" srcOrd="0" destOrd="0" presId="urn:microsoft.com/office/officeart/2005/8/layout/hierarchy3"/>
    <dgm:cxn modelId="{B79ABB9F-EE42-4853-8296-2ABB8D23885F}" type="presOf" srcId="{F27BD72F-9EA4-43EE-9A28-C1A9BF72BFD4}" destId="{D50C0AC2-296F-4CE3-9F9B-BCFC8406C159}" srcOrd="0" destOrd="0" presId="urn:microsoft.com/office/officeart/2005/8/layout/hierarchy3"/>
    <dgm:cxn modelId="{43959757-4CEE-4064-9C1A-F2FBA6FE2A67}" type="presOf" srcId="{50AFF394-E5B5-42F9-8AD4-D14846584FCB}" destId="{08849D21-C06E-4C2F-8636-97DAF7605508}" srcOrd="0" destOrd="0" presId="urn:microsoft.com/office/officeart/2005/8/layout/hierarchy3"/>
    <dgm:cxn modelId="{4DC1F1D4-33CE-4591-9144-D271AA29ECFF}" srcId="{1149F6B5-DDD9-4695-9DBA-18BA921D5184}" destId="{999E64AB-F9D6-46F8-8B26-2DF148812A0C}" srcOrd="0" destOrd="0" parTransId="{12250104-397C-42D8-84EF-4ECE72A32B83}" sibTransId="{050A0D0A-F3E2-42B8-87FC-6F5DFFEA313E}"/>
    <dgm:cxn modelId="{24296744-D2A6-4C68-B02B-0B8138D20DF7}" srcId="{999E64AB-F9D6-46F8-8B26-2DF148812A0C}" destId="{FE9E6518-EAC4-4007-A0F3-CF90A1517E7F}" srcOrd="0" destOrd="0" parTransId="{F27BD72F-9EA4-43EE-9A28-C1A9BF72BFD4}" sibTransId="{55623512-18B2-431F-BC80-4F66DA581999}"/>
    <dgm:cxn modelId="{48281FAF-F7A8-4E59-B66E-5FC071A3EBBB}" type="presOf" srcId="{999E64AB-F9D6-46F8-8B26-2DF148812A0C}" destId="{0F471335-3BAF-4674-9399-2DC5BDF6F6A5}" srcOrd="0" destOrd="0" presId="urn:microsoft.com/office/officeart/2005/8/layout/hierarchy3"/>
    <dgm:cxn modelId="{9D6D8695-834C-473D-B61A-85AC306EE37E}" srcId="{999E64AB-F9D6-46F8-8B26-2DF148812A0C}" destId="{50AFF394-E5B5-42F9-8AD4-D14846584FCB}" srcOrd="1" destOrd="0" parTransId="{479863F1-4546-4D93-B93A-1CB4DE479632}" sibTransId="{A8B7A250-39B9-4532-BF4F-5DE99688FB4A}"/>
    <dgm:cxn modelId="{A92FFAC5-05A2-4418-8373-ADDF74388BD0}" type="presOf" srcId="{999E64AB-F9D6-46F8-8B26-2DF148812A0C}" destId="{307F7D5A-1061-4E6D-8410-1D4333EF7AC3}" srcOrd="1" destOrd="0" presId="urn:microsoft.com/office/officeart/2005/8/layout/hierarchy3"/>
    <dgm:cxn modelId="{F0081DF3-7BBC-4551-9624-91F70DDB71A9}" type="presParOf" srcId="{CFED2BB7-7B63-4B42-B9B5-1EA0D3E34820}" destId="{AF906509-4C97-44B7-A914-92608834956B}" srcOrd="0" destOrd="0" presId="urn:microsoft.com/office/officeart/2005/8/layout/hierarchy3"/>
    <dgm:cxn modelId="{009D2D8C-A595-4F4F-8019-DF7BC43EAEDA}" type="presParOf" srcId="{AF906509-4C97-44B7-A914-92608834956B}" destId="{F1C313DF-8B71-42B9-A03D-EBD2AE7DC7A4}" srcOrd="0" destOrd="0" presId="urn:microsoft.com/office/officeart/2005/8/layout/hierarchy3"/>
    <dgm:cxn modelId="{FAF7CA2C-321B-49A2-91E0-AC26EFC1B478}" type="presParOf" srcId="{F1C313DF-8B71-42B9-A03D-EBD2AE7DC7A4}" destId="{0F471335-3BAF-4674-9399-2DC5BDF6F6A5}" srcOrd="0" destOrd="0" presId="urn:microsoft.com/office/officeart/2005/8/layout/hierarchy3"/>
    <dgm:cxn modelId="{DEC802C5-BD93-4CEB-A637-D6EE72FD63DE}" type="presParOf" srcId="{F1C313DF-8B71-42B9-A03D-EBD2AE7DC7A4}" destId="{307F7D5A-1061-4E6D-8410-1D4333EF7AC3}" srcOrd="1" destOrd="0" presId="urn:microsoft.com/office/officeart/2005/8/layout/hierarchy3"/>
    <dgm:cxn modelId="{C3E4CA8A-E699-45A0-A54F-990D3489B92D}" type="presParOf" srcId="{AF906509-4C97-44B7-A914-92608834956B}" destId="{4E8105C6-5E2C-43E4-B0E2-1A9A73CC6E68}" srcOrd="1" destOrd="0" presId="urn:microsoft.com/office/officeart/2005/8/layout/hierarchy3"/>
    <dgm:cxn modelId="{FA0F266E-5CB7-4761-A300-8350A0CFFA03}" type="presParOf" srcId="{4E8105C6-5E2C-43E4-B0E2-1A9A73CC6E68}" destId="{D50C0AC2-296F-4CE3-9F9B-BCFC8406C159}" srcOrd="0" destOrd="0" presId="urn:microsoft.com/office/officeart/2005/8/layout/hierarchy3"/>
    <dgm:cxn modelId="{0531CDCF-AB01-476C-BD51-3777E540B706}" type="presParOf" srcId="{4E8105C6-5E2C-43E4-B0E2-1A9A73CC6E68}" destId="{2A0F138C-B1BF-4E46-BCCC-6EFFE934EA93}" srcOrd="1" destOrd="0" presId="urn:microsoft.com/office/officeart/2005/8/layout/hierarchy3"/>
    <dgm:cxn modelId="{D4FEC3FC-200A-4159-BA0F-42024F89FFD4}" type="presParOf" srcId="{4E8105C6-5E2C-43E4-B0E2-1A9A73CC6E68}" destId="{C39241F4-B25C-430B-B76A-7FD063A3F12F}" srcOrd="2" destOrd="0" presId="urn:microsoft.com/office/officeart/2005/8/layout/hierarchy3"/>
    <dgm:cxn modelId="{DC5AA95E-92AD-4D8A-BF4D-E4BBA4ECB07B}" type="presParOf" srcId="{4E8105C6-5E2C-43E4-B0E2-1A9A73CC6E68}" destId="{08849D21-C06E-4C2F-8636-97DAF7605508}" srcOrd="3" destOrd="0" presId="urn:microsoft.com/office/officeart/2005/8/layout/hierarchy3"/>
    <dgm:cxn modelId="{DE0AA094-4980-488D-96FC-FD5AA6BC1BED}" type="presParOf" srcId="{4E8105C6-5E2C-43E4-B0E2-1A9A73CC6E68}" destId="{708FE9AF-35BF-49B2-BCB1-6CBBDBC4DC53}" srcOrd="4" destOrd="0" presId="urn:microsoft.com/office/officeart/2005/8/layout/hierarchy3"/>
    <dgm:cxn modelId="{8440AC65-2CE1-40DE-B612-ABF7EFDE8F8A}" type="presParOf" srcId="{4E8105C6-5E2C-43E4-B0E2-1A9A73CC6E68}" destId="{95AAA898-4B2F-4355-B4D6-8F45BE00D0DE}" srcOrd="5" destOrd="0" presId="urn:microsoft.com/office/officeart/2005/8/layout/hierarchy3"/>
  </dgm:cxnLst>
  <dgm:bg/>
  <dgm:whole/>
</dgm:dataModel>
</file>

<file path=ppt/diagrams/data12.xml><?xml version="1.0" encoding="utf-8"?>
<dgm:dataModel xmlns:dgm="http://schemas.openxmlformats.org/drawingml/2006/diagram" xmlns:a="http://schemas.openxmlformats.org/drawingml/2006/main">
  <dgm:ptLst>
    <dgm:pt modelId="{71CCC15D-D758-41DC-8623-2C660ECF6B65}" type="doc">
      <dgm:prSet loTypeId="urn:microsoft.com/office/officeart/2005/8/layout/hierarchy3" loCatId="hierarchy" qsTypeId="urn:microsoft.com/office/officeart/2005/8/quickstyle/3d2" qsCatId="3D" csTypeId="urn:microsoft.com/office/officeart/2005/8/colors/accent2_1" csCatId="accent2" phldr="1"/>
      <dgm:spPr/>
      <dgm:t>
        <a:bodyPr/>
        <a:lstStyle/>
        <a:p>
          <a:endParaRPr lang="ru-RU"/>
        </a:p>
      </dgm:t>
    </dgm:pt>
    <dgm:pt modelId="{B4DFF3EF-9F65-4526-AE27-E100463A7C69}">
      <dgm:prSet phldrT="[Текст]"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uk-UA" sz="3600" b="1" dirty="0" smtClean="0"/>
            <a:t>Рівності й нерівності</a:t>
          </a:r>
          <a:r>
            <a:rPr lang="ru-RU" sz="3600" b="1" dirty="0" smtClean="0"/>
            <a:t> </a:t>
          </a:r>
        </a:p>
        <a:p>
          <a:pPr defTabSz="933450">
            <a:lnSpc>
              <a:spcPct val="90000"/>
            </a:lnSpc>
            <a:spcBef>
              <a:spcPct val="0"/>
            </a:spcBef>
            <a:spcAft>
              <a:spcPct val="35000"/>
            </a:spcAft>
          </a:pPr>
          <a:endParaRPr lang="ru-RU" sz="1500" dirty="0"/>
        </a:p>
      </dgm:t>
    </dgm:pt>
    <dgm:pt modelId="{91621784-4665-4F4C-A5D9-C7F41ECE6A3C}" type="parTrans" cxnId="{CC1B3A23-0C0F-4B7A-904E-E4437E7F0743}">
      <dgm:prSet/>
      <dgm:spPr/>
      <dgm:t>
        <a:bodyPr/>
        <a:lstStyle/>
        <a:p>
          <a:endParaRPr lang="ru-RU"/>
        </a:p>
      </dgm:t>
    </dgm:pt>
    <dgm:pt modelId="{AC851FAB-F03B-42D6-B9B0-0700B5EEF2BD}" type="sibTrans" cxnId="{CC1B3A23-0C0F-4B7A-904E-E4437E7F0743}">
      <dgm:prSet/>
      <dgm:spPr/>
      <dgm:t>
        <a:bodyPr/>
        <a:lstStyle/>
        <a:p>
          <a:endParaRPr lang="ru-RU"/>
        </a:p>
      </dgm:t>
    </dgm:pt>
    <dgm:pt modelId="{3A684B74-EB59-4230-AE84-8C3CCA13B60F}">
      <dgm:prSet custT="1"/>
      <dgm:spPr/>
      <dgm:t>
        <a:bodyPr/>
        <a:lstStyle/>
        <a:p>
          <a:pPr algn="just"/>
          <a:r>
            <a:rPr lang="uk-UA" sz="2400" dirty="0" smtClean="0"/>
            <a:t>розпізнавати, читати і записувати рівності й нерівності; </a:t>
          </a:r>
          <a:endParaRPr lang="ru-RU" sz="2400" dirty="0"/>
        </a:p>
      </dgm:t>
    </dgm:pt>
    <dgm:pt modelId="{F01BD6A1-6AD4-4C96-955A-5D333C7F39C0}" type="parTrans" cxnId="{3B19ACF8-9B98-45D9-94BC-50E454B6171B}">
      <dgm:prSet/>
      <dgm:spPr/>
      <dgm:t>
        <a:bodyPr/>
        <a:lstStyle/>
        <a:p>
          <a:endParaRPr lang="ru-RU"/>
        </a:p>
      </dgm:t>
    </dgm:pt>
    <dgm:pt modelId="{060DE322-2814-499D-95FC-8D38BB667B98}" type="sibTrans" cxnId="{3B19ACF8-9B98-45D9-94BC-50E454B6171B}">
      <dgm:prSet/>
      <dgm:spPr/>
      <dgm:t>
        <a:bodyPr/>
        <a:lstStyle/>
        <a:p>
          <a:endParaRPr lang="ru-RU"/>
        </a:p>
      </dgm:t>
    </dgm:pt>
    <dgm:pt modelId="{E0A39E62-1A92-419A-9377-59048A5E7C74}">
      <dgm:prSet custT="1"/>
      <dgm:spPr/>
      <dgm:t>
        <a:bodyPr/>
        <a:lstStyle/>
        <a:p>
          <a:pPr algn="just"/>
          <a:r>
            <a:rPr lang="uk-UA" sz="2400" dirty="0" smtClean="0"/>
            <a:t>розрізняти істинні та хибні числові рівності (нерівності); </a:t>
          </a:r>
          <a:endParaRPr lang="uk-UA" sz="2400" dirty="0"/>
        </a:p>
      </dgm:t>
    </dgm:pt>
    <dgm:pt modelId="{88B41416-C110-41D4-B793-B7F6E7BAEB8E}" type="parTrans" cxnId="{FB09C468-AF8C-4CD6-BC51-AD02C318DDB4}">
      <dgm:prSet/>
      <dgm:spPr/>
      <dgm:t>
        <a:bodyPr/>
        <a:lstStyle/>
        <a:p>
          <a:endParaRPr lang="ru-RU"/>
        </a:p>
      </dgm:t>
    </dgm:pt>
    <dgm:pt modelId="{37E50603-40C1-41D8-9E1A-484A888ED16A}" type="sibTrans" cxnId="{FB09C468-AF8C-4CD6-BC51-AD02C318DDB4}">
      <dgm:prSet/>
      <dgm:spPr/>
      <dgm:t>
        <a:bodyPr/>
        <a:lstStyle/>
        <a:p>
          <a:endParaRPr lang="ru-RU"/>
        </a:p>
      </dgm:t>
    </dgm:pt>
    <dgm:pt modelId="{0080EB59-EE9E-4A2F-AD61-8D60A53B2F20}">
      <dgm:prSet custT="1"/>
      <dgm:spPr/>
      <dgm:t>
        <a:bodyPr/>
        <a:lstStyle/>
        <a:p>
          <a:pPr algn="just"/>
          <a:r>
            <a:rPr lang="uk-UA" sz="2400" smtClean="0"/>
            <a:t>порівнювати значення числових виразів; </a:t>
          </a:r>
          <a:endParaRPr lang="uk-UA" sz="2400" dirty="0"/>
        </a:p>
      </dgm:t>
    </dgm:pt>
    <dgm:pt modelId="{1CCBF6DF-3177-4088-A93E-AC38C067AB40}" type="parTrans" cxnId="{E2A50B48-FCCB-4280-A5F7-830AE4F72D9E}">
      <dgm:prSet/>
      <dgm:spPr/>
      <dgm:t>
        <a:bodyPr/>
        <a:lstStyle/>
        <a:p>
          <a:endParaRPr lang="ru-RU"/>
        </a:p>
      </dgm:t>
    </dgm:pt>
    <dgm:pt modelId="{1E021B6F-FEF6-407D-8DB6-B3E8B24CD9CB}" type="sibTrans" cxnId="{E2A50B48-FCCB-4280-A5F7-830AE4F72D9E}">
      <dgm:prSet/>
      <dgm:spPr/>
      <dgm:t>
        <a:bodyPr/>
        <a:lstStyle/>
        <a:p>
          <a:endParaRPr lang="ru-RU"/>
        </a:p>
      </dgm:t>
    </dgm:pt>
    <dgm:pt modelId="{06AA7C97-1492-4821-B773-17126CA4007A}">
      <dgm:prSet custT="1"/>
      <dgm:spPr/>
      <dgm:t>
        <a:bodyPr/>
        <a:lstStyle/>
        <a:p>
          <a:pPr algn="just"/>
          <a:r>
            <a:rPr lang="uk-UA" sz="2400" smtClean="0"/>
            <a:t>добирати значення змінної у нерівностях;</a:t>
          </a:r>
          <a:r>
            <a:rPr lang="ru-RU" sz="2400" smtClean="0"/>
            <a:t> </a:t>
          </a:r>
          <a:endParaRPr lang="ru-RU" sz="2400" dirty="0"/>
        </a:p>
      </dgm:t>
    </dgm:pt>
    <dgm:pt modelId="{132B1EDD-2E05-49EA-AFCF-51CB913EAFEE}" type="parTrans" cxnId="{BCCBA204-7A92-43F9-9BB4-721D2D13696D}">
      <dgm:prSet/>
      <dgm:spPr/>
      <dgm:t>
        <a:bodyPr/>
        <a:lstStyle/>
        <a:p>
          <a:endParaRPr lang="ru-RU"/>
        </a:p>
      </dgm:t>
    </dgm:pt>
    <dgm:pt modelId="{EEC6C897-51BF-43C6-996D-E4214B4AB804}" type="sibTrans" cxnId="{BCCBA204-7A92-43F9-9BB4-721D2D13696D}">
      <dgm:prSet/>
      <dgm:spPr/>
      <dgm:t>
        <a:bodyPr/>
        <a:lstStyle/>
        <a:p>
          <a:endParaRPr lang="ru-RU"/>
        </a:p>
      </dgm:t>
    </dgm:pt>
    <dgm:pt modelId="{DC52ED10-4E7A-4E2E-BB24-0FE13BC1DD35}" type="pres">
      <dgm:prSet presAssocID="{71CCC15D-D758-41DC-8623-2C660ECF6B65}" presName="diagram" presStyleCnt="0">
        <dgm:presLayoutVars>
          <dgm:chPref val="1"/>
          <dgm:dir/>
          <dgm:animOne val="branch"/>
          <dgm:animLvl val="lvl"/>
          <dgm:resizeHandles/>
        </dgm:presLayoutVars>
      </dgm:prSet>
      <dgm:spPr/>
      <dgm:t>
        <a:bodyPr/>
        <a:lstStyle/>
        <a:p>
          <a:endParaRPr lang="ru-RU"/>
        </a:p>
      </dgm:t>
    </dgm:pt>
    <dgm:pt modelId="{4E2AA9AD-3CAD-4DDA-9B62-A61D6190828E}" type="pres">
      <dgm:prSet presAssocID="{B4DFF3EF-9F65-4526-AE27-E100463A7C69}" presName="root" presStyleCnt="0"/>
      <dgm:spPr/>
    </dgm:pt>
    <dgm:pt modelId="{03BAB645-6ACE-4701-BD39-7274586285A0}" type="pres">
      <dgm:prSet presAssocID="{B4DFF3EF-9F65-4526-AE27-E100463A7C69}" presName="rootComposite" presStyleCnt="0"/>
      <dgm:spPr/>
    </dgm:pt>
    <dgm:pt modelId="{62B7C27E-76D6-44DA-8392-77709CC82D66}" type="pres">
      <dgm:prSet presAssocID="{B4DFF3EF-9F65-4526-AE27-E100463A7C69}" presName="rootText" presStyleLbl="node1" presStyleIdx="0" presStyleCnt="1" custScaleX="363253"/>
      <dgm:spPr/>
      <dgm:t>
        <a:bodyPr/>
        <a:lstStyle/>
        <a:p>
          <a:endParaRPr lang="ru-RU"/>
        </a:p>
      </dgm:t>
    </dgm:pt>
    <dgm:pt modelId="{F07718F0-7BC7-45E8-B12F-3278E9988041}" type="pres">
      <dgm:prSet presAssocID="{B4DFF3EF-9F65-4526-AE27-E100463A7C69}" presName="rootConnector" presStyleLbl="node1" presStyleIdx="0" presStyleCnt="1"/>
      <dgm:spPr/>
      <dgm:t>
        <a:bodyPr/>
        <a:lstStyle/>
        <a:p>
          <a:endParaRPr lang="ru-RU"/>
        </a:p>
      </dgm:t>
    </dgm:pt>
    <dgm:pt modelId="{98DC4C33-F544-43F1-B247-86CFFE468EC7}" type="pres">
      <dgm:prSet presAssocID="{B4DFF3EF-9F65-4526-AE27-E100463A7C69}" presName="childShape" presStyleCnt="0"/>
      <dgm:spPr/>
    </dgm:pt>
    <dgm:pt modelId="{88956320-081F-4580-92F6-0B8B60912627}" type="pres">
      <dgm:prSet presAssocID="{F01BD6A1-6AD4-4C96-955A-5D333C7F39C0}" presName="Name13" presStyleLbl="parChTrans1D2" presStyleIdx="0" presStyleCnt="4"/>
      <dgm:spPr/>
      <dgm:t>
        <a:bodyPr/>
        <a:lstStyle/>
        <a:p>
          <a:endParaRPr lang="ru-RU"/>
        </a:p>
      </dgm:t>
    </dgm:pt>
    <dgm:pt modelId="{30114FAE-0058-4AF3-A0EC-DF36B0FC00FF}" type="pres">
      <dgm:prSet presAssocID="{3A684B74-EB59-4230-AE84-8C3CCA13B60F}" presName="childText" presStyleLbl="bgAcc1" presStyleIdx="0" presStyleCnt="4" custScaleX="413292">
        <dgm:presLayoutVars>
          <dgm:bulletEnabled val="1"/>
        </dgm:presLayoutVars>
      </dgm:prSet>
      <dgm:spPr/>
      <dgm:t>
        <a:bodyPr/>
        <a:lstStyle/>
        <a:p>
          <a:endParaRPr lang="ru-RU"/>
        </a:p>
      </dgm:t>
    </dgm:pt>
    <dgm:pt modelId="{3B583006-4CB3-47D1-B3A2-FDF6D2A8EF0E}" type="pres">
      <dgm:prSet presAssocID="{88B41416-C110-41D4-B793-B7F6E7BAEB8E}" presName="Name13" presStyleLbl="parChTrans1D2" presStyleIdx="1" presStyleCnt="4"/>
      <dgm:spPr/>
      <dgm:t>
        <a:bodyPr/>
        <a:lstStyle/>
        <a:p>
          <a:endParaRPr lang="ru-RU"/>
        </a:p>
      </dgm:t>
    </dgm:pt>
    <dgm:pt modelId="{B446D381-96A4-4849-BFCD-7822B298DF3E}" type="pres">
      <dgm:prSet presAssocID="{E0A39E62-1A92-419A-9377-59048A5E7C74}" presName="childText" presStyleLbl="bgAcc1" presStyleIdx="1" presStyleCnt="4" custScaleX="413292">
        <dgm:presLayoutVars>
          <dgm:bulletEnabled val="1"/>
        </dgm:presLayoutVars>
      </dgm:prSet>
      <dgm:spPr/>
      <dgm:t>
        <a:bodyPr/>
        <a:lstStyle/>
        <a:p>
          <a:endParaRPr lang="ru-RU"/>
        </a:p>
      </dgm:t>
    </dgm:pt>
    <dgm:pt modelId="{5FF9B1B8-BBC5-4BCB-9FF1-31B7950C3A7F}" type="pres">
      <dgm:prSet presAssocID="{1CCBF6DF-3177-4088-A93E-AC38C067AB40}" presName="Name13" presStyleLbl="parChTrans1D2" presStyleIdx="2" presStyleCnt="4"/>
      <dgm:spPr/>
      <dgm:t>
        <a:bodyPr/>
        <a:lstStyle/>
        <a:p>
          <a:endParaRPr lang="ru-RU"/>
        </a:p>
      </dgm:t>
    </dgm:pt>
    <dgm:pt modelId="{F9024B48-5A01-4338-A8D2-CCB2E9501C9E}" type="pres">
      <dgm:prSet presAssocID="{0080EB59-EE9E-4A2F-AD61-8D60A53B2F20}" presName="childText" presStyleLbl="bgAcc1" presStyleIdx="2" presStyleCnt="4" custScaleX="410634">
        <dgm:presLayoutVars>
          <dgm:bulletEnabled val="1"/>
        </dgm:presLayoutVars>
      </dgm:prSet>
      <dgm:spPr/>
      <dgm:t>
        <a:bodyPr/>
        <a:lstStyle/>
        <a:p>
          <a:endParaRPr lang="ru-RU"/>
        </a:p>
      </dgm:t>
    </dgm:pt>
    <dgm:pt modelId="{2C5774D9-588B-4373-A649-7239D09DB9EF}" type="pres">
      <dgm:prSet presAssocID="{132B1EDD-2E05-49EA-AFCF-51CB913EAFEE}" presName="Name13" presStyleLbl="parChTrans1D2" presStyleIdx="3" presStyleCnt="4"/>
      <dgm:spPr/>
      <dgm:t>
        <a:bodyPr/>
        <a:lstStyle/>
        <a:p>
          <a:endParaRPr lang="ru-RU"/>
        </a:p>
      </dgm:t>
    </dgm:pt>
    <dgm:pt modelId="{540396D9-B669-46D2-BEB2-E9DDBAB7E015}" type="pres">
      <dgm:prSet presAssocID="{06AA7C97-1492-4821-B773-17126CA4007A}" presName="childText" presStyleLbl="bgAcc1" presStyleIdx="3" presStyleCnt="4" custScaleX="407976">
        <dgm:presLayoutVars>
          <dgm:bulletEnabled val="1"/>
        </dgm:presLayoutVars>
      </dgm:prSet>
      <dgm:spPr/>
      <dgm:t>
        <a:bodyPr/>
        <a:lstStyle/>
        <a:p>
          <a:endParaRPr lang="ru-RU"/>
        </a:p>
      </dgm:t>
    </dgm:pt>
  </dgm:ptLst>
  <dgm:cxnLst>
    <dgm:cxn modelId="{3B19ACF8-9B98-45D9-94BC-50E454B6171B}" srcId="{B4DFF3EF-9F65-4526-AE27-E100463A7C69}" destId="{3A684B74-EB59-4230-AE84-8C3CCA13B60F}" srcOrd="0" destOrd="0" parTransId="{F01BD6A1-6AD4-4C96-955A-5D333C7F39C0}" sibTransId="{060DE322-2814-499D-95FC-8D38BB667B98}"/>
    <dgm:cxn modelId="{CEBC2392-9097-43F6-A6C7-2726F4418F36}" type="presOf" srcId="{E0A39E62-1A92-419A-9377-59048A5E7C74}" destId="{B446D381-96A4-4849-BFCD-7822B298DF3E}" srcOrd="0" destOrd="0" presId="urn:microsoft.com/office/officeart/2005/8/layout/hierarchy3"/>
    <dgm:cxn modelId="{E2A50B48-FCCB-4280-A5F7-830AE4F72D9E}" srcId="{B4DFF3EF-9F65-4526-AE27-E100463A7C69}" destId="{0080EB59-EE9E-4A2F-AD61-8D60A53B2F20}" srcOrd="2" destOrd="0" parTransId="{1CCBF6DF-3177-4088-A93E-AC38C067AB40}" sibTransId="{1E021B6F-FEF6-407D-8DB6-B3E8B24CD9CB}"/>
    <dgm:cxn modelId="{BCCBA204-7A92-43F9-9BB4-721D2D13696D}" srcId="{B4DFF3EF-9F65-4526-AE27-E100463A7C69}" destId="{06AA7C97-1492-4821-B773-17126CA4007A}" srcOrd="3" destOrd="0" parTransId="{132B1EDD-2E05-49EA-AFCF-51CB913EAFEE}" sibTransId="{EEC6C897-51BF-43C6-996D-E4214B4AB804}"/>
    <dgm:cxn modelId="{FB09C468-AF8C-4CD6-BC51-AD02C318DDB4}" srcId="{B4DFF3EF-9F65-4526-AE27-E100463A7C69}" destId="{E0A39E62-1A92-419A-9377-59048A5E7C74}" srcOrd="1" destOrd="0" parTransId="{88B41416-C110-41D4-B793-B7F6E7BAEB8E}" sibTransId="{37E50603-40C1-41D8-9E1A-484A888ED16A}"/>
    <dgm:cxn modelId="{AB8856A3-52B8-4166-855A-E6AFB787C40C}" type="presOf" srcId="{0080EB59-EE9E-4A2F-AD61-8D60A53B2F20}" destId="{F9024B48-5A01-4338-A8D2-CCB2E9501C9E}" srcOrd="0" destOrd="0" presId="urn:microsoft.com/office/officeart/2005/8/layout/hierarchy3"/>
    <dgm:cxn modelId="{BE308029-33C1-4F08-8986-3BF842DF470C}" type="presOf" srcId="{F01BD6A1-6AD4-4C96-955A-5D333C7F39C0}" destId="{88956320-081F-4580-92F6-0B8B60912627}" srcOrd="0" destOrd="0" presId="urn:microsoft.com/office/officeart/2005/8/layout/hierarchy3"/>
    <dgm:cxn modelId="{CC1B3A23-0C0F-4B7A-904E-E4437E7F0743}" srcId="{71CCC15D-D758-41DC-8623-2C660ECF6B65}" destId="{B4DFF3EF-9F65-4526-AE27-E100463A7C69}" srcOrd="0" destOrd="0" parTransId="{91621784-4665-4F4C-A5D9-C7F41ECE6A3C}" sibTransId="{AC851FAB-F03B-42D6-B9B0-0700B5EEF2BD}"/>
    <dgm:cxn modelId="{EEEF359A-A5D1-4933-927D-EBF16B7A3CB7}" type="presOf" srcId="{88B41416-C110-41D4-B793-B7F6E7BAEB8E}" destId="{3B583006-4CB3-47D1-B3A2-FDF6D2A8EF0E}" srcOrd="0" destOrd="0" presId="urn:microsoft.com/office/officeart/2005/8/layout/hierarchy3"/>
    <dgm:cxn modelId="{C30455F3-F0B7-4BA3-AAAF-BA0367ED98FD}" type="presOf" srcId="{71CCC15D-D758-41DC-8623-2C660ECF6B65}" destId="{DC52ED10-4E7A-4E2E-BB24-0FE13BC1DD35}" srcOrd="0" destOrd="0" presId="urn:microsoft.com/office/officeart/2005/8/layout/hierarchy3"/>
    <dgm:cxn modelId="{4B16F14C-5435-462C-9770-72BA04C72F89}" type="presOf" srcId="{B4DFF3EF-9F65-4526-AE27-E100463A7C69}" destId="{62B7C27E-76D6-44DA-8392-77709CC82D66}" srcOrd="0" destOrd="0" presId="urn:microsoft.com/office/officeart/2005/8/layout/hierarchy3"/>
    <dgm:cxn modelId="{16F831AB-0300-4A67-A954-C7E36DA0C81D}" type="presOf" srcId="{3A684B74-EB59-4230-AE84-8C3CCA13B60F}" destId="{30114FAE-0058-4AF3-A0EC-DF36B0FC00FF}" srcOrd="0" destOrd="0" presId="urn:microsoft.com/office/officeart/2005/8/layout/hierarchy3"/>
    <dgm:cxn modelId="{89E76556-EA8A-431F-A6C5-A57839BD677B}" type="presOf" srcId="{06AA7C97-1492-4821-B773-17126CA4007A}" destId="{540396D9-B669-46D2-BEB2-E9DDBAB7E015}" srcOrd="0" destOrd="0" presId="urn:microsoft.com/office/officeart/2005/8/layout/hierarchy3"/>
    <dgm:cxn modelId="{76E4C72D-6D09-4917-B546-D3EA3B0DBCC9}" type="presOf" srcId="{1CCBF6DF-3177-4088-A93E-AC38C067AB40}" destId="{5FF9B1B8-BBC5-4BCB-9FF1-31B7950C3A7F}" srcOrd="0" destOrd="0" presId="urn:microsoft.com/office/officeart/2005/8/layout/hierarchy3"/>
    <dgm:cxn modelId="{5C057465-84C0-4342-923E-BCCA2F0B6F48}" type="presOf" srcId="{132B1EDD-2E05-49EA-AFCF-51CB913EAFEE}" destId="{2C5774D9-588B-4373-A649-7239D09DB9EF}" srcOrd="0" destOrd="0" presId="urn:microsoft.com/office/officeart/2005/8/layout/hierarchy3"/>
    <dgm:cxn modelId="{1B6BE20E-5DFC-4FD6-BB42-1CD849255944}" type="presOf" srcId="{B4DFF3EF-9F65-4526-AE27-E100463A7C69}" destId="{F07718F0-7BC7-45E8-B12F-3278E9988041}" srcOrd="1" destOrd="0" presId="urn:microsoft.com/office/officeart/2005/8/layout/hierarchy3"/>
    <dgm:cxn modelId="{69452495-EEBD-4CA7-A41C-9E6821837DA4}" type="presParOf" srcId="{DC52ED10-4E7A-4E2E-BB24-0FE13BC1DD35}" destId="{4E2AA9AD-3CAD-4DDA-9B62-A61D6190828E}" srcOrd="0" destOrd="0" presId="urn:microsoft.com/office/officeart/2005/8/layout/hierarchy3"/>
    <dgm:cxn modelId="{76E198E4-8109-4B7A-9563-428C208A3FE7}" type="presParOf" srcId="{4E2AA9AD-3CAD-4DDA-9B62-A61D6190828E}" destId="{03BAB645-6ACE-4701-BD39-7274586285A0}" srcOrd="0" destOrd="0" presId="urn:microsoft.com/office/officeart/2005/8/layout/hierarchy3"/>
    <dgm:cxn modelId="{B145F4BE-9418-484F-9213-CE5FAE6D7DA9}" type="presParOf" srcId="{03BAB645-6ACE-4701-BD39-7274586285A0}" destId="{62B7C27E-76D6-44DA-8392-77709CC82D66}" srcOrd="0" destOrd="0" presId="urn:microsoft.com/office/officeart/2005/8/layout/hierarchy3"/>
    <dgm:cxn modelId="{56CCB9EB-F083-41D6-9EC7-AAB911E5A5F4}" type="presParOf" srcId="{03BAB645-6ACE-4701-BD39-7274586285A0}" destId="{F07718F0-7BC7-45E8-B12F-3278E9988041}" srcOrd="1" destOrd="0" presId="urn:microsoft.com/office/officeart/2005/8/layout/hierarchy3"/>
    <dgm:cxn modelId="{4BD7A951-7066-48F2-A2FB-3D9B3CF9C387}" type="presParOf" srcId="{4E2AA9AD-3CAD-4DDA-9B62-A61D6190828E}" destId="{98DC4C33-F544-43F1-B247-86CFFE468EC7}" srcOrd="1" destOrd="0" presId="urn:microsoft.com/office/officeart/2005/8/layout/hierarchy3"/>
    <dgm:cxn modelId="{5E950D7C-426D-472E-9E71-E04D389B9F59}" type="presParOf" srcId="{98DC4C33-F544-43F1-B247-86CFFE468EC7}" destId="{88956320-081F-4580-92F6-0B8B60912627}" srcOrd="0" destOrd="0" presId="urn:microsoft.com/office/officeart/2005/8/layout/hierarchy3"/>
    <dgm:cxn modelId="{1050FD75-A151-4305-90F7-D54ADA6F24A1}" type="presParOf" srcId="{98DC4C33-F544-43F1-B247-86CFFE468EC7}" destId="{30114FAE-0058-4AF3-A0EC-DF36B0FC00FF}" srcOrd="1" destOrd="0" presId="urn:microsoft.com/office/officeart/2005/8/layout/hierarchy3"/>
    <dgm:cxn modelId="{63D7F5B8-C81D-4210-A5BE-E50AD065400D}" type="presParOf" srcId="{98DC4C33-F544-43F1-B247-86CFFE468EC7}" destId="{3B583006-4CB3-47D1-B3A2-FDF6D2A8EF0E}" srcOrd="2" destOrd="0" presId="urn:microsoft.com/office/officeart/2005/8/layout/hierarchy3"/>
    <dgm:cxn modelId="{FB539DF8-C516-4ED3-A47C-D9156F61744C}" type="presParOf" srcId="{98DC4C33-F544-43F1-B247-86CFFE468EC7}" destId="{B446D381-96A4-4849-BFCD-7822B298DF3E}" srcOrd="3" destOrd="0" presId="urn:microsoft.com/office/officeart/2005/8/layout/hierarchy3"/>
    <dgm:cxn modelId="{541D42C5-6C0A-437E-8FC0-E29830116C96}" type="presParOf" srcId="{98DC4C33-F544-43F1-B247-86CFFE468EC7}" destId="{5FF9B1B8-BBC5-4BCB-9FF1-31B7950C3A7F}" srcOrd="4" destOrd="0" presId="urn:microsoft.com/office/officeart/2005/8/layout/hierarchy3"/>
    <dgm:cxn modelId="{1C111EB4-B28D-4431-B264-828E8E8CEC9E}" type="presParOf" srcId="{98DC4C33-F544-43F1-B247-86CFFE468EC7}" destId="{F9024B48-5A01-4338-A8D2-CCB2E9501C9E}" srcOrd="5" destOrd="0" presId="urn:microsoft.com/office/officeart/2005/8/layout/hierarchy3"/>
    <dgm:cxn modelId="{2A47A9E4-6355-4104-B893-218461AA13B9}" type="presParOf" srcId="{98DC4C33-F544-43F1-B247-86CFFE468EC7}" destId="{2C5774D9-588B-4373-A649-7239D09DB9EF}" srcOrd="6" destOrd="0" presId="urn:microsoft.com/office/officeart/2005/8/layout/hierarchy3"/>
    <dgm:cxn modelId="{18BC30F4-5CFE-414F-9110-ACB0DE0C1437}" type="presParOf" srcId="{98DC4C33-F544-43F1-B247-86CFFE468EC7}" destId="{540396D9-B669-46D2-BEB2-E9DDBAB7E015}" srcOrd="7" destOrd="0" presId="urn:microsoft.com/office/officeart/2005/8/layout/hierarchy3"/>
  </dgm:cxnLst>
  <dgm:bg/>
  <dgm:whole/>
</dgm:dataModel>
</file>

<file path=ppt/diagrams/data13.xml><?xml version="1.0" encoding="utf-8"?>
<dgm:dataModel xmlns:dgm="http://schemas.openxmlformats.org/drawingml/2006/diagram" xmlns:a="http://schemas.openxmlformats.org/drawingml/2006/main">
  <dgm:ptLst>
    <dgm:pt modelId="{3B68DC29-D43A-4E7C-9F05-98BE526CF47E}" type="doc">
      <dgm:prSet loTypeId="urn:microsoft.com/office/officeart/2005/8/layout/hierarchy3" loCatId="hierarchy" qsTypeId="urn:microsoft.com/office/officeart/2005/8/quickstyle/3d2" qsCatId="3D" csTypeId="urn:microsoft.com/office/officeart/2005/8/colors/accent2_1" csCatId="accent2" phldr="1"/>
      <dgm:spPr/>
      <dgm:t>
        <a:bodyPr/>
        <a:lstStyle/>
        <a:p>
          <a:endParaRPr lang="ru-RU"/>
        </a:p>
      </dgm:t>
    </dgm:pt>
    <dgm:pt modelId="{F8FC33B3-EDFF-42F0-8699-BE8E663D12DE}">
      <dgm:prSet phldrT="[Текст]" custT="1"/>
      <dgm:spPr/>
      <dgm:t>
        <a:bodyPr/>
        <a:lstStyle/>
        <a:p>
          <a:r>
            <a:rPr lang="uk-UA" sz="3600" b="1" dirty="0" smtClean="0"/>
            <a:t>Рівняння </a:t>
          </a:r>
          <a:endParaRPr lang="ru-RU" sz="3600" b="1" dirty="0"/>
        </a:p>
      </dgm:t>
    </dgm:pt>
    <dgm:pt modelId="{7EBB5ACA-E8B7-4711-9292-FB3BC8D41E05}" type="parTrans" cxnId="{372DC80C-4B47-46D1-83D0-006BB6125F8E}">
      <dgm:prSet/>
      <dgm:spPr/>
      <dgm:t>
        <a:bodyPr/>
        <a:lstStyle/>
        <a:p>
          <a:endParaRPr lang="ru-RU"/>
        </a:p>
      </dgm:t>
    </dgm:pt>
    <dgm:pt modelId="{1676F2BF-8B78-4177-A1A3-C26C3CE22583}" type="sibTrans" cxnId="{372DC80C-4B47-46D1-83D0-006BB6125F8E}">
      <dgm:prSet/>
      <dgm:spPr/>
      <dgm:t>
        <a:bodyPr/>
        <a:lstStyle/>
        <a:p>
          <a:endParaRPr lang="ru-RU"/>
        </a:p>
      </dgm:t>
    </dgm:pt>
    <dgm:pt modelId="{B2027DF4-CC3F-4F6A-BFB4-FFDC2017F9EC}">
      <dgm:prSet phldrT="[Текст]" custT="1"/>
      <dgm:spPr/>
      <dgm:t>
        <a:bodyPr/>
        <a:lstStyle/>
        <a:p>
          <a:pPr algn="just"/>
          <a:r>
            <a:rPr lang="uk-UA" sz="2400" dirty="0" smtClean="0"/>
            <a:t>мати уявлення про рівняння з однією змінною; </a:t>
          </a:r>
          <a:endParaRPr lang="ru-RU" sz="2400" dirty="0"/>
        </a:p>
      </dgm:t>
    </dgm:pt>
    <dgm:pt modelId="{AE75F253-D530-4B2C-9CF6-FA0C75D88CAE}" type="parTrans" cxnId="{57E57EE7-E85B-4250-8469-655EF5AE46A9}">
      <dgm:prSet/>
      <dgm:spPr/>
      <dgm:t>
        <a:bodyPr/>
        <a:lstStyle/>
        <a:p>
          <a:endParaRPr lang="ru-RU"/>
        </a:p>
      </dgm:t>
    </dgm:pt>
    <dgm:pt modelId="{91345346-DFDC-4495-A2F7-65CF0584D9F5}" type="sibTrans" cxnId="{57E57EE7-E85B-4250-8469-655EF5AE46A9}">
      <dgm:prSet/>
      <dgm:spPr/>
      <dgm:t>
        <a:bodyPr/>
        <a:lstStyle/>
        <a:p>
          <a:endParaRPr lang="ru-RU"/>
        </a:p>
      </dgm:t>
    </dgm:pt>
    <dgm:pt modelId="{596F50F5-767C-46AA-ABB3-FAF872AC94C0}">
      <dgm:prSet phldrT="[Текст]" custT="1"/>
      <dgm:spPr/>
      <dgm:t>
        <a:bodyPr/>
        <a:lstStyle/>
        <a:p>
          <a:pPr algn="just"/>
          <a:r>
            <a:rPr lang="uk-UA" sz="2400" dirty="0" smtClean="0"/>
            <a:t>розв'язувати рівняння з однією змінною на основі взаємозв'язку між компонентами й результатами арифметичних дій; </a:t>
          </a:r>
        </a:p>
      </dgm:t>
    </dgm:pt>
    <dgm:pt modelId="{EBB40D88-1C1A-4D75-92CF-33C34C6A58FD}" type="parTrans" cxnId="{1815F986-9CF0-4D61-91D9-D5DC5DDD3C23}">
      <dgm:prSet/>
      <dgm:spPr/>
      <dgm:t>
        <a:bodyPr/>
        <a:lstStyle/>
        <a:p>
          <a:endParaRPr lang="ru-RU"/>
        </a:p>
      </dgm:t>
    </dgm:pt>
    <dgm:pt modelId="{7E3EB3BF-0969-4E03-9A8B-83FB4B3F2A75}" type="sibTrans" cxnId="{1815F986-9CF0-4D61-91D9-D5DC5DDD3C23}">
      <dgm:prSet/>
      <dgm:spPr/>
      <dgm:t>
        <a:bodyPr/>
        <a:lstStyle/>
        <a:p>
          <a:endParaRPr lang="ru-RU"/>
        </a:p>
      </dgm:t>
    </dgm:pt>
    <dgm:pt modelId="{D60764F1-E831-4595-9931-62BA53B5AF83}">
      <dgm:prSet phldrT="[Текст]" custT="1"/>
      <dgm:spPr/>
      <dgm:t>
        <a:bodyPr/>
        <a:lstStyle/>
        <a:p>
          <a:pPr algn="just"/>
          <a:r>
            <a:rPr lang="uk-UA" sz="2400" dirty="0" smtClean="0"/>
            <a:t>перевіряти правильність розв’язання рівняння; </a:t>
          </a:r>
          <a:endParaRPr lang="ru-RU" sz="2400" dirty="0"/>
        </a:p>
      </dgm:t>
    </dgm:pt>
    <dgm:pt modelId="{37837B2B-22AB-4B63-864F-AE80A598FC37}" type="parTrans" cxnId="{9CF17358-20B9-4466-BC3B-4842E1D4B24B}">
      <dgm:prSet/>
      <dgm:spPr/>
      <dgm:t>
        <a:bodyPr/>
        <a:lstStyle/>
        <a:p>
          <a:endParaRPr lang="ru-RU"/>
        </a:p>
      </dgm:t>
    </dgm:pt>
    <dgm:pt modelId="{426166DA-543A-4E39-9C93-5AF95DA437D0}" type="sibTrans" cxnId="{9CF17358-20B9-4466-BC3B-4842E1D4B24B}">
      <dgm:prSet/>
      <dgm:spPr/>
      <dgm:t>
        <a:bodyPr/>
        <a:lstStyle/>
        <a:p>
          <a:endParaRPr lang="ru-RU"/>
        </a:p>
      </dgm:t>
    </dgm:pt>
    <dgm:pt modelId="{0E614986-582C-43C7-9996-6084EB6FC9E9}" type="pres">
      <dgm:prSet presAssocID="{3B68DC29-D43A-4E7C-9F05-98BE526CF47E}" presName="diagram" presStyleCnt="0">
        <dgm:presLayoutVars>
          <dgm:chPref val="1"/>
          <dgm:dir/>
          <dgm:animOne val="branch"/>
          <dgm:animLvl val="lvl"/>
          <dgm:resizeHandles/>
        </dgm:presLayoutVars>
      </dgm:prSet>
      <dgm:spPr/>
      <dgm:t>
        <a:bodyPr/>
        <a:lstStyle/>
        <a:p>
          <a:endParaRPr lang="ru-RU"/>
        </a:p>
      </dgm:t>
    </dgm:pt>
    <dgm:pt modelId="{268216D1-1BCA-4021-BF57-8F948BE7B814}" type="pres">
      <dgm:prSet presAssocID="{F8FC33B3-EDFF-42F0-8699-BE8E663D12DE}" presName="root" presStyleCnt="0"/>
      <dgm:spPr/>
    </dgm:pt>
    <dgm:pt modelId="{6BD4FFEB-6F1C-4FC8-81BA-B56A848569DA}" type="pres">
      <dgm:prSet presAssocID="{F8FC33B3-EDFF-42F0-8699-BE8E663D12DE}" presName="rootComposite" presStyleCnt="0"/>
      <dgm:spPr/>
    </dgm:pt>
    <dgm:pt modelId="{A864B338-4C39-4A1F-A640-AE004C1C2B55}" type="pres">
      <dgm:prSet presAssocID="{F8FC33B3-EDFF-42F0-8699-BE8E663D12DE}" presName="rootText" presStyleLbl="node1" presStyleIdx="0" presStyleCnt="1" custScaleX="137619"/>
      <dgm:spPr/>
      <dgm:t>
        <a:bodyPr/>
        <a:lstStyle/>
        <a:p>
          <a:endParaRPr lang="ru-RU"/>
        </a:p>
      </dgm:t>
    </dgm:pt>
    <dgm:pt modelId="{781AFAAD-B4DB-41F9-B64F-02EFF59D6B93}" type="pres">
      <dgm:prSet presAssocID="{F8FC33B3-EDFF-42F0-8699-BE8E663D12DE}" presName="rootConnector" presStyleLbl="node1" presStyleIdx="0" presStyleCnt="1"/>
      <dgm:spPr/>
      <dgm:t>
        <a:bodyPr/>
        <a:lstStyle/>
        <a:p>
          <a:endParaRPr lang="ru-RU"/>
        </a:p>
      </dgm:t>
    </dgm:pt>
    <dgm:pt modelId="{1AD176C7-B46D-4AA7-963F-5A75535248E6}" type="pres">
      <dgm:prSet presAssocID="{F8FC33B3-EDFF-42F0-8699-BE8E663D12DE}" presName="childShape" presStyleCnt="0"/>
      <dgm:spPr/>
    </dgm:pt>
    <dgm:pt modelId="{4529EE9B-7749-4D3B-843D-67C0BB52FD45}" type="pres">
      <dgm:prSet presAssocID="{AE75F253-D530-4B2C-9CF6-FA0C75D88CAE}" presName="Name13" presStyleLbl="parChTrans1D2" presStyleIdx="0" presStyleCnt="3"/>
      <dgm:spPr/>
      <dgm:t>
        <a:bodyPr/>
        <a:lstStyle/>
        <a:p>
          <a:endParaRPr lang="ru-RU"/>
        </a:p>
      </dgm:t>
    </dgm:pt>
    <dgm:pt modelId="{F54CBAD4-8892-4FEA-9B7D-20C671802293}" type="pres">
      <dgm:prSet presAssocID="{B2027DF4-CC3F-4F6A-BFB4-FFDC2017F9EC}" presName="childText" presStyleLbl="bgAcc1" presStyleIdx="0" presStyleCnt="3" custScaleX="344134">
        <dgm:presLayoutVars>
          <dgm:bulletEnabled val="1"/>
        </dgm:presLayoutVars>
      </dgm:prSet>
      <dgm:spPr/>
      <dgm:t>
        <a:bodyPr/>
        <a:lstStyle/>
        <a:p>
          <a:endParaRPr lang="ru-RU"/>
        </a:p>
      </dgm:t>
    </dgm:pt>
    <dgm:pt modelId="{31B93093-1CBC-42CB-A521-698244D85F46}" type="pres">
      <dgm:prSet presAssocID="{EBB40D88-1C1A-4D75-92CF-33C34C6A58FD}" presName="Name13" presStyleLbl="parChTrans1D2" presStyleIdx="1" presStyleCnt="3"/>
      <dgm:spPr/>
      <dgm:t>
        <a:bodyPr/>
        <a:lstStyle/>
        <a:p>
          <a:endParaRPr lang="ru-RU"/>
        </a:p>
      </dgm:t>
    </dgm:pt>
    <dgm:pt modelId="{4E705A32-C92D-415B-BBD9-D6C0E75CB993}" type="pres">
      <dgm:prSet presAssocID="{596F50F5-767C-46AA-ABB3-FAF872AC94C0}" presName="childText" presStyleLbl="bgAcc1" presStyleIdx="1" presStyleCnt="3" custScaleX="343962" custLinFactNeighborX="-709" custLinFactNeighborY="-11264">
        <dgm:presLayoutVars>
          <dgm:bulletEnabled val="1"/>
        </dgm:presLayoutVars>
      </dgm:prSet>
      <dgm:spPr/>
      <dgm:t>
        <a:bodyPr/>
        <a:lstStyle/>
        <a:p>
          <a:endParaRPr lang="ru-RU"/>
        </a:p>
      </dgm:t>
    </dgm:pt>
    <dgm:pt modelId="{79285570-B271-4C9D-9345-8FACDED64AA2}" type="pres">
      <dgm:prSet presAssocID="{37837B2B-22AB-4B63-864F-AE80A598FC37}" presName="Name13" presStyleLbl="parChTrans1D2" presStyleIdx="2" presStyleCnt="3"/>
      <dgm:spPr/>
      <dgm:t>
        <a:bodyPr/>
        <a:lstStyle/>
        <a:p>
          <a:endParaRPr lang="ru-RU"/>
        </a:p>
      </dgm:t>
    </dgm:pt>
    <dgm:pt modelId="{75592811-0807-4C82-808C-3C88A6C72F83}" type="pres">
      <dgm:prSet presAssocID="{D60764F1-E831-4595-9931-62BA53B5AF83}" presName="childText" presStyleLbl="bgAcc1" presStyleIdx="2" presStyleCnt="3" custScaleX="344048" custScaleY="80179" custLinFactNeighborX="-709" custLinFactNeighborY="-18616">
        <dgm:presLayoutVars>
          <dgm:bulletEnabled val="1"/>
        </dgm:presLayoutVars>
      </dgm:prSet>
      <dgm:spPr/>
      <dgm:t>
        <a:bodyPr/>
        <a:lstStyle/>
        <a:p>
          <a:endParaRPr lang="ru-RU"/>
        </a:p>
      </dgm:t>
    </dgm:pt>
  </dgm:ptLst>
  <dgm:cxnLst>
    <dgm:cxn modelId="{0F50D72F-6E72-401F-8230-3B0540A2FEE7}" type="presOf" srcId="{B2027DF4-CC3F-4F6A-BFB4-FFDC2017F9EC}" destId="{F54CBAD4-8892-4FEA-9B7D-20C671802293}" srcOrd="0" destOrd="0" presId="urn:microsoft.com/office/officeart/2005/8/layout/hierarchy3"/>
    <dgm:cxn modelId="{4A04CAA9-A324-42E1-A8D5-051F92B28CC2}" type="presOf" srcId="{D60764F1-E831-4595-9931-62BA53B5AF83}" destId="{75592811-0807-4C82-808C-3C88A6C72F83}" srcOrd="0" destOrd="0" presId="urn:microsoft.com/office/officeart/2005/8/layout/hierarchy3"/>
    <dgm:cxn modelId="{3B9449D9-A9E9-43D3-A4C5-58107F03B319}" type="presOf" srcId="{AE75F253-D530-4B2C-9CF6-FA0C75D88CAE}" destId="{4529EE9B-7749-4D3B-843D-67C0BB52FD45}" srcOrd="0" destOrd="0" presId="urn:microsoft.com/office/officeart/2005/8/layout/hierarchy3"/>
    <dgm:cxn modelId="{57E57EE7-E85B-4250-8469-655EF5AE46A9}" srcId="{F8FC33B3-EDFF-42F0-8699-BE8E663D12DE}" destId="{B2027DF4-CC3F-4F6A-BFB4-FFDC2017F9EC}" srcOrd="0" destOrd="0" parTransId="{AE75F253-D530-4B2C-9CF6-FA0C75D88CAE}" sibTransId="{91345346-DFDC-4495-A2F7-65CF0584D9F5}"/>
    <dgm:cxn modelId="{9CF17358-20B9-4466-BC3B-4842E1D4B24B}" srcId="{F8FC33B3-EDFF-42F0-8699-BE8E663D12DE}" destId="{D60764F1-E831-4595-9931-62BA53B5AF83}" srcOrd="2" destOrd="0" parTransId="{37837B2B-22AB-4B63-864F-AE80A598FC37}" sibTransId="{426166DA-543A-4E39-9C93-5AF95DA437D0}"/>
    <dgm:cxn modelId="{80AF2B60-3160-420F-8B70-DE766A6EFE91}" type="presOf" srcId="{3B68DC29-D43A-4E7C-9F05-98BE526CF47E}" destId="{0E614986-582C-43C7-9996-6084EB6FC9E9}" srcOrd="0" destOrd="0" presId="urn:microsoft.com/office/officeart/2005/8/layout/hierarchy3"/>
    <dgm:cxn modelId="{AFCBFC70-C8E1-4BCE-95AD-6112C0B744F3}" type="presOf" srcId="{EBB40D88-1C1A-4D75-92CF-33C34C6A58FD}" destId="{31B93093-1CBC-42CB-A521-698244D85F46}" srcOrd="0" destOrd="0" presId="urn:microsoft.com/office/officeart/2005/8/layout/hierarchy3"/>
    <dgm:cxn modelId="{AB4C092E-B7E1-4A24-AFA1-F36354FCCC56}" type="presOf" srcId="{37837B2B-22AB-4B63-864F-AE80A598FC37}" destId="{79285570-B271-4C9D-9345-8FACDED64AA2}" srcOrd="0" destOrd="0" presId="urn:microsoft.com/office/officeart/2005/8/layout/hierarchy3"/>
    <dgm:cxn modelId="{7C981CCE-AB22-4B79-9987-969A963332F8}" type="presOf" srcId="{F8FC33B3-EDFF-42F0-8699-BE8E663D12DE}" destId="{A864B338-4C39-4A1F-A640-AE004C1C2B55}" srcOrd="0" destOrd="0" presId="urn:microsoft.com/office/officeart/2005/8/layout/hierarchy3"/>
    <dgm:cxn modelId="{1815F986-9CF0-4D61-91D9-D5DC5DDD3C23}" srcId="{F8FC33B3-EDFF-42F0-8699-BE8E663D12DE}" destId="{596F50F5-767C-46AA-ABB3-FAF872AC94C0}" srcOrd="1" destOrd="0" parTransId="{EBB40D88-1C1A-4D75-92CF-33C34C6A58FD}" sibTransId="{7E3EB3BF-0969-4E03-9A8B-83FB4B3F2A75}"/>
    <dgm:cxn modelId="{799A02BD-CDB7-4707-9D94-9B51DEA6E92C}" type="presOf" srcId="{F8FC33B3-EDFF-42F0-8699-BE8E663D12DE}" destId="{781AFAAD-B4DB-41F9-B64F-02EFF59D6B93}" srcOrd="1" destOrd="0" presId="urn:microsoft.com/office/officeart/2005/8/layout/hierarchy3"/>
    <dgm:cxn modelId="{372DC80C-4B47-46D1-83D0-006BB6125F8E}" srcId="{3B68DC29-D43A-4E7C-9F05-98BE526CF47E}" destId="{F8FC33B3-EDFF-42F0-8699-BE8E663D12DE}" srcOrd="0" destOrd="0" parTransId="{7EBB5ACA-E8B7-4711-9292-FB3BC8D41E05}" sibTransId="{1676F2BF-8B78-4177-A1A3-C26C3CE22583}"/>
    <dgm:cxn modelId="{D8F57056-FD70-45E4-A441-3A312319DA71}" type="presOf" srcId="{596F50F5-767C-46AA-ABB3-FAF872AC94C0}" destId="{4E705A32-C92D-415B-BBD9-D6C0E75CB993}" srcOrd="0" destOrd="0" presId="urn:microsoft.com/office/officeart/2005/8/layout/hierarchy3"/>
    <dgm:cxn modelId="{A29DECA5-4C3F-4E1E-AF6E-BAA71A0D3DEB}" type="presParOf" srcId="{0E614986-582C-43C7-9996-6084EB6FC9E9}" destId="{268216D1-1BCA-4021-BF57-8F948BE7B814}" srcOrd="0" destOrd="0" presId="urn:microsoft.com/office/officeart/2005/8/layout/hierarchy3"/>
    <dgm:cxn modelId="{50F65FA5-534F-4E57-9F4B-804EEC7E14B1}" type="presParOf" srcId="{268216D1-1BCA-4021-BF57-8F948BE7B814}" destId="{6BD4FFEB-6F1C-4FC8-81BA-B56A848569DA}" srcOrd="0" destOrd="0" presId="urn:microsoft.com/office/officeart/2005/8/layout/hierarchy3"/>
    <dgm:cxn modelId="{5BBA107A-88D9-4319-9154-CE099F025C0B}" type="presParOf" srcId="{6BD4FFEB-6F1C-4FC8-81BA-B56A848569DA}" destId="{A864B338-4C39-4A1F-A640-AE004C1C2B55}" srcOrd="0" destOrd="0" presId="urn:microsoft.com/office/officeart/2005/8/layout/hierarchy3"/>
    <dgm:cxn modelId="{BB8F5579-429A-4191-A61A-4DACF14E39FC}" type="presParOf" srcId="{6BD4FFEB-6F1C-4FC8-81BA-B56A848569DA}" destId="{781AFAAD-B4DB-41F9-B64F-02EFF59D6B93}" srcOrd="1" destOrd="0" presId="urn:microsoft.com/office/officeart/2005/8/layout/hierarchy3"/>
    <dgm:cxn modelId="{FCE91944-82D1-469B-A294-B7E7BC791AAD}" type="presParOf" srcId="{268216D1-1BCA-4021-BF57-8F948BE7B814}" destId="{1AD176C7-B46D-4AA7-963F-5A75535248E6}" srcOrd="1" destOrd="0" presId="urn:microsoft.com/office/officeart/2005/8/layout/hierarchy3"/>
    <dgm:cxn modelId="{4F4A0822-9685-488C-B25C-949123B0DE1D}" type="presParOf" srcId="{1AD176C7-B46D-4AA7-963F-5A75535248E6}" destId="{4529EE9B-7749-4D3B-843D-67C0BB52FD45}" srcOrd="0" destOrd="0" presId="urn:microsoft.com/office/officeart/2005/8/layout/hierarchy3"/>
    <dgm:cxn modelId="{DFD30782-7495-4B45-BA10-4F053742DC94}" type="presParOf" srcId="{1AD176C7-B46D-4AA7-963F-5A75535248E6}" destId="{F54CBAD4-8892-4FEA-9B7D-20C671802293}" srcOrd="1" destOrd="0" presId="urn:microsoft.com/office/officeart/2005/8/layout/hierarchy3"/>
    <dgm:cxn modelId="{8077F7D9-7620-4741-B81A-C096F3ABD896}" type="presParOf" srcId="{1AD176C7-B46D-4AA7-963F-5A75535248E6}" destId="{31B93093-1CBC-42CB-A521-698244D85F46}" srcOrd="2" destOrd="0" presId="urn:microsoft.com/office/officeart/2005/8/layout/hierarchy3"/>
    <dgm:cxn modelId="{05D8065D-C38B-4D29-A557-6D8650FE2610}" type="presParOf" srcId="{1AD176C7-B46D-4AA7-963F-5A75535248E6}" destId="{4E705A32-C92D-415B-BBD9-D6C0E75CB993}" srcOrd="3" destOrd="0" presId="urn:microsoft.com/office/officeart/2005/8/layout/hierarchy3"/>
    <dgm:cxn modelId="{07C50D32-20ED-4A5F-83C9-B8278B6D15EA}" type="presParOf" srcId="{1AD176C7-B46D-4AA7-963F-5A75535248E6}" destId="{79285570-B271-4C9D-9345-8FACDED64AA2}" srcOrd="4" destOrd="0" presId="urn:microsoft.com/office/officeart/2005/8/layout/hierarchy3"/>
    <dgm:cxn modelId="{B4595420-6926-4D97-85FA-28B426E3B0DE}" type="presParOf" srcId="{1AD176C7-B46D-4AA7-963F-5A75535248E6}" destId="{75592811-0807-4C82-808C-3C88A6C72F83}" srcOrd="5" destOrd="0" presId="urn:microsoft.com/office/officeart/2005/8/layout/hierarchy3"/>
  </dgm:cxnLst>
  <dgm:bg/>
  <dgm:whole/>
</dgm:dataModel>
</file>

<file path=ppt/diagrams/data14.xml><?xml version="1.0" encoding="utf-8"?>
<dgm:dataModel xmlns:dgm="http://schemas.openxmlformats.org/drawingml/2006/diagram" xmlns:a="http://schemas.openxmlformats.org/drawingml/2006/main">
  <dgm:ptLst>
    <dgm:pt modelId="{883688C9-36AB-4CD3-B52C-C0D92FC12DB5}" type="doc">
      <dgm:prSet loTypeId="urn:microsoft.com/office/officeart/2005/8/layout/hierarchy3" loCatId="hierarchy" qsTypeId="urn:microsoft.com/office/officeart/2005/8/quickstyle/3d2" qsCatId="3D" csTypeId="urn:microsoft.com/office/officeart/2005/8/colors/accent2_1" csCatId="accent2" phldr="1"/>
      <dgm:spPr/>
      <dgm:t>
        <a:bodyPr/>
        <a:lstStyle/>
        <a:p>
          <a:endParaRPr lang="ru-RU"/>
        </a:p>
      </dgm:t>
    </dgm:pt>
    <dgm:pt modelId="{2D3C1607-F95D-4F08-A2E8-6894F7CF7381}">
      <dgm:prSet phldrT="[Текст]"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uk-UA" sz="3600" b="1" dirty="0" smtClean="0"/>
            <a:t>Задача. Структура задачі. Загальні прийоми роботи із задачею</a:t>
          </a:r>
        </a:p>
        <a:p>
          <a:pPr defTabSz="2889250">
            <a:lnSpc>
              <a:spcPct val="90000"/>
            </a:lnSpc>
            <a:spcBef>
              <a:spcPct val="0"/>
            </a:spcBef>
            <a:spcAft>
              <a:spcPct val="35000"/>
            </a:spcAft>
          </a:pPr>
          <a:endParaRPr lang="ru-RU" sz="1400" dirty="0"/>
        </a:p>
      </dgm:t>
    </dgm:pt>
    <dgm:pt modelId="{ED5ECEC6-19A7-41A7-9119-D7ACC38D9A8F}" type="parTrans" cxnId="{D7CBC666-B6F7-487C-856D-697A1569216A}">
      <dgm:prSet/>
      <dgm:spPr/>
      <dgm:t>
        <a:bodyPr/>
        <a:lstStyle/>
        <a:p>
          <a:endParaRPr lang="ru-RU"/>
        </a:p>
      </dgm:t>
    </dgm:pt>
    <dgm:pt modelId="{33C1AFDF-69D6-4368-86F7-247D7B0F622F}" type="sibTrans" cxnId="{D7CBC666-B6F7-487C-856D-697A1569216A}">
      <dgm:prSet/>
      <dgm:spPr/>
      <dgm:t>
        <a:bodyPr/>
        <a:lstStyle/>
        <a:p>
          <a:endParaRPr lang="ru-RU"/>
        </a:p>
      </dgm:t>
    </dgm:pt>
    <dgm:pt modelId="{B6C0A291-EAC8-423F-82E0-13B9272E2F98}">
      <dgm:prSet phldrT="[Текст]" custT="1"/>
      <dgm:spPr/>
      <dgm:t>
        <a:bodyPr/>
        <a:lstStyle/>
        <a:p>
          <a:pPr algn="just"/>
          <a:r>
            <a:rPr lang="uk-UA" sz="2400" dirty="0" smtClean="0"/>
            <a:t>мати уявлення про сюжетну задачу, виділяти її структурні компоненти; </a:t>
          </a:r>
          <a:endParaRPr lang="ru-RU" sz="2400" dirty="0"/>
        </a:p>
      </dgm:t>
    </dgm:pt>
    <dgm:pt modelId="{946A372A-5F66-445D-B1FB-75AABC8C7CC2}" type="parTrans" cxnId="{03393A58-C385-42E3-8F37-F811CC44E574}">
      <dgm:prSet/>
      <dgm:spPr/>
      <dgm:t>
        <a:bodyPr/>
        <a:lstStyle/>
        <a:p>
          <a:endParaRPr lang="ru-RU"/>
        </a:p>
      </dgm:t>
    </dgm:pt>
    <dgm:pt modelId="{883FEF3D-2DBB-48B6-AD6A-B58987A1C66E}" type="sibTrans" cxnId="{03393A58-C385-42E3-8F37-F811CC44E574}">
      <dgm:prSet/>
      <dgm:spPr/>
      <dgm:t>
        <a:bodyPr/>
        <a:lstStyle/>
        <a:p>
          <a:endParaRPr lang="ru-RU"/>
        </a:p>
      </dgm:t>
    </dgm:pt>
    <dgm:pt modelId="{16D99976-433D-4031-A6B3-28B7FF9A9808}">
      <dgm:prSet phldrT="[Текст]" custT="1"/>
      <dgm:spPr/>
      <dgm:t>
        <a:bodyPr/>
        <a:lstStyle/>
        <a:p>
          <a:pPr algn="just"/>
          <a:r>
            <a:rPr lang="uk-UA" sz="2400" dirty="0" smtClean="0"/>
            <a:t>здійснювати семантичний аналіз тексту задачі й подавати його результати у вигляді схеми, рисунка, таблиці;</a:t>
          </a:r>
          <a:endParaRPr lang="ru-RU" sz="2400" dirty="0"/>
        </a:p>
      </dgm:t>
    </dgm:pt>
    <dgm:pt modelId="{15D04510-9A5C-4A2A-BC58-A0ADDE376D89}" type="parTrans" cxnId="{C45B5583-B140-4487-864E-56EA3105D69A}">
      <dgm:prSet/>
      <dgm:spPr/>
      <dgm:t>
        <a:bodyPr/>
        <a:lstStyle/>
        <a:p>
          <a:endParaRPr lang="ru-RU"/>
        </a:p>
      </dgm:t>
    </dgm:pt>
    <dgm:pt modelId="{6314C9F9-DD9D-459A-96F4-8B42084F4E57}" type="sibTrans" cxnId="{C45B5583-B140-4487-864E-56EA3105D69A}">
      <dgm:prSet/>
      <dgm:spPr/>
      <dgm:t>
        <a:bodyPr/>
        <a:lstStyle/>
        <a:p>
          <a:endParaRPr lang="ru-RU"/>
        </a:p>
      </dgm:t>
    </dgm:pt>
    <dgm:pt modelId="{9EE770F0-5644-4051-8B5B-870F2D5A6D4A}">
      <dgm:prSet phldrT="[Текст]" custT="1"/>
      <dgm:spPr/>
      <dgm:t>
        <a:bodyPr/>
        <a:lstStyle/>
        <a:p>
          <a:pPr algn="just"/>
          <a:r>
            <a:rPr lang="uk-UA" sz="2400" dirty="0" smtClean="0"/>
            <a:t>складати план розв’язування складеної задачі, пояснювати вибір дій; </a:t>
          </a:r>
          <a:endParaRPr lang="ru-RU" sz="2400" dirty="0"/>
        </a:p>
      </dgm:t>
    </dgm:pt>
    <dgm:pt modelId="{16B9FCBC-530B-44A1-8299-F2CF92C7A088}" type="parTrans" cxnId="{B52E084F-BB82-4888-9382-3F57E93D35EC}">
      <dgm:prSet/>
      <dgm:spPr/>
      <dgm:t>
        <a:bodyPr/>
        <a:lstStyle/>
        <a:p>
          <a:endParaRPr lang="ru-RU"/>
        </a:p>
      </dgm:t>
    </dgm:pt>
    <dgm:pt modelId="{14B6FD33-CAD8-4A61-9F3A-A5E7463CF0FA}" type="sibTrans" cxnId="{B52E084F-BB82-4888-9382-3F57E93D35EC}">
      <dgm:prSet/>
      <dgm:spPr/>
      <dgm:t>
        <a:bodyPr/>
        <a:lstStyle/>
        <a:p>
          <a:endParaRPr lang="ru-RU"/>
        </a:p>
      </dgm:t>
    </dgm:pt>
    <dgm:pt modelId="{1CFD34A0-BA98-47D5-9EA7-3D6F5D429E43}" type="pres">
      <dgm:prSet presAssocID="{883688C9-36AB-4CD3-B52C-C0D92FC12DB5}" presName="diagram" presStyleCnt="0">
        <dgm:presLayoutVars>
          <dgm:chPref val="1"/>
          <dgm:dir/>
          <dgm:animOne val="branch"/>
          <dgm:animLvl val="lvl"/>
          <dgm:resizeHandles/>
        </dgm:presLayoutVars>
      </dgm:prSet>
      <dgm:spPr/>
      <dgm:t>
        <a:bodyPr/>
        <a:lstStyle/>
        <a:p>
          <a:endParaRPr lang="ru-RU"/>
        </a:p>
      </dgm:t>
    </dgm:pt>
    <dgm:pt modelId="{E0C5553F-CA9B-4098-988C-E436286DDED8}" type="pres">
      <dgm:prSet presAssocID="{2D3C1607-F95D-4F08-A2E8-6894F7CF7381}" presName="root" presStyleCnt="0"/>
      <dgm:spPr/>
    </dgm:pt>
    <dgm:pt modelId="{0FDC81EA-F252-4180-8374-4609B2B885B0}" type="pres">
      <dgm:prSet presAssocID="{2D3C1607-F95D-4F08-A2E8-6894F7CF7381}" presName="rootComposite" presStyleCnt="0"/>
      <dgm:spPr/>
    </dgm:pt>
    <dgm:pt modelId="{75896C86-65D2-4C7A-9485-E1F5EA8B4089}" type="pres">
      <dgm:prSet presAssocID="{2D3C1607-F95D-4F08-A2E8-6894F7CF7381}" presName="rootText" presStyleLbl="node1" presStyleIdx="0" presStyleCnt="1" custScaleX="1105419" custScaleY="285679" custLinFactNeighborY="-89512"/>
      <dgm:spPr/>
      <dgm:t>
        <a:bodyPr/>
        <a:lstStyle/>
        <a:p>
          <a:endParaRPr lang="ru-RU"/>
        </a:p>
      </dgm:t>
    </dgm:pt>
    <dgm:pt modelId="{76F43831-1C6B-4A43-B34C-CE804C7A8727}" type="pres">
      <dgm:prSet presAssocID="{2D3C1607-F95D-4F08-A2E8-6894F7CF7381}" presName="rootConnector" presStyleLbl="node1" presStyleIdx="0" presStyleCnt="1"/>
      <dgm:spPr/>
      <dgm:t>
        <a:bodyPr/>
        <a:lstStyle/>
        <a:p>
          <a:endParaRPr lang="ru-RU"/>
        </a:p>
      </dgm:t>
    </dgm:pt>
    <dgm:pt modelId="{8320E533-3323-4D7A-BD94-B312D8FF086C}" type="pres">
      <dgm:prSet presAssocID="{2D3C1607-F95D-4F08-A2E8-6894F7CF7381}" presName="childShape" presStyleCnt="0"/>
      <dgm:spPr/>
    </dgm:pt>
    <dgm:pt modelId="{EA253471-488D-4DF4-B83D-010D21653BA1}" type="pres">
      <dgm:prSet presAssocID="{946A372A-5F66-445D-B1FB-75AABC8C7CC2}" presName="Name13" presStyleLbl="parChTrans1D2" presStyleIdx="0" presStyleCnt="3"/>
      <dgm:spPr/>
      <dgm:t>
        <a:bodyPr/>
        <a:lstStyle/>
        <a:p>
          <a:endParaRPr lang="ru-RU"/>
        </a:p>
      </dgm:t>
    </dgm:pt>
    <dgm:pt modelId="{90E5DC49-42AC-4DE3-AA51-143A7F675FCB}" type="pres">
      <dgm:prSet presAssocID="{B6C0A291-EAC8-423F-82E0-13B9272E2F98}" presName="childText" presStyleLbl="bgAcc1" presStyleIdx="0" presStyleCnt="3" custScaleX="1248638" custScaleY="201622">
        <dgm:presLayoutVars>
          <dgm:bulletEnabled val="1"/>
        </dgm:presLayoutVars>
      </dgm:prSet>
      <dgm:spPr/>
      <dgm:t>
        <a:bodyPr/>
        <a:lstStyle/>
        <a:p>
          <a:endParaRPr lang="ru-RU"/>
        </a:p>
      </dgm:t>
    </dgm:pt>
    <dgm:pt modelId="{9CAF50EF-6F26-4CB3-B977-19713F9881CA}" type="pres">
      <dgm:prSet presAssocID="{15D04510-9A5C-4A2A-BC58-A0ADDE376D89}" presName="Name13" presStyleLbl="parChTrans1D2" presStyleIdx="1" presStyleCnt="3"/>
      <dgm:spPr/>
      <dgm:t>
        <a:bodyPr/>
        <a:lstStyle/>
        <a:p>
          <a:endParaRPr lang="ru-RU"/>
        </a:p>
      </dgm:t>
    </dgm:pt>
    <dgm:pt modelId="{8BB5BE92-58CF-4A75-8A6B-EC819CB36508}" type="pres">
      <dgm:prSet presAssocID="{16D99976-433D-4031-A6B3-28B7FF9A9808}" presName="childText" presStyleLbl="bgAcc1" presStyleIdx="1" presStyleCnt="3" custScaleX="1248638" custScaleY="333585" custLinFactNeighborY="49351">
        <dgm:presLayoutVars>
          <dgm:bulletEnabled val="1"/>
        </dgm:presLayoutVars>
      </dgm:prSet>
      <dgm:spPr/>
      <dgm:t>
        <a:bodyPr/>
        <a:lstStyle/>
        <a:p>
          <a:endParaRPr lang="ru-RU"/>
        </a:p>
      </dgm:t>
    </dgm:pt>
    <dgm:pt modelId="{D7FEACE8-6C86-4D8A-9317-F03DC5347E69}" type="pres">
      <dgm:prSet presAssocID="{16B9FCBC-530B-44A1-8299-F2CF92C7A088}" presName="Name13" presStyleLbl="parChTrans1D2" presStyleIdx="2" presStyleCnt="3"/>
      <dgm:spPr/>
      <dgm:t>
        <a:bodyPr/>
        <a:lstStyle/>
        <a:p>
          <a:endParaRPr lang="ru-RU"/>
        </a:p>
      </dgm:t>
    </dgm:pt>
    <dgm:pt modelId="{42352EF8-EE3C-4230-90EB-EFEB3C431B3C}" type="pres">
      <dgm:prSet presAssocID="{9EE770F0-5644-4051-8B5B-870F2D5A6D4A}" presName="childText" presStyleLbl="bgAcc1" presStyleIdx="2" presStyleCnt="3" custScaleX="1248638" custScaleY="201622" custLinFactY="3851" custLinFactNeighborY="100000">
        <dgm:presLayoutVars>
          <dgm:bulletEnabled val="1"/>
        </dgm:presLayoutVars>
      </dgm:prSet>
      <dgm:spPr/>
      <dgm:t>
        <a:bodyPr/>
        <a:lstStyle/>
        <a:p>
          <a:endParaRPr lang="ru-RU"/>
        </a:p>
      </dgm:t>
    </dgm:pt>
  </dgm:ptLst>
  <dgm:cxnLst>
    <dgm:cxn modelId="{D7CBC666-B6F7-487C-856D-697A1569216A}" srcId="{883688C9-36AB-4CD3-B52C-C0D92FC12DB5}" destId="{2D3C1607-F95D-4F08-A2E8-6894F7CF7381}" srcOrd="0" destOrd="0" parTransId="{ED5ECEC6-19A7-41A7-9119-D7ACC38D9A8F}" sibTransId="{33C1AFDF-69D6-4368-86F7-247D7B0F622F}"/>
    <dgm:cxn modelId="{FD2D6467-3B53-4693-926D-06DA1F338316}" type="presOf" srcId="{16D99976-433D-4031-A6B3-28B7FF9A9808}" destId="{8BB5BE92-58CF-4A75-8A6B-EC819CB36508}" srcOrd="0" destOrd="0" presId="urn:microsoft.com/office/officeart/2005/8/layout/hierarchy3"/>
    <dgm:cxn modelId="{FC123E8F-D390-463E-B730-7A25979B9FDE}" type="presOf" srcId="{15D04510-9A5C-4A2A-BC58-A0ADDE376D89}" destId="{9CAF50EF-6F26-4CB3-B977-19713F9881CA}" srcOrd="0" destOrd="0" presId="urn:microsoft.com/office/officeart/2005/8/layout/hierarchy3"/>
    <dgm:cxn modelId="{03393A58-C385-42E3-8F37-F811CC44E574}" srcId="{2D3C1607-F95D-4F08-A2E8-6894F7CF7381}" destId="{B6C0A291-EAC8-423F-82E0-13B9272E2F98}" srcOrd="0" destOrd="0" parTransId="{946A372A-5F66-445D-B1FB-75AABC8C7CC2}" sibTransId="{883FEF3D-2DBB-48B6-AD6A-B58987A1C66E}"/>
    <dgm:cxn modelId="{B23C3BBA-286C-4368-9C51-D9E1B1882605}" type="presOf" srcId="{883688C9-36AB-4CD3-B52C-C0D92FC12DB5}" destId="{1CFD34A0-BA98-47D5-9EA7-3D6F5D429E43}" srcOrd="0" destOrd="0" presId="urn:microsoft.com/office/officeart/2005/8/layout/hierarchy3"/>
    <dgm:cxn modelId="{1E5BF9CE-E057-42A3-99C3-142D0B428A78}" type="presOf" srcId="{2D3C1607-F95D-4F08-A2E8-6894F7CF7381}" destId="{75896C86-65D2-4C7A-9485-E1F5EA8B4089}" srcOrd="0" destOrd="0" presId="urn:microsoft.com/office/officeart/2005/8/layout/hierarchy3"/>
    <dgm:cxn modelId="{C45B5583-B140-4487-864E-56EA3105D69A}" srcId="{2D3C1607-F95D-4F08-A2E8-6894F7CF7381}" destId="{16D99976-433D-4031-A6B3-28B7FF9A9808}" srcOrd="1" destOrd="0" parTransId="{15D04510-9A5C-4A2A-BC58-A0ADDE376D89}" sibTransId="{6314C9F9-DD9D-459A-96F4-8B42084F4E57}"/>
    <dgm:cxn modelId="{75A19CB3-CD9F-44DD-AED4-689226664D01}" type="presOf" srcId="{9EE770F0-5644-4051-8B5B-870F2D5A6D4A}" destId="{42352EF8-EE3C-4230-90EB-EFEB3C431B3C}" srcOrd="0" destOrd="0" presId="urn:microsoft.com/office/officeart/2005/8/layout/hierarchy3"/>
    <dgm:cxn modelId="{D41A6E03-24EE-4D62-9863-AFE089E021A1}" type="presOf" srcId="{B6C0A291-EAC8-423F-82E0-13B9272E2F98}" destId="{90E5DC49-42AC-4DE3-AA51-143A7F675FCB}" srcOrd="0" destOrd="0" presId="urn:microsoft.com/office/officeart/2005/8/layout/hierarchy3"/>
    <dgm:cxn modelId="{ABE295D2-597A-43F3-99F7-5FFF4D43F52D}" type="presOf" srcId="{946A372A-5F66-445D-B1FB-75AABC8C7CC2}" destId="{EA253471-488D-4DF4-B83D-010D21653BA1}" srcOrd="0" destOrd="0" presId="urn:microsoft.com/office/officeart/2005/8/layout/hierarchy3"/>
    <dgm:cxn modelId="{803C1604-7C56-40C2-9C75-3C713CB4F7F1}" type="presOf" srcId="{2D3C1607-F95D-4F08-A2E8-6894F7CF7381}" destId="{76F43831-1C6B-4A43-B34C-CE804C7A8727}" srcOrd="1" destOrd="0" presId="urn:microsoft.com/office/officeart/2005/8/layout/hierarchy3"/>
    <dgm:cxn modelId="{77302EAB-CE61-4B06-928E-D6A6A9D84469}" type="presOf" srcId="{16B9FCBC-530B-44A1-8299-F2CF92C7A088}" destId="{D7FEACE8-6C86-4D8A-9317-F03DC5347E69}" srcOrd="0" destOrd="0" presId="urn:microsoft.com/office/officeart/2005/8/layout/hierarchy3"/>
    <dgm:cxn modelId="{B52E084F-BB82-4888-9382-3F57E93D35EC}" srcId="{2D3C1607-F95D-4F08-A2E8-6894F7CF7381}" destId="{9EE770F0-5644-4051-8B5B-870F2D5A6D4A}" srcOrd="2" destOrd="0" parTransId="{16B9FCBC-530B-44A1-8299-F2CF92C7A088}" sibTransId="{14B6FD33-CAD8-4A61-9F3A-A5E7463CF0FA}"/>
    <dgm:cxn modelId="{314629A6-A6FA-4F7A-99DB-EC18CCAD502D}" type="presParOf" srcId="{1CFD34A0-BA98-47D5-9EA7-3D6F5D429E43}" destId="{E0C5553F-CA9B-4098-988C-E436286DDED8}" srcOrd="0" destOrd="0" presId="urn:microsoft.com/office/officeart/2005/8/layout/hierarchy3"/>
    <dgm:cxn modelId="{A4F40EC5-74CF-4A5C-8D8F-C07DEFF6A0DE}" type="presParOf" srcId="{E0C5553F-CA9B-4098-988C-E436286DDED8}" destId="{0FDC81EA-F252-4180-8374-4609B2B885B0}" srcOrd="0" destOrd="0" presId="urn:microsoft.com/office/officeart/2005/8/layout/hierarchy3"/>
    <dgm:cxn modelId="{A011FBBE-DD1B-445C-99A7-D4D00BE86719}" type="presParOf" srcId="{0FDC81EA-F252-4180-8374-4609B2B885B0}" destId="{75896C86-65D2-4C7A-9485-E1F5EA8B4089}" srcOrd="0" destOrd="0" presId="urn:microsoft.com/office/officeart/2005/8/layout/hierarchy3"/>
    <dgm:cxn modelId="{E90446BA-30EA-411F-BF31-F832A3BD2C5B}" type="presParOf" srcId="{0FDC81EA-F252-4180-8374-4609B2B885B0}" destId="{76F43831-1C6B-4A43-B34C-CE804C7A8727}" srcOrd="1" destOrd="0" presId="urn:microsoft.com/office/officeart/2005/8/layout/hierarchy3"/>
    <dgm:cxn modelId="{9AF35FE4-9295-46C6-B8CA-E659C90702B7}" type="presParOf" srcId="{E0C5553F-CA9B-4098-988C-E436286DDED8}" destId="{8320E533-3323-4D7A-BD94-B312D8FF086C}" srcOrd="1" destOrd="0" presId="urn:microsoft.com/office/officeart/2005/8/layout/hierarchy3"/>
    <dgm:cxn modelId="{2EBD4ABF-ECE7-4903-95F7-0C9349547094}" type="presParOf" srcId="{8320E533-3323-4D7A-BD94-B312D8FF086C}" destId="{EA253471-488D-4DF4-B83D-010D21653BA1}" srcOrd="0" destOrd="0" presId="urn:microsoft.com/office/officeart/2005/8/layout/hierarchy3"/>
    <dgm:cxn modelId="{299DDA77-CC30-4686-83BA-5681EF3E40FC}" type="presParOf" srcId="{8320E533-3323-4D7A-BD94-B312D8FF086C}" destId="{90E5DC49-42AC-4DE3-AA51-143A7F675FCB}" srcOrd="1" destOrd="0" presId="urn:microsoft.com/office/officeart/2005/8/layout/hierarchy3"/>
    <dgm:cxn modelId="{00A931B1-5BE2-425B-8387-9CBAA00E6397}" type="presParOf" srcId="{8320E533-3323-4D7A-BD94-B312D8FF086C}" destId="{9CAF50EF-6F26-4CB3-B977-19713F9881CA}" srcOrd="2" destOrd="0" presId="urn:microsoft.com/office/officeart/2005/8/layout/hierarchy3"/>
    <dgm:cxn modelId="{35FD6370-6AF1-4318-9894-E365835C2487}" type="presParOf" srcId="{8320E533-3323-4D7A-BD94-B312D8FF086C}" destId="{8BB5BE92-58CF-4A75-8A6B-EC819CB36508}" srcOrd="3" destOrd="0" presId="urn:microsoft.com/office/officeart/2005/8/layout/hierarchy3"/>
    <dgm:cxn modelId="{E06282F7-DB3A-4706-AC86-53B605B2451C}" type="presParOf" srcId="{8320E533-3323-4D7A-BD94-B312D8FF086C}" destId="{D7FEACE8-6C86-4D8A-9317-F03DC5347E69}" srcOrd="4" destOrd="0" presId="urn:microsoft.com/office/officeart/2005/8/layout/hierarchy3"/>
    <dgm:cxn modelId="{44FA3699-42F7-445B-95F1-B78B22F512F7}" type="presParOf" srcId="{8320E533-3323-4D7A-BD94-B312D8FF086C}" destId="{42352EF8-EE3C-4230-90EB-EFEB3C431B3C}" srcOrd="5" destOrd="0" presId="urn:microsoft.com/office/officeart/2005/8/layout/hierarchy3"/>
  </dgm:cxnLst>
  <dgm:bg/>
  <dgm:whole/>
</dgm:dataModel>
</file>

<file path=ppt/diagrams/data15.xml><?xml version="1.0" encoding="utf-8"?>
<dgm:dataModel xmlns:dgm="http://schemas.openxmlformats.org/drawingml/2006/diagram" xmlns:a="http://schemas.openxmlformats.org/drawingml/2006/main">
  <dgm:ptLst>
    <dgm:pt modelId="{883688C9-36AB-4CD3-B52C-C0D92FC12DB5}" type="doc">
      <dgm:prSet loTypeId="urn:microsoft.com/office/officeart/2005/8/layout/hierarchy3" loCatId="hierarchy" qsTypeId="urn:microsoft.com/office/officeart/2005/8/quickstyle/3d2" qsCatId="3D" csTypeId="urn:microsoft.com/office/officeart/2005/8/colors/accent2_1" csCatId="accent2" phldr="1"/>
      <dgm:spPr/>
      <dgm:t>
        <a:bodyPr/>
        <a:lstStyle/>
        <a:p>
          <a:endParaRPr lang="ru-RU"/>
        </a:p>
      </dgm:t>
    </dgm:pt>
    <dgm:pt modelId="{2D3C1607-F95D-4F08-A2E8-6894F7CF7381}">
      <dgm:prSet phldrT="[Текст]"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uk-UA" sz="3600" b="1" dirty="0" smtClean="0"/>
            <a:t>Задача. Структура задачі. Загальні прийоми роботи із задачею</a:t>
          </a:r>
        </a:p>
        <a:p>
          <a:pPr defTabSz="2889250">
            <a:lnSpc>
              <a:spcPct val="90000"/>
            </a:lnSpc>
            <a:spcBef>
              <a:spcPct val="0"/>
            </a:spcBef>
            <a:spcAft>
              <a:spcPct val="35000"/>
            </a:spcAft>
          </a:pPr>
          <a:endParaRPr lang="ru-RU" sz="1400" dirty="0"/>
        </a:p>
      </dgm:t>
    </dgm:pt>
    <dgm:pt modelId="{ED5ECEC6-19A7-41A7-9119-D7ACC38D9A8F}" type="parTrans" cxnId="{D7CBC666-B6F7-487C-856D-697A1569216A}">
      <dgm:prSet/>
      <dgm:spPr/>
      <dgm:t>
        <a:bodyPr/>
        <a:lstStyle/>
        <a:p>
          <a:endParaRPr lang="ru-RU"/>
        </a:p>
      </dgm:t>
    </dgm:pt>
    <dgm:pt modelId="{33C1AFDF-69D6-4368-86F7-247D7B0F622F}" type="sibTrans" cxnId="{D7CBC666-B6F7-487C-856D-697A1569216A}">
      <dgm:prSet/>
      <dgm:spPr/>
      <dgm:t>
        <a:bodyPr/>
        <a:lstStyle/>
        <a:p>
          <a:endParaRPr lang="ru-RU"/>
        </a:p>
      </dgm:t>
    </dgm:pt>
    <dgm:pt modelId="{8A29F052-096D-48CA-93F2-7BC8A690087C}">
      <dgm:prSet phldrT="[Текст]" custT="1"/>
      <dgm:spPr/>
      <dgm:t>
        <a:bodyPr/>
        <a:lstStyle/>
        <a:p>
          <a:pPr algn="just"/>
          <a:r>
            <a:rPr lang="uk-UA" sz="2400" dirty="0" smtClean="0"/>
            <a:t>записувати розв’язання задачі діями з поясненням, виразом або рівнянням; </a:t>
          </a:r>
          <a:endParaRPr lang="ru-RU" sz="2400" dirty="0"/>
        </a:p>
      </dgm:t>
    </dgm:pt>
    <dgm:pt modelId="{E15F94A9-9937-414D-B129-5670F1C49E01}" type="parTrans" cxnId="{8B6BE4CC-85D5-4278-820E-20DD91084DD5}">
      <dgm:prSet/>
      <dgm:spPr/>
      <dgm:t>
        <a:bodyPr/>
        <a:lstStyle/>
        <a:p>
          <a:endParaRPr lang="ru-RU"/>
        </a:p>
      </dgm:t>
    </dgm:pt>
    <dgm:pt modelId="{A3D1F39C-F900-4234-99FC-A19B9F4C00EB}" type="sibTrans" cxnId="{8B6BE4CC-85D5-4278-820E-20DD91084DD5}">
      <dgm:prSet/>
      <dgm:spPr/>
      <dgm:t>
        <a:bodyPr/>
        <a:lstStyle/>
        <a:p>
          <a:endParaRPr lang="ru-RU"/>
        </a:p>
      </dgm:t>
    </dgm:pt>
    <dgm:pt modelId="{F30B1A39-D740-4825-85EA-73AE9EE1F99B}">
      <dgm:prSet phldrT="[Текст]" custT="1"/>
      <dgm:spPr/>
      <dgm:t>
        <a:bodyPr/>
        <a:lstStyle/>
        <a:p>
          <a:pPr algn="just"/>
          <a:r>
            <a:rPr lang="uk-UA" sz="2400" dirty="0" smtClean="0"/>
            <a:t>знаходити різні способи розв’язування задачі, визначати раціональний, перевіряти правильність розв’язання задачі; </a:t>
          </a:r>
          <a:endParaRPr lang="ru-RU" sz="2400" dirty="0"/>
        </a:p>
      </dgm:t>
    </dgm:pt>
    <dgm:pt modelId="{1A2F56A4-704E-4391-A1B3-9D21F4A6E8B4}" type="parTrans" cxnId="{D5938911-8F27-4577-A01B-CEE80D83212F}">
      <dgm:prSet/>
      <dgm:spPr/>
      <dgm:t>
        <a:bodyPr/>
        <a:lstStyle/>
        <a:p>
          <a:endParaRPr lang="ru-RU"/>
        </a:p>
      </dgm:t>
    </dgm:pt>
    <dgm:pt modelId="{CD290740-D2A9-4BAD-93F0-9885CD3F3C1B}" type="sibTrans" cxnId="{D5938911-8F27-4577-A01B-CEE80D83212F}">
      <dgm:prSet/>
      <dgm:spPr/>
      <dgm:t>
        <a:bodyPr/>
        <a:lstStyle/>
        <a:p>
          <a:endParaRPr lang="ru-RU"/>
        </a:p>
      </dgm:t>
    </dgm:pt>
    <dgm:pt modelId="{07CA3FD8-0A37-4216-917E-4DF4C7A95C89}">
      <dgm:prSet phldrT="[Текст]" custT="1"/>
      <dgm:spPr/>
      <dgm:t>
        <a:bodyPr/>
        <a:lstStyle/>
        <a:p>
          <a:pPr algn="just"/>
          <a:r>
            <a:rPr lang="uk-UA" sz="2400" dirty="0" smtClean="0"/>
            <a:t>складати задачі за рисунком, схемою, математичним виразом, за практичними діями з предметами, задачі, аналогічні та обернені до розв’язаної; </a:t>
          </a:r>
          <a:endParaRPr lang="ru-RU" sz="2400" dirty="0"/>
        </a:p>
      </dgm:t>
    </dgm:pt>
    <dgm:pt modelId="{E00500CE-E0EE-4B33-AB85-453B86144C6A}" type="parTrans" cxnId="{F77954A4-3002-4D6D-91CB-326AF8DED8E6}">
      <dgm:prSet/>
      <dgm:spPr/>
      <dgm:t>
        <a:bodyPr/>
        <a:lstStyle/>
        <a:p>
          <a:endParaRPr lang="ru-RU"/>
        </a:p>
      </dgm:t>
    </dgm:pt>
    <dgm:pt modelId="{EC233A7A-3A7F-4458-92AC-A51B01C591E4}" type="sibTrans" cxnId="{F77954A4-3002-4D6D-91CB-326AF8DED8E6}">
      <dgm:prSet/>
      <dgm:spPr/>
      <dgm:t>
        <a:bodyPr/>
        <a:lstStyle/>
        <a:p>
          <a:endParaRPr lang="ru-RU"/>
        </a:p>
      </dgm:t>
    </dgm:pt>
    <dgm:pt modelId="{1CFD34A0-BA98-47D5-9EA7-3D6F5D429E43}" type="pres">
      <dgm:prSet presAssocID="{883688C9-36AB-4CD3-B52C-C0D92FC12DB5}" presName="diagram" presStyleCnt="0">
        <dgm:presLayoutVars>
          <dgm:chPref val="1"/>
          <dgm:dir/>
          <dgm:animOne val="branch"/>
          <dgm:animLvl val="lvl"/>
          <dgm:resizeHandles/>
        </dgm:presLayoutVars>
      </dgm:prSet>
      <dgm:spPr/>
      <dgm:t>
        <a:bodyPr/>
        <a:lstStyle/>
        <a:p>
          <a:endParaRPr lang="ru-RU"/>
        </a:p>
      </dgm:t>
    </dgm:pt>
    <dgm:pt modelId="{E0C5553F-CA9B-4098-988C-E436286DDED8}" type="pres">
      <dgm:prSet presAssocID="{2D3C1607-F95D-4F08-A2E8-6894F7CF7381}" presName="root" presStyleCnt="0"/>
      <dgm:spPr/>
    </dgm:pt>
    <dgm:pt modelId="{0FDC81EA-F252-4180-8374-4609B2B885B0}" type="pres">
      <dgm:prSet presAssocID="{2D3C1607-F95D-4F08-A2E8-6894F7CF7381}" presName="rootComposite" presStyleCnt="0"/>
      <dgm:spPr/>
    </dgm:pt>
    <dgm:pt modelId="{75896C86-65D2-4C7A-9485-E1F5EA8B4089}" type="pres">
      <dgm:prSet presAssocID="{2D3C1607-F95D-4F08-A2E8-6894F7CF7381}" presName="rootText" presStyleLbl="node1" presStyleIdx="0" presStyleCnt="1" custScaleX="1105419" custScaleY="285679"/>
      <dgm:spPr/>
      <dgm:t>
        <a:bodyPr/>
        <a:lstStyle/>
        <a:p>
          <a:endParaRPr lang="ru-RU"/>
        </a:p>
      </dgm:t>
    </dgm:pt>
    <dgm:pt modelId="{76F43831-1C6B-4A43-B34C-CE804C7A8727}" type="pres">
      <dgm:prSet presAssocID="{2D3C1607-F95D-4F08-A2E8-6894F7CF7381}" presName="rootConnector" presStyleLbl="node1" presStyleIdx="0" presStyleCnt="1"/>
      <dgm:spPr/>
      <dgm:t>
        <a:bodyPr/>
        <a:lstStyle/>
        <a:p>
          <a:endParaRPr lang="ru-RU"/>
        </a:p>
      </dgm:t>
    </dgm:pt>
    <dgm:pt modelId="{8320E533-3323-4D7A-BD94-B312D8FF086C}" type="pres">
      <dgm:prSet presAssocID="{2D3C1607-F95D-4F08-A2E8-6894F7CF7381}" presName="childShape" presStyleCnt="0"/>
      <dgm:spPr/>
    </dgm:pt>
    <dgm:pt modelId="{9A825C49-7A53-4E0E-B10B-3BF83F43362B}" type="pres">
      <dgm:prSet presAssocID="{E15F94A9-9937-414D-B129-5670F1C49E01}" presName="Name13" presStyleLbl="parChTrans1D2" presStyleIdx="0" presStyleCnt="3"/>
      <dgm:spPr/>
      <dgm:t>
        <a:bodyPr/>
        <a:lstStyle/>
        <a:p>
          <a:endParaRPr lang="ru-RU"/>
        </a:p>
      </dgm:t>
    </dgm:pt>
    <dgm:pt modelId="{77AD6859-129A-45CE-8AC0-940EF5DC4453}" type="pres">
      <dgm:prSet presAssocID="{8A29F052-096D-48CA-93F2-7BC8A690087C}" presName="childText" presStyleLbl="bgAcc1" presStyleIdx="0" presStyleCnt="3" custScaleX="1248638" custScaleY="232409" custLinFactNeighborY="58818">
        <dgm:presLayoutVars>
          <dgm:bulletEnabled val="1"/>
        </dgm:presLayoutVars>
      </dgm:prSet>
      <dgm:spPr/>
      <dgm:t>
        <a:bodyPr/>
        <a:lstStyle/>
        <a:p>
          <a:endParaRPr lang="ru-RU"/>
        </a:p>
      </dgm:t>
    </dgm:pt>
    <dgm:pt modelId="{6FEA879B-F6FF-4672-8BB5-C6B92015DE78}" type="pres">
      <dgm:prSet presAssocID="{1A2F56A4-704E-4391-A1B3-9D21F4A6E8B4}" presName="Name13" presStyleLbl="parChTrans1D2" presStyleIdx="1" presStyleCnt="3"/>
      <dgm:spPr/>
      <dgm:t>
        <a:bodyPr/>
        <a:lstStyle/>
        <a:p>
          <a:endParaRPr lang="ru-RU"/>
        </a:p>
      </dgm:t>
    </dgm:pt>
    <dgm:pt modelId="{A1F3545B-18E3-4C9F-B539-1ECD2A79441B}" type="pres">
      <dgm:prSet presAssocID="{F30B1A39-D740-4825-85EA-73AE9EE1F99B}" presName="childText" presStyleLbl="bgAcc1" presStyleIdx="1" presStyleCnt="3" custScaleX="1248638" custScaleY="305091" custLinFactNeighborY="78898">
        <dgm:presLayoutVars>
          <dgm:bulletEnabled val="1"/>
        </dgm:presLayoutVars>
      </dgm:prSet>
      <dgm:spPr/>
      <dgm:t>
        <a:bodyPr/>
        <a:lstStyle/>
        <a:p>
          <a:endParaRPr lang="ru-RU"/>
        </a:p>
      </dgm:t>
    </dgm:pt>
    <dgm:pt modelId="{15D7BEFA-A87A-4528-B1EC-2B71E37E403C}" type="pres">
      <dgm:prSet presAssocID="{E00500CE-E0EE-4B33-AB85-453B86144C6A}" presName="Name13" presStyleLbl="parChTrans1D2" presStyleIdx="2" presStyleCnt="3"/>
      <dgm:spPr/>
      <dgm:t>
        <a:bodyPr/>
        <a:lstStyle/>
        <a:p>
          <a:endParaRPr lang="ru-RU"/>
        </a:p>
      </dgm:t>
    </dgm:pt>
    <dgm:pt modelId="{C58785F2-A372-4CA0-A707-8B971BBA8414}" type="pres">
      <dgm:prSet presAssocID="{07CA3FD8-0A37-4216-917E-4DF4C7A95C89}" presName="childText" presStyleLbl="bgAcc1" presStyleIdx="2" presStyleCnt="3" custScaleX="1248638" custScaleY="303170" custLinFactNeighborY="92091">
        <dgm:presLayoutVars>
          <dgm:bulletEnabled val="1"/>
        </dgm:presLayoutVars>
      </dgm:prSet>
      <dgm:spPr/>
      <dgm:t>
        <a:bodyPr/>
        <a:lstStyle/>
        <a:p>
          <a:endParaRPr lang="ru-RU"/>
        </a:p>
      </dgm:t>
    </dgm:pt>
  </dgm:ptLst>
  <dgm:cxnLst>
    <dgm:cxn modelId="{9F6D1E2A-8AA4-49EF-9CFC-424A73235CB8}" type="presOf" srcId="{883688C9-36AB-4CD3-B52C-C0D92FC12DB5}" destId="{1CFD34A0-BA98-47D5-9EA7-3D6F5D429E43}" srcOrd="0" destOrd="0" presId="urn:microsoft.com/office/officeart/2005/8/layout/hierarchy3"/>
    <dgm:cxn modelId="{DFEA18AE-B73C-4182-8FBF-9D1B87C6D0DD}" type="presOf" srcId="{1A2F56A4-704E-4391-A1B3-9D21F4A6E8B4}" destId="{6FEA879B-F6FF-4672-8BB5-C6B92015DE78}" srcOrd="0" destOrd="0" presId="urn:microsoft.com/office/officeart/2005/8/layout/hierarchy3"/>
    <dgm:cxn modelId="{D7CBC666-B6F7-487C-856D-697A1569216A}" srcId="{883688C9-36AB-4CD3-B52C-C0D92FC12DB5}" destId="{2D3C1607-F95D-4F08-A2E8-6894F7CF7381}" srcOrd="0" destOrd="0" parTransId="{ED5ECEC6-19A7-41A7-9119-D7ACC38D9A8F}" sibTransId="{33C1AFDF-69D6-4368-86F7-247D7B0F622F}"/>
    <dgm:cxn modelId="{77854F74-47CC-4979-9C03-DCA19A020FFF}" type="presOf" srcId="{E00500CE-E0EE-4B33-AB85-453B86144C6A}" destId="{15D7BEFA-A87A-4528-B1EC-2B71E37E403C}" srcOrd="0" destOrd="0" presId="urn:microsoft.com/office/officeart/2005/8/layout/hierarchy3"/>
    <dgm:cxn modelId="{D5938911-8F27-4577-A01B-CEE80D83212F}" srcId="{2D3C1607-F95D-4F08-A2E8-6894F7CF7381}" destId="{F30B1A39-D740-4825-85EA-73AE9EE1F99B}" srcOrd="1" destOrd="0" parTransId="{1A2F56A4-704E-4391-A1B3-9D21F4A6E8B4}" sibTransId="{CD290740-D2A9-4BAD-93F0-9885CD3F3C1B}"/>
    <dgm:cxn modelId="{F77954A4-3002-4D6D-91CB-326AF8DED8E6}" srcId="{2D3C1607-F95D-4F08-A2E8-6894F7CF7381}" destId="{07CA3FD8-0A37-4216-917E-4DF4C7A95C89}" srcOrd="2" destOrd="0" parTransId="{E00500CE-E0EE-4B33-AB85-453B86144C6A}" sibTransId="{EC233A7A-3A7F-4458-92AC-A51B01C591E4}"/>
    <dgm:cxn modelId="{D7DB41B5-52FE-4EF6-87AA-FACE450D810D}" type="presOf" srcId="{E15F94A9-9937-414D-B129-5670F1C49E01}" destId="{9A825C49-7A53-4E0E-B10B-3BF83F43362B}" srcOrd="0" destOrd="0" presId="urn:microsoft.com/office/officeart/2005/8/layout/hierarchy3"/>
    <dgm:cxn modelId="{3164528D-D633-4AB7-841B-2D15F3A51BD6}" type="presOf" srcId="{8A29F052-096D-48CA-93F2-7BC8A690087C}" destId="{77AD6859-129A-45CE-8AC0-940EF5DC4453}" srcOrd="0" destOrd="0" presId="urn:microsoft.com/office/officeart/2005/8/layout/hierarchy3"/>
    <dgm:cxn modelId="{8978D9AE-D686-4580-AF3B-CEB1A018478D}" type="presOf" srcId="{F30B1A39-D740-4825-85EA-73AE9EE1F99B}" destId="{A1F3545B-18E3-4C9F-B539-1ECD2A79441B}" srcOrd="0" destOrd="0" presId="urn:microsoft.com/office/officeart/2005/8/layout/hierarchy3"/>
    <dgm:cxn modelId="{8B6BE4CC-85D5-4278-820E-20DD91084DD5}" srcId="{2D3C1607-F95D-4F08-A2E8-6894F7CF7381}" destId="{8A29F052-096D-48CA-93F2-7BC8A690087C}" srcOrd="0" destOrd="0" parTransId="{E15F94A9-9937-414D-B129-5670F1C49E01}" sibTransId="{A3D1F39C-F900-4234-99FC-A19B9F4C00EB}"/>
    <dgm:cxn modelId="{3982CC7A-597A-43EC-8E56-407F9979ABD7}" type="presOf" srcId="{2D3C1607-F95D-4F08-A2E8-6894F7CF7381}" destId="{76F43831-1C6B-4A43-B34C-CE804C7A8727}" srcOrd="1" destOrd="0" presId="urn:microsoft.com/office/officeart/2005/8/layout/hierarchy3"/>
    <dgm:cxn modelId="{8E951BEB-946E-48EB-8023-E1A3AFC677E6}" type="presOf" srcId="{2D3C1607-F95D-4F08-A2E8-6894F7CF7381}" destId="{75896C86-65D2-4C7A-9485-E1F5EA8B4089}" srcOrd="0" destOrd="0" presId="urn:microsoft.com/office/officeart/2005/8/layout/hierarchy3"/>
    <dgm:cxn modelId="{B184D77B-B441-4978-A1E4-DE742257EDD4}" type="presOf" srcId="{07CA3FD8-0A37-4216-917E-4DF4C7A95C89}" destId="{C58785F2-A372-4CA0-A707-8B971BBA8414}" srcOrd="0" destOrd="0" presId="urn:microsoft.com/office/officeart/2005/8/layout/hierarchy3"/>
    <dgm:cxn modelId="{D37CE71D-8923-485B-A30B-E0FD2069FD8A}" type="presParOf" srcId="{1CFD34A0-BA98-47D5-9EA7-3D6F5D429E43}" destId="{E0C5553F-CA9B-4098-988C-E436286DDED8}" srcOrd="0" destOrd="0" presId="urn:microsoft.com/office/officeart/2005/8/layout/hierarchy3"/>
    <dgm:cxn modelId="{4B6A1452-E274-4376-B64B-555C34198E14}" type="presParOf" srcId="{E0C5553F-CA9B-4098-988C-E436286DDED8}" destId="{0FDC81EA-F252-4180-8374-4609B2B885B0}" srcOrd="0" destOrd="0" presId="urn:microsoft.com/office/officeart/2005/8/layout/hierarchy3"/>
    <dgm:cxn modelId="{289FC898-30FA-47BF-B14A-E8D24F0190AB}" type="presParOf" srcId="{0FDC81EA-F252-4180-8374-4609B2B885B0}" destId="{75896C86-65D2-4C7A-9485-E1F5EA8B4089}" srcOrd="0" destOrd="0" presId="urn:microsoft.com/office/officeart/2005/8/layout/hierarchy3"/>
    <dgm:cxn modelId="{6C59376B-C9E6-4D23-9222-50BCF19A8B81}" type="presParOf" srcId="{0FDC81EA-F252-4180-8374-4609B2B885B0}" destId="{76F43831-1C6B-4A43-B34C-CE804C7A8727}" srcOrd="1" destOrd="0" presId="urn:microsoft.com/office/officeart/2005/8/layout/hierarchy3"/>
    <dgm:cxn modelId="{7734668D-645A-4D94-8F72-621BE5B3AD47}" type="presParOf" srcId="{E0C5553F-CA9B-4098-988C-E436286DDED8}" destId="{8320E533-3323-4D7A-BD94-B312D8FF086C}" srcOrd="1" destOrd="0" presId="urn:microsoft.com/office/officeart/2005/8/layout/hierarchy3"/>
    <dgm:cxn modelId="{B0714944-7B7E-411D-9661-9DA7FD1E357D}" type="presParOf" srcId="{8320E533-3323-4D7A-BD94-B312D8FF086C}" destId="{9A825C49-7A53-4E0E-B10B-3BF83F43362B}" srcOrd="0" destOrd="0" presId="urn:microsoft.com/office/officeart/2005/8/layout/hierarchy3"/>
    <dgm:cxn modelId="{59F607C7-F55E-4B31-9135-7428783A14D2}" type="presParOf" srcId="{8320E533-3323-4D7A-BD94-B312D8FF086C}" destId="{77AD6859-129A-45CE-8AC0-940EF5DC4453}" srcOrd="1" destOrd="0" presId="urn:microsoft.com/office/officeart/2005/8/layout/hierarchy3"/>
    <dgm:cxn modelId="{F56A6611-0F06-45C5-82C0-B3031B32D3F5}" type="presParOf" srcId="{8320E533-3323-4D7A-BD94-B312D8FF086C}" destId="{6FEA879B-F6FF-4672-8BB5-C6B92015DE78}" srcOrd="2" destOrd="0" presId="urn:microsoft.com/office/officeart/2005/8/layout/hierarchy3"/>
    <dgm:cxn modelId="{928B5B9A-6FD6-4339-8984-918BBC6D71E6}" type="presParOf" srcId="{8320E533-3323-4D7A-BD94-B312D8FF086C}" destId="{A1F3545B-18E3-4C9F-B539-1ECD2A79441B}" srcOrd="3" destOrd="0" presId="urn:microsoft.com/office/officeart/2005/8/layout/hierarchy3"/>
    <dgm:cxn modelId="{03DCD0F5-A7D9-40E6-8FA7-920ED4A83D38}" type="presParOf" srcId="{8320E533-3323-4D7A-BD94-B312D8FF086C}" destId="{15D7BEFA-A87A-4528-B1EC-2B71E37E403C}" srcOrd="4" destOrd="0" presId="urn:microsoft.com/office/officeart/2005/8/layout/hierarchy3"/>
    <dgm:cxn modelId="{AEFD34E1-031F-45DC-847B-D060D6C9FE69}" type="presParOf" srcId="{8320E533-3323-4D7A-BD94-B312D8FF086C}" destId="{C58785F2-A372-4CA0-A707-8B971BBA8414}" srcOrd="5" destOrd="0" presId="urn:microsoft.com/office/officeart/2005/8/layout/hierarchy3"/>
  </dgm:cxnLst>
  <dgm:bg/>
  <dgm:whole/>
</dgm:dataModel>
</file>

<file path=ppt/diagrams/data16.xml><?xml version="1.0" encoding="utf-8"?>
<dgm:dataModel xmlns:dgm="http://schemas.openxmlformats.org/drawingml/2006/diagram" xmlns:a="http://schemas.openxmlformats.org/drawingml/2006/main">
  <dgm:ptLst>
    <dgm:pt modelId="{22210B5D-655E-4F5A-9203-1DB38F601BBB}" type="doc">
      <dgm:prSet loTypeId="urn:microsoft.com/office/officeart/2005/8/layout/hierarchy3" loCatId="hierarchy" qsTypeId="urn:microsoft.com/office/officeart/2005/8/quickstyle/3d2" qsCatId="3D" csTypeId="urn:microsoft.com/office/officeart/2005/8/colors/accent2_1" csCatId="accent2" phldr="1"/>
      <dgm:spPr/>
      <dgm:t>
        <a:bodyPr/>
        <a:lstStyle/>
        <a:p>
          <a:endParaRPr lang="ru-RU"/>
        </a:p>
      </dgm:t>
    </dgm:pt>
    <dgm:pt modelId="{5C7A7810-F27D-4155-ACA0-272A412DDCCC}">
      <dgm:prSet phldrT="[Текст]"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uk-UA" sz="3600" b="1" dirty="0" smtClean="0"/>
            <a:t>Прості і складені задачі</a:t>
          </a:r>
          <a:r>
            <a:rPr lang="ru-RU" sz="3600" b="1" dirty="0" smtClean="0"/>
            <a:t> </a:t>
          </a:r>
        </a:p>
        <a:p>
          <a:pPr defTabSz="2622550">
            <a:lnSpc>
              <a:spcPct val="90000"/>
            </a:lnSpc>
            <a:spcBef>
              <a:spcPct val="0"/>
            </a:spcBef>
            <a:spcAft>
              <a:spcPct val="35000"/>
            </a:spcAft>
          </a:pPr>
          <a:endParaRPr lang="ru-RU" sz="2700" dirty="0"/>
        </a:p>
      </dgm:t>
    </dgm:pt>
    <dgm:pt modelId="{9829A9DA-C4CD-4EDB-BEAE-F7B09F3D2D8F}" type="parTrans" cxnId="{8EE5A9A3-7D5B-4E32-8837-1DADFF63D0F9}">
      <dgm:prSet/>
      <dgm:spPr/>
      <dgm:t>
        <a:bodyPr/>
        <a:lstStyle/>
        <a:p>
          <a:endParaRPr lang="ru-RU"/>
        </a:p>
      </dgm:t>
    </dgm:pt>
    <dgm:pt modelId="{F2C621A9-ECB9-4392-9F11-4126DA330044}" type="sibTrans" cxnId="{8EE5A9A3-7D5B-4E32-8837-1DADFF63D0F9}">
      <dgm:prSet/>
      <dgm:spPr/>
      <dgm:t>
        <a:bodyPr/>
        <a:lstStyle/>
        <a:p>
          <a:endParaRPr lang="ru-RU"/>
        </a:p>
      </dgm:t>
    </dgm:pt>
    <dgm:pt modelId="{EA4B43A9-B2D0-4E83-84EB-85948CAA5A4B}">
      <dgm:prSet phldrT="[Текст]" custT="1"/>
      <dgm:spPr/>
      <dgm:t>
        <a:bodyPr/>
        <a:lstStyle/>
        <a:p>
          <a:pPr algn="just"/>
          <a:r>
            <a:rPr lang="uk-UA" sz="2400" dirty="0" smtClean="0"/>
            <a:t>розв’язувати прості сюжетні задачі, що розкривають зміст арифметичних дій, задачі на знаходження невідомого компонента дій, задачі, які містять відношення різницевого й кратного порівняння, задачі на знаходження частини від числа або числа за його частиною, задачі з пропорційними величинами; </a:t>
          </a:r>
          <a:endParaRPr lang="ru-RU" sz="2400" dirty="0"/>
        </a:p>
      </dgm:t>
    </dgm:pt>
    <dgm:pt modelId="{24F1C046-42A0-4C2D-9855-AC9BF87D66F5}" type="parTrans" cxnId="{F9A7F75C-E31F-481F-A325-20BEE4B3B240}">
      <dgm:prSet/>
      <dgm:spPr/>
      <dgm:t>
        <a:bodyPr/>
        <a:lstStyle/>
        <a:p>
          <a:endParaRPr lang="ru-RU"/>
        </a:p>
      </dgm:t>
    </dgm:pt>
    <dgm:pt modelId="{F1B080F2-F4CB-4C22-A855-28CDEC6B8561}" type="sibTrans" cxnId="{F9A7F75C-E31F-481F-A325-20BEE4B3B240}">
      <dgm:prSet/>
      <dgm:spPr/>
      <dgm:t>
        <a:bodyPr/>
        <a:lstStyle/>
        <a:p>
          <a:endParaRPr lang="ru-RU"/>
        </a:p>
      </dgm:t>
    </dgm:pt>
    <dgm:pt modelId="{49C07949-EC59-49B1-8C0D-02EC5CA34455}">
      <dgm:prSet phldrT="[Текст]" custT="1"/>
      <dgm:spPr/>
      <dgm:t>
        <a:bodyPr/>
        <a:lstStyle/>
        <a:p>
          <a:pPr algn="just"/>
          <a:r>
            <a:rPr lang="uk-UA" sz="2400" dirty="0" smtClean="0"/>
            <a:t>розв’язувати складені задачі, що є композицією з двох – чотирьох видів простих задач, задачі на знаходження четвертого пропорційного, задачі на пропорційне ділення, на знаходження невідомого за двома різницями, на подвійне зведення до одиниці, на спільну роботу, на одночасний рух двох тіл;</a:t>
          </a:r>
          <a:r>
            <a:rPr lang="ru-RU" sz="2400" dirty="0" smtClean="0"/>
            <a:t> </a:t>
          </a:r>
          <a:endParaRPr lang="ru-RU" sz="2400" dirty="0"/>
        </a:p>
      </dgm:t>
    </dgm:pt>
    <dgm:pt modelId="{D5325216-233E-4F5D-B00E-19FB6BBD8B9B}" type="parTrans" cxnId="{F917788F-40AF-4929-8C88-A27B11400DFC}">
      <dgm:prSet/>
      <dgm:spPr/>
      <dgm:t>
        <a:bodyPr/>
        <a:lstStyle/>
        <a:p>
          <a:endParaRPr lang="ru-RU"/>
        </a:p>
      </dgm:t>
    </dgm:pt>
    <dgm:pt modelId="{F9413832-E437-4AA0-8535-647E60B73453}" type="sibTrans" cxnId="{F917788F-40AF-4929-8C88-A27B11400DFC}">
      <dgm:prSet/>
      <dgm:spPr/>
      <dgm:t>
        <a:bodyPr/>
        <a:lstStyle/>
        <a:p>
          <a:endParaRPr lang="ru-RU"/>
        </a:p>
      </dgm:t>
    </dgm:pt>
    <dgm:pt modelId="{E0DB326F-BAEA-40C1-9765-100417908124}" type="pres">
      <dgm:prSet presAssocID="{22210B5D-655E-4F5A-9203-1DB38F601BBB}" presName="diagram" presStyleCnt="0">
        <dgm:presLayoutVars>
          <dgm:chPref val="1"/>
          <dgm:dir/>
          <dgm:animOne val="branch"/>
          <dgm:animLvl val="lvl"/>
          <dgm:resizeHandles/>
        </dgm:presLayoutVars>
      </dgm:prSet>
      <dgm:spPr/>
      <dgm:t>
        <a:bodyPr/>
        <a:lstStyle/>
        <a:p>
          <a:endParaRPr lang="ru-RU"/>
        </a:p>
      </dgm:t>
    </dgm:pt>
    <dgm:pt modelId="{B3A3F84C-D595-40B2-8F20-5B20CCF350EA}" type="pres">
      <dgm:prSet presAssocID="{5C7A7810-F27D-4155-ACA0-272A412DDCCC}" presName="root" presStyleCnt="0"/>
      <dgm:spPr/>
    </dgm:pt>
    <dgm:pt modelId="{05079508-F110-4266-8447-5B7904C458F0}" type="pres">
      <dgm:prSet presAssocID="{5C7A7810-F27D-4155-ACA0-272A412DDCCC}" presName="rootComposite" presStyleCnt="0"/>
      <dgm:spPr/>
    </dgm:pt>
    <dgm:pt modelId="{300FA899-26D3-4BF8-9D01-617EE31B902F}" type="pres">
      <dgm:prSet presAssocID="{5C7A7810-F27D-4155-ACA0-272A412DDCCC}" presName="rootText" presStyleLbl="node1" presStyleIdx="0" presStyleCnt="1" custScaleX="206028" custScaleY="53929" custLinFactNeighborX="-1038" custLinFactNeighborY="12963"/>
      <dgm:spPr/>
      <dgm:t>
        <a:bodyPr/>
        <a:lstStyle/>
        <a:p>
          <a:endParaRPr lang="ru-RU"/>
        </a:p>
      </dgm:t>
    </dgm:pt>
    <dgm:pt modelId="{6C0F7C19-52E1-4E51-921F-E2A946820F1B}" type="pres">
      <dgm:prSet presAssocID="{5C7A7810-F27D-4155-ACA0-272A412DDCCC}" presName="rootConnector" presStyleLbl="node1" presStyleIdx="0" presStyleCnt="1"/>
      <dgm:spPr/>
      <dgm:t>
        <a:bodyPr/>
        <a:lstStyle/>
        <a:p>
          <a:endParaRPr lang="ru-RU"/>
        </a:p>
      </dgm:t>
    </dgm:pt>
    <dgm:pt modelId="{4F941F9A-801F-4F23-9B44-343E7DAE7E8B}" type="pres">
      <dgm:prSet presAssocID="{5C7A7810-F27D-4155-ACA0-272A412DDCCC}" presName="childShape" presStyleCnt="0"/>
      <dgm:spPr/>
    </dgm:pt>
    <dgm:pt modelId="{B0777C0B-9231-4D3E-850A-C1279186AF4F}" type="pres">
      <dgm:prSet presAssocID="{24F1C046-42A0-4C2D-9855-AC9BF87D66F5}" presName="Name13" presStyleLbl="parChTrans1D2" presStyleIdx="0" presStyleCnt="2"/>
      <dgm:spPr/>
      <dgm:t>
        <a:bodyPr/>
        <a:lstStyle/>
        <a:p>
          <a:endParaRPr lang="ru-RU"/>
        </a:p>
      </dgm:t>
    </dgm:pt>
    <dgm:pt modelId="{1A71F784-4565-451D-B83A-D93D02EFF71A}" type="pres">
      <dgm:prSet presAssocID="{EA4B43A9-B2D0-4E83-84EB-85948CAA5A4B}" presName="childText" presStyleLbl="bgAcc1" presStyleIdx="0" presStyleCnt="2" custScaleX="323895" custScaleY="148842">
        <dgm:presLayoutVars>
          <dgm:bulletEnabled val="1"/>
        </dgm:presLayoutVars>
      </dgm:prSet>
      <dgm:spPr/>
      <dgm:t>
        <a:bodyPr/>
        <a:lstStyle/>
        <a:p>
          <a:endParaRPr lang="ru-RU"/>
        </a:p>
      </dgm:t>
    </dgm:pt>
    <dgm:pt modelId="{D7BE4184-C567-4E3F-A60B-4378079730FC}" type="pres">
      <dgm:prSet presAssocID="{D5325216-233E-4F5D-B00E-19FB6BBD8B9B}" presName="Name13" presStyleLbl="parChTrans1D2" presStyleIdx="1" presStyleCnt="2"/>
      <dgm:spPr/>
      <dgm:t>
        <a:bodyPr/>
        <a:lstStyle/>
        <a:p>
          <a:endParaRPr lang="ru-RU"/>
        </a:p>
      </dgm:t>
    </dgm:pt>
    <dgm:pt modelId="{795BB2B6-4D2F-4EB2-9EE9-DCEE551BEE1C}" type="pres">
      <dgm:prSet presAssocID="{49C07949-EC59-49B1-8C0D-02EC5CA34455}" presName="childText" presStyleLbl="bgAcc1" presStyleIdx="1" presStyleCnt="2" custScaleX="323895" custScaleY="148842">
        <dgm:presLayoutVars>
          <dgm:bulletEnabled val="1"/>
        </dgm:presLayoutVars>
      </dgm:prSet>
      <dgm:spPr/>
      <dgm:t>
        <a:bodyPr/>
        <a:lstStyle/>
        <a:p>
          <a:endParaRPr lang="ru-RU"/>
        </a:p>
      </dgm:t>
    </dgm:pt>
  </dgm:ptLst>
  <dgm:cxnLst>
    <dgm:cxn modelId="{1AEF8D0E-14CF-45F6-956C-56842082BD0B}" type="presOf" srcId="{EA4B43A9-B2D0-4E83-84EB-85948CAA5A4B}" destId="{1A71F784-4565-451D-B83A-D93D02EFF71A}" srcOrd="0" destOrd="0" presId="urn:microsoft.com/office/officeart/2005/8/layout/hierarchy3"/>
    <dgm:cxn modelId="{F917788F-40AF-4929-8C88-A27B11400DFC}" srcId="{5C7A7810-F27D-4155-ACA0-272A412DDCCC}" destId="{49C07949-EC59-49B1-8C0D-02EC5CA34455}" srcOrd="1" destOrd="0" parTransId="{D5325216-233E-4F5D-B00E-19FB6BBD8B9B}" sibTransId="{F9413832-E437-4AA0-8535-647E60B73453}"/>
    <dgm:cxn modelId="{B837E346-5A08-4EA9-A615-CA9D305ED487}" type="presOf" srcId="{24F1C046-42A0-4C2D-9855-AC9BF87D66F5}" destId="{B0777C0B-9231-4D3E-850A-C1279186AF4F}" srcOrd="0" destOrd="0" presId="urn:microsoft.com/office/officeart/2005/8/layout/hierarchy3"/>
    <dgm:cxn modelId="{8C092AB5-8D36-4E9F-9B5D-F88AA492D44E}" type="presOf" srcId="{49C07949-EC59-49B1-8C0D-02EC5CA34455}" destId="{795BB2B6-4D2F-4EB2-9EE9-DCEE551BEE1C}" srcOrd="0" destOrd="0" presId="urn:microsoft.com/office/officeart/2005/8/layout/hierarchy3"/>
    <dgm:cxn modelId="{1B47CB1F-F974-4E78-95E8-BE36AF60DB83}" type="presOf" srcId="{D5325216-233E-4F5D-B00E-19FB6BBD8B9B}" destId="{D7BE4184-C567-4E3F-A60B-4378079730FC}" srcOrd="0" destOrd="0" presId="urn:microsoft.com/office/officeart/2005/8/layout/hierarchy3"/>
    <dgm:cxn modelId="{641FF5B4-E5FA-4CBD-868D-3C3791029822}" type="presOf" srcId="{5C7A7810-F27D-4155-ACA0-272A412DDCCC}" destId="{6C0F7C19-52E1-4E51-921F-E2A946820F1B}" srcOrd="1" destOrd="0" presId="urn:microsoft.com/office/officeart/2005/8/layout/hierarchy3"/>
    <dgm:cxn modelId="{538CE40A-DA50-4B19-82B2-2E92AAF17484}" type="presOf" srcId="{5C7A7810-F27D-4155-ACA0-272A412DDCCC}" destId="{300FA899-26D3-4BF8-9D01-617EE31B902F}" srcOrd="0" destOrd="0" presId="urn:microsoft.com/office/officeart/2005/8/layout/hierarchy3"/>
    <dgm:cxn modelId="{8EE5A9A3-7D5B-4E32-8837-1DADFF63D0F9}" srcId="{22210B5D-655E-4F5A-9203-1DB38F601BBB}" destId="{5C7A7810-F27D-4155-ACA0-272A412DDCCC}" srcOrd="0" destOrd="0" parTransId="{9829A9DA-C4CD-4EDB-BEAE-F7B09F3D2D8F}" sibTransId="{F2C621A9-ECB9-4392-9F11-4126DA330044}"/>
    <dgm:cxn modelId="{79CADD14-0061-4446-A5C5-0972913C434C}" type="presOf" srcId="{22210B5D-655E-4F5A-9203-1DB38F601BBB}" destId="{E0DB326F-BAEA-40C1-9765-100417908124}" srcOrd="0" destOrd="0" presId="urn:microsoft.com/office/officeart/2005/8/layout/hierarchy3"/>
    <dgm:cxn modelId="{F9A7F75C-E31F-481F-A325-20BEE4B3B240}" srcId="{5C7A7810-F27D-4155-ACA0-272A412DDCCC}" destId="{EA4B43A9-B2D0-4E83-84EB-85948CAA5A4B}" srcOrd="0" destOrd="0" parTransId="{24F1C046-42A0-4C2D-9855-AC9BF87D66F5}" sibTransId="{F1B080F2-F4CB-4C22-A855-28CDEC6B8561}"/>
    <dgm:cxn modelId="{6C1AA19E-7386-4EF6-8A2E-CF202BD761C8}" type="presParOf" srcId="{E0DB326F-BAEA-40C1-9765-100417908124}" destId="{B3A3F84C-D595-40B2-8F20-5B20CCF350EA}" srcOrd="0" destOrd="0" presId="urn:microsoft.com/office/officeart/2005/8/layout/hierarchy3"/>
    <dgm:cxn modelId="{39FF70E9-340A-487C-A566-78259E251A0F}" type="presParOf" srcId="{B3A3F84C-D595-40B2-8F20-5B20CCF350EA}" destId="{05079508-F110-4266-8447-5B7904C458F0}" srcOrd="0" destOrd="0" presId="urn:microsoft.com/office/officeart/2005/8/layout/hierarchy3"/>
    <dgm:cxn modelId="{A64FE463-1CA2-447A-A543-B3B8CA250664}" type="presParOf" srcId="{05079508-F110-4266-8447-5B7904C458F0}" destId="{300FA899-26D3-4BF8-9D01-617EE31B902F}" srcOrd="0" destOrd="0" presId="urn:microsoft.com/office/officeart/2005/8/layout/hierarchy3"/>
    <dgm:cxn modelId="{066ED108-AC05-47D3-BE2E-4877E0AB1E8F}" type="presParOf" srcId="{05079508-F110-4266-8447-5B7904C458F0}" destId="{6C0F7C19-52E1-4E51-921F-E2A946820F1B}" srcOrd="1" destOrd="0" presId="urn:microsoft.com/office/officeart/2005/8/layout/hierarchy3"/>
    <dgm:cxn modelId="{FD215219-AB4B-49C6-A37C-8807B7FF48F3}" type="presParOf" srcId="{B3A3F84C-D595-40B2-8F20-5B20CCF350EA}" destId="{4F941F9A-801F-4F23-9B44-343E7DAE7E8B}" srcOrd="1" destOrd="0" presId="urn:microsoft.com/office/officeart/2005/8/layout/hierarchy3"/>
    <dgm:cxn modelId="{92C44424-78E6-44CF-AB1E-A8EE94AFEAA4}" type="presParOf" srcId="{4F941F9A-801F-4F23-9B44-343E7DAE7E8B}" destId="{B0777C0B-9231-4D3E-850A-C1279186AF4F}" srcOrd="0" destOrd="0" presId="urn:microsoft.com/office/officeart/2005/8/layout/hierarchy3"/>
    <dgm:cxn modelId="{FFAA04C2-7D65-4059-AF17-CF882FC909E1}" type="presParOf" srcId="{4F941F9A-801F-4F23-9B44-343E7DAE7E8B}" destId="{1A71F784-4565-451D-B83A-D93D02EFF71A}" srcOrd="1" destOrd="0" presId="urn:microsoft.com/office/officeart/2005/8/layout/hierarchy3"/>
    <dgm:cxn modelId="{E932E048-7887-43CE-92C7-5DFCE5B471AB}" type="presParOf" srcId="{4F941F9A-801F-4F23-9B44-343E7DAE7E8B}" destId="{D7BE4184-C567-4E3F-A60B-4378079730FC}" srcOrd="2" destOrd="0" presId="urn:microsoft.com/office/officeart/2005/8/layout/hierarchy3"/>
    <dgm:cxn modelId="{E344A42B-3659-405B-8A63-4E24E3B4BE47}" type="presParOf" srcId="{4F941F9A-801F-4F23-9B44-343E7DAE7E8B}" destId="{795BB2B6-4D2F-4EB2-9EE9-DCEE551BEE1C}" srcOrd="3" destOrd="0" presId="urn:microsoft.com/office/officeart/2005/8/layout/hierarchy3"/>
  </dgm:cxnLst>
  <dgm:bg/>
  <dgm:whole/>
</dgm:dataModel>
</file>

<file path=ppt/diagrams/data17.xml><?xml version="1.0" encoding="utf-8"?>
<dgm:dataModel xmlns:dgm="http://schemas.openxmlformats.org/drawingml/2006/diagram" xmlns:a="http://schemas.openxmlformats.org/drawingml/2006/main">
  <dgm:ptLst>
    <dgm:pt modelId="{8C850259-1058-492A-BD43-F966849BB284}" type="doc">
      <dgm:prSet loTypeId="urn:microsoft.com/office/officeart/2005/8/layout/hierarchy3" loCatId="hierarchy" qsTypeId="urn:microsoft.com/office/officeart/2005/8/quickstyle/3d2" qsCatId="3D" csTypeId="urn:microsoft.com/office/officeart/2005/8/colors/accent2_1" csCatId="accent2" phldr="1"/>
      <dgm:spPr/>
      <dgm:t>
        <a:bodyPr/>
        <a:lstStyle/>
        <a:p>
          <a:endParaRPr lang="ru-RU"/>
        </a:p>
      </dgm:t>
    </dgm:pt>
    <dgm:pt modelId="{B20CDEAA-2E0B-4EB3-9CA6-1CC17410DEF3}">
      <dgm:prSet phldrT="[Текст]"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uk-UA" sz="3600" b="1" dirty="0" smtClean="0"/>
            <a:t>Просторові відношення</a:t>
          </a:r>
        </a:p>
        <a:p>
          <a:pPr defTabSz="2622550">
            <a:lnSpc>
              <a:spcPct val="90000"/>
            </a:lnSpc>
            <a:spcBef>
              <a:spcPct val="0"/>
            </a:spcBef>
            <a:spcAft>
              <a:spcPct val="35000"/>
            </a:spcAft>
          </a:pPr>
          <a:endParaRPr lang="ru-RU" sz="3000" dirty="0"/>
        </a:p>
      </dgm:t>
    </dgm:pt>
    <dgm:pt modelId="{6673696D-17D9-49D1-B933-454EE998A3B5}" type="parTrans" cxnId="{783F0CDB-600B-4AB9-ABC1-A69F9EE2CEC0}">
      <dgm:prSet/>
      <dgm:spPr/>
      <dgm:t>
        <a:bodyPr/>
        <a:lstStyle/>
        <a:p>
          <a:endParaRPr lang="ru-RU"/>
        </a:p>
      </dgm:t>
    </dgm:pt>
    <dgm:pt modelId="{00D48404-3A11-43C6-9898-775300717FC1}" type="sibTrans" cxnId="{783F0CDB-600B-4AB9-ABC1-A69F9EE2CEC0}">
      <dgm:prSet/>
      <dgm:spPr/>
      <dgm:t>
        <a:bodyPr/>
        <a:lstStyle/>
        <a:p>
          <a:endParaRPr lang="ru-RU"/>
        </a:p>
      </dgm:t>
    </dgm:pt>
    <dgm:pt modelId="{1913F59B-C0A3-414A-B612-863FA93F0480}">
      <dgm:prSet phldrT="[Текст]" custT="1"/>
      <dgm:spPr/>
      <dgm:t>
        <a:bodyPr/>
        <a:lstStyle/>
        <a:p>
          <a:pPr algn="just"/>
          <a:r>
            <a:rPr lang="uk-UA" sz="2400" dirty="0" smtClean="0"/>
            <a:t>визначати місце знаходження об’єкта на площині і в просторі; </a:t>
          </a:r>
          <a:endParaRPr lang="ru-RU" sz="2400" dirty="0"/>
        </a:p>
      </dgm:t>
    </dgm:pt>
    <dgm:pt modelId="{B08746B1-ABA9-492D-A5FB-0C098048E1F2}" type="parTrans" cxnId="{B036BDA3-A24A-4EEB-95C4-CB6805FA256F}">
      <dgm:prSet/>
      <dgm:spPr/>
      <dgm:t>
        <a:bodyPr/>
        <a:lstStyle/>
        <a:p>
          <a:endParaRPr lang="ru-RU"/>
        </a:p>
      </dgm:t>
    </dgm:pt>
    <dgm:pt modelId="{D20EF09D-332C-4A73-9725-00D71CFAE59F}" type="sibTrans" cxnId="{B036BDA3-A24A-4EEB-95C4-CB6805FA256F}">
      <dgm:prSet/>
      <dgm:spPr/>
      <dgm:t>
        <a:bodyPr/>
        <a:lstStyle/>
        <a:p>
          <a:endParaRPr lang="ru-RU"/>
        </a:p>
      </dgm:t>
    </dgm:pt>
    <dgm:pt modelId="{2396BB31-C9A2-4092-BBC4-8B1A6D69A307}">
      <dgm:prSet phldrT="[Текст]" custT="1"/>
      <dgm:spPr/>
      <dgm:t>
        <a:bodyPr/>
        <a:lstStyle/>
        <a:p>
          <a:pPr algn="just"/>
          <a:r>
            <a:rPr lang="uk-UA" sz="2400" dirty="0" smtClean="0"/>
            <a:t>розкладати і переміщувати предмети на площині, вживати відповідну термінологію;</a:t>
          </a:r>
          <a:r>
            <a:rPr lang="ru-RU" sz="2400" dirty="0" smtClean="0"/>
            <a:t> </a:t>
          </a:r>
          <a:endParaRPr lang="ru-RU" sz="2400" dirty="0"/>
        </a:p>
      </dgm:t>
    </dgm:pt>
    <dgm:pt modelId="{63C355AD-96A6-41A1-AE83-06124C9B3338}" type="parTrans" cxnId="{7A425FD2-28D2-41FF-B9CB-24BD82E68CC3}">
      <dgm:prSet/>
      <dgm:spPr/>
      <dgm:t>
        <a:bodyPr/>
        <a:lstStyle/>
        <a:p>
          <a:endParaRPr lang="ru-RU"/>
        </a:p>
      </dgm:t>
    </dgm:pt>
    <dgm:pt modelId="{F2EFAF1B-8D13-4E11-B30F-9BDAC4AA2736}" type="sibTrans" cxnId="{7A425FD2-28D2-41FF-B9CB-24BD82E68CC3}">
      <dgm:prSet/>
      <dgm:spPr/>
      <dgm:t>
        <a:bodyPr/>
        <a:lstStyle/>
        <a:p>
          <a:endParaRPr lang="ru-RU"/>
        </a:p>
      </dgm:t>
    </dgm:pt>
    <dgm:pt modelId="{EB1E3301-BA8C-458F-859A-77F22B8F2CDC}" type="pres">
      <dgm:prSet presAssocID="{8C850259-1058-492A-BD43-F966849BB284}" presName="diagram" presStyleCnt="0">
        <dgm:presLayoutVars>
          <dgm:chPref val="1"/>
          <dgm:dir/>
          <dgm:animOne val="branch"/>
          <dgm:animLvl val="lvl"/>
          <dgm:resizeHandles/>
        </dgm:presLayoutVars>
      </dgm:prSet>
      <dgm:spPr/>
      <dgm:t>
        <a:bodyPr/>
        <a:lstStyle/>
        <a:p>
          <a:endParaRPr lang="ru-RU"/>
        </a:p>
      </dgm:t>
    </dgm:pt>
    <dgm:pt modelId="{A15E1CAB-D9A8-4F91-AD04-FE15329275E0}" type="pres">
      <dgm:prSet presAssocID="{B20CDEAA-2E0B-4EB3-9CA6-1CC17410DEF3}" presName="root" presStyleCnt="0"/>
      <dgm:spPr/>
    </dgm:pt>
    <dgm:pt modelId="{6DDECBDA-D916-4807-8B13-AE71455C29B3}" type="pres">
      <dgm:prSet presAssocID="{B20CDEAA-2E0B-4EB3-9CA6-1CC17410DEF3}" presName="rootComposite" presStyleCnt="0"/>
      <dgm:spPr/>
    </dgm:pt>
    <dgm:pt modelId="{0DD08187-0A99-4ECE-9BC4-1A870ECA7108}" type="pres">
      <dgm:prSet presAssocID="{B20CDEAA-2E0B-4EB3-9CA6-1CC17410DEF3}" presName="rootText" presStyleLbl="node1" presStyleIdx="0" presStyleCnt="1" custScaleX="144331" custScaleY="97965"/>
      <dgm:spPr/>
      <dgm:t>
        <a:bodyPr/>
        <a:lstStyle/>
        <a:p>
          <a:endParaRPr lang="ru-RU"/>
        </a:p>
      </dgm:t>
    </dgm:pt>
    <dgm:pt modelId="{6FE0D291-4001-42B9-9B05-24625B33151A}" type="pres">
      <dgm:prSet presAssocID="{B20CDEAA-2E0B-4EB3-9CA6-1CC17410DEF3}" presName="rootConnector" presStyleLbl="node1" presStyleIdx="0" presStyleCnt="1"/>
      <dgm:spPr/>
      <dgm:t>
        <a:bodyPr/>
        <a:lstStyle/>
        <a:p>
          <a:endParaRPr lang="ru-RU"/>
        </a:p>
      </dgm:t>
    </dgm:pt>
    <dgm:pt modelId="{20A1BE39-FB35-4042-B8F3-AD6398F3CF88}" type="pres">
      <dgm:prSet presAssocID="{B20CDEAA-2E0B-4EB3-9CA6-1CC17410DEF3}" presName="childShape" presStyleCnt="0"/>
      <dgm:spPr/>
    </dgm:pt>
    <dgm:pt modelId="{679C4007-29C1-495C-B732-EB140F7B33CC}" type="pres">
      <dgm:prSet presAssocID="{B08746B1-ABA9-492D-A5FB-0C098048E1F2}" presName="Name13" presStyleLbl="parChTrans1D2" presStyleIdx="0" presStyleCnt="2"/>
      <dgm:spPr/>
      <dgm:t>
        <a:bodyPr/>
        <a:lstStyle/>
        <a:p>
          <a:endParaRPr lang="ru-RU"/>
        </a:p>
      </dgm:t>
    </dgm:pt>
    <dgm:pt modelId="{4792B9D5-BB59-409F-B77B-0E459C9FB8D4}" type="pres">
      <dgm:prSet presAssocID="{1913F59B-C0A3-414A-B612-863FA93F0480}" presName="childText" presStyleLbl="bgAcc1" presStyleIdx="0" presStyleCnt="2" custScaleX="335306" custScaleY="67247">
        <dgm:presLayoutVars>
          <dgm:bulletEnabled val="1"/>
        </dgm:presLayoutVars>
      </dgm:prSet>
      <dgm:spPr/>
      <dgm:t>
        <a:bodyPr/>
        <a:lstStyle/>
        <a:p>
          <a:endParaRPr lang="ru-RU"/>
        </a:p>
      </dgm:t>
    </dgm:pt>
    <dgm:pt modelId="{13E60593-52F7-47C5-83EA-ACB30D2D0F2F}" type="pres">
      <dgm:prSet presAssocID="{63C355AD-96A6-41A1-AE83-06124C9B3338}" presName="Name13" presStyleLbl="parChTrans1D2" presStyleIdx="1" presStyleCnt="2"/>
      <dgm:spPr/>
      <dgm:t>
        <a:bodyPr/>
        <a:lstStyle/>
        <a:p>
          <a:endParaRPr lang="ru-RU"/>
        </a:p>
      </dgm:t>
    </dgm:pt>
    <dgm:pt modelId="{8BBF0B90-6BA2-47A4-AA54-39E0F09AA83B}" type="pres">
      <dgm:prSet presAssocID="{2396BB31-C9A2-4092-BBC4-8B1A6D69A307}" presName="childText" presStyleLbl="bgAcc1" presStyleIdx="1" presStyleCnt="2" custScaleX="335306" custScaleY="67247">
        <dgm:presLayoutVars>
          <dgm:bulletEnabled val="1"/>
        </dgm:presLayoutVars>
      </dgm:prSet>
      <dgm:spPr/>
      <dgm:t>
        <a:bodyPr/>
        <a:lstStyle/>
        <a:p>
          <a:endParaRPr lang="ru-RU"/>
        </a:p>
      </dgm:t>
    </dgm:pt>
  </dgm:ptLst>
  <dgm:cxnLst>
    <dgm:cxn modelId="{9E9FD49A-551A-48C6-93D5-9BFD9E7BA8F4}" type="presOf" srcId="{63C355AD-96A6-41A1-AE83-06124C9B3338}" destId="{13E60593-52F7-47C5-83EA-ACB30D2D0F2F}" srcOrd="0" destOrd="0" presId="urn:microsoft.com/office/officeart/2005/8/layout/hierarchy3"/>
    <dgm:cxn modelId="{EFAF714F-5C63-497B-8B44-95DC90509023}" type="presOf" srcId="{B20CDEAA-2E0B-4EB3-9CA6-1CC17410DEF3}" destId="{6FE0D291-4001-42B9-9B05-24625B33151A}" srcOrd="1" destOrd="0" presId="urn:microsoft.com/office/officeart/2005/8/layout/hierarchy3"/>
    <dgm:cxn modelId="{78EEB370-9171-475F-B9E6-C1DC4B376FE8}" type="presOf" srcId="{1913F59B-C0A3-414A-B612-863FA93F0480}" destId="{4792B9D5-BB59-409F-B77B-0E459C9FB8D4}" srcOrd="0" destOrd="0" presId="urn:microsoft.com/office/officeart/2005/8/layout/hierarchy3"/>
    <dgm:cxn modelId="{EA5D4212-AA5D-4F3A-909D-10491B402342}" type="presOf" srcId="{2396BB31-C9A2-4092-BBC4-8B1A6D69A307}" destId="{8BBF0B90-6BA2-47A4-AA54-39E0F09AA83B}" srcOrd="0" destOrd="0" presId="urn:microsoft.com/office/officeart/2005/8/layout/hierarchy3"/>
    <dgm:cxn modelId="{B036BDA3-A24A-4EEB-95C4-CB6805FA256F}" srcId="{B20CDEAA-2E0B-4EB3-9CA6-1CC17410DEF3}" destId="{1913F59B-C0A3-414A-B612-863FA93F0480}" srcOrd="0" destOrd="0" parTransId="{B08746B1-ABA9-492D-A5FB-0C098048E1F2}" sibTransId="{D20EF09D-332C-4A73-9725-00D71CFAE59F}"/>
    <dgm:cxn modelId="{7A425FD2-28D2-41FF-B9CB-24BD82E68CC3}" srcId="{B20CDEAA-2E0B-4EB3-9CA6-1CC17410DEF3}" destId="{2396BB31-C9A2-4092-BBC4-8B1A6D69A307}" srcOrd="1" destOrd="0" parTransId="{63C355AD-96A6-41A1-AE83-06124C9B3338}" sibTransId="{F2EFAF1B-8D13-4E11-B30F-9BDAC4AA2736}"/>
    <dgm:cxn modelId="{783F0CDB-600B-4AB9-ABC1-A69F9EE2CEC0}" srcId="{8C850259-1058-492A-BD43-F966849BB284}" destId="{B20CDEAA-2E0B-4EB3-9CA6-1CC17410DEF3}" srcOrd="0" destOrd="0" parTransId="{6673696D-17D9-49D1-B933-454EE998A3B5}" sibTransId="{00D48404-3A11-43C6-9898-775300717FC1}"/>
    <dgm:cxn modelId="{B63F751C-2364-49CF-B5DD-E58ECF24F9F8}" type="presOf" srcId="{B20CDEAA-2E0B-4EB3-9CA6-1CC17410DEF3}" destId="{0DD08187-0A99-4ECE-9BC4-1A870ECA7108}" srcOrd="0" destOrd="0" presId="urn:microsoft.com/office/officeart/2005/8/layout/hierarchy3"/>
    <dgm:cxn modelId="{039130A8-9E2A-439F-868C-91EAABE04115}" type="presOf" srcId="{8C850259-1058-492A-BD43-F966849BB284}" destId="{EB1E3301-BA8C-458F-859A-77F22B8F2CDC}" srcOrd="0" destOrd="0" presId="urn:microsoft.com/office/officeart/2005/8/layout/hierarchy3"/>
    <dgm:cxn modelId="{5B59D0A4-FABC-436E-84A1-D86607D30341}" type="presOf" srcId="{B08746B1-ABA9-492D-A5FB-0C098048E1F2}" destId="{679C4007-29C1-495C-B732-EB140F7B33CC}" srcOrd="0" destOrd="0" presId="urn:microsoft.com/office/officeart/2005/8/layout/hierarchy3"/>
    <dgm:cxn modelId="{3B2A2CEA-927A-4829-87FC-560716283DA7}" type="presParOf" srcId="{EB1E3301-BA8C-458F-859A-77F22B8F2CDC}" destId="{A15E1CAB-D9A8-4F91-AD04-FE15329275E0}" srcOrd="0" destOrd="0" presId="urn:microsoft.com/office/officeart/2005/8/layout/hierarchy3"/>
    <dgm:cxn modelId="{A242A94C-C43A-41AF-B909-A3C008541D3D}" type="presParOf" srcId="{A15E1CAB-D9A8-4F91-AD04-FE15329275E0}" destId="{6DDECBDA-D916-4807-8B13-AE71455C29B3}" srcOrd="0" destOrd="0" presId="urn:microsoft.com/office/officeart/2005/8/layout/hierarchy3"/>
    <dgm:cxn modelId="{4ED3DA6C-1582-4F7E-AE27-E868285D6AAC}" type="presParOf" srcId="{6DDECBDA-D916-4807-8B13-AE71455C29B3}" destId="{0DD08187-0A99-4ECE-9BC4-1A870ECA7108}" srcOrd="0" destOrd="0" presId="urn:microsoft.com/office/officeart/2005/8/layout/hierarchy3"/>
    <dgm:cxn modelId="{783CF86D-4DFC-4A35-8C85-B0D4826E7B44}" type="presParOf" srcId="{6DDECBDA-D916-4807-8B13-AE71455C29B3}" destId="{6FE0D291-4001-42B9-9B05-24625B33151A}" srcOrd="1" destOrd="0" presId="urn:microsoft.com/office/officeart/2005/8/layout/hierarchy3"/>
    <dgm:cxn modelId="{014B52F7-DEE4-4E48-A78B-DD1E77D0EAA0}" type="presParOf" srcId="{A15E1CAB-D9A8-4F91-AD04-FE15329275E0}" destId="{20A1BE39-FB35-4042-B8F3-AD6398F3CF88}" srcOrd="1" destOrd="0" presId="urn:microsoft.com/office/officeart/2005/8/layout/hierarchy3"/>
    <dgm:cxn modelId="{B12C4DE8-D8AE-4060-8045-6ACF13929B3B}" type="presParOf" srcId="{20A1BE39-FB35-4042-B8F3-AD6398F3CF88}" destId="{679C4007-29C1-495C-B732-EB140F7B33CC}" srcOrd="0" destOrd="0" presId="urn:microsoft.com/office/officeart/2005/8/layout/hierarchy3"/>
    <dgm:cxn modelId="{33690D60-EE09-4D07-9068-E70C7B25C2C0}" type="presParOf" srcId="{20A1BE39-FB35-4042-B8F3-AD6398F3CF88}" destId="{4792B9D5-BB59-409F-B77B-0E459C9FB8D4}" srcOrd="1" destOrd="0" presId="urn:microsoft.com/office/officeart/2005/8/layout/hierarchy3"/>
    <dgm:cxn modelId="{E31DB00C-E75A-4B61-9F73-D940D97BA690}" type="presParOf" srcId="{20A1BE39-FB35-4042-B8F3-AD6398F3CF88}" destId="{13E60593-52F7-47C5-83EA-ACB30D2D0F2F}" srcOrd="2" destOrd="0" presId="urn:microsoft.com/office/officeart/2005/8/layout/hierarchy3"/>
    <dgm:cxn modelId="{7A2F73D7-3223-4F17-9A31-CFC785E38C1F}" type="presParOf" srcId="{20A1BE39-FB35-4042-B8F3-AD6398F3CF88}" destId="{8BBF0B90-6BA2-47A4-AA54-39E0F09AA83B}" srcOrd="3" destOrd="0" presId="urn:microsoft.com/office/officeart/2005/8/layout/hierarchy3"/>
  </dgm:cxnLst>
  <dgm:bg/>
  <dgm:whole/>
</dgm:dataModel>
</file>

<file path=ppt/diagrams/data18.xml><?xml version="1.0" encoding="utf-8"?>
<dgm:dataModel xmlns:dgm="http://schemas.openxmlformats.org/drawingml/2006/diagram" xmlns:a="http://schemas.openxmlformats.org/drawingml/2006/main">
  <dgm:ptLst>
    <dgm:pt modelId="{5123865A-E532-4E0E-8B21-27ECE13727D4}" type="doc">
      <dgm:prSet loTypeId="urn:microsoft.com/office/officeart/2005/8/layout/hierarchy3" loCatId="hierarchy" qsTypeId="urn:microsoft.com/office/officeart/2005/8/quickstyle/3d2" qsCatId="3D" csTypeId="urn:microsoft.com/office/officeart/2005/8/colors/accent2_1" csCatId="accent2" phldr="1"/>
      <dgm:spPr/>
      <dgm:t>
        <a:bodyPr/>
        <a:lstStyle/>
        <a:p>
          <a:endParaRPr lang="ru-RU"/>
        </a:p>
      </dgm:t>
    </dgm:pt>
    <dgm:pt modelId="{46272BCF-B344-4A70-A6CA-5C1A6CB5073F}">
      <dgm:prSet phldrT="[Текст]"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uk-UA" sz="3600" b="1" dirty="0" smtClean="0"/>
            <a:t>Геометричні фігури на площині </a:t>
          </a:r>
          <a:r>
            <a:rPr lang="uk-UA" sz="2400" b="0" dirty="0" smtClean="0"/>
            <a:t>(точка, лінії, відрізок, промінь, кути, многокутники, коло, круг). </a:t>
          </a:r>
        </a:p>
        <a:p>
          <a:pPr defTabSz="2622550">
            <a:lnSpc>
              <a:spcPct val="90000"/>
            </a:lnSpc>
            <a:spcBef>
              <a:spcPct val="0"/>
            </a:spcBef>
            <a:spcAft>
              <a:spcPct val="35000"/>
            </a:spcAft>
          </a:pPr>
          <a:endParaRPr lang="ru-RU" sz="900" dirty="0"/>
        </a:p>
      </dgm:t>
    </dgm:pt>
    <dgm:pt modelId="{D35A26E3-2D94-4B93-8429-6AF996D1F676}" type="parTrans" cxnId="{C6206AB4-315F-4586-BAED-9A6FE91CEE42}">
      <dgm:prSet/>
      <dgm:spPr/>
      <dgm:t>
        <a:bodyPr/>
        <a:lstStyle/>
        <a:p>
          <a:endParaRPr lang="ru-RU"/>
        </a:p>
      </dgm:t>
    </dgm:pt>
    <dgm:pt modelId="{78E090C8-CB30-4A6E-9D14-E34B49109BB7}" type="sibTrans" cxnId="{C6206AB4-315F-4586-BAED-9A6FE91CEE42}">
      <dgm:prSet/>
      <dgm:spPr/>
      <dgm:t>
        <a:bodyPr/>
        <a:lstStyle/>
        <a:p>
          <a:endParaRPr lang="ru-RU"/>
        </a:p>
      </dgm:t>
    </dgm:pt>
    <dgm:pt modelId="{C83447EF-4134-487C-BF9A-62D00CB384D7}">
      <dgm:prSet phldrT="[Текст]" custT="1"/>
      <dgm:spPr/>
      <dgm:t>
        <a:bodyPr/>
        <a:lstStyle/>
        <a:p>
          <a:pPr algn="just"/>
          <a:r>
            <a:rPr lang="uk-UA" sz="2400" dirty="0" smtClean="0"/>
            <a:t>визначати істотні ознаки геометричних фігур; </a:t>
          </a:r>
          <a:endParaRPr lang="ru-RU" sz="2400" dirty="0"/>
        </a:p>
      </dgm:t>
    </dgm:pt>
    <dgm:pt modelId="{5D2B21B4-0915-46A6-8CBF-8444675003E2}" type="parTrans" cxnId="{CA6B2306-FCEF-459B-87EB-C3E12390FF11}">
      <dgm:prSet/>
      <dgm:spPr/>
      <dgm:t>
        <a:bodyPr/>
        <a:lstStyle/>
        <a:p>
          <a:endParaRPr lang="ru-RU"/>
        </a:p>
      </dgm:t>
    </dgm:pt>
    <dgm:pt modelId="{874244C8-B159-4888-B252-7AA01B4C9C19}" type="sibTrans" cxnId="{CA6B2306-FCEF-459B-87EB-C3E12390FF11}">
      <dgm:prSet/>
      <dgm:spPr/>
      <dgm:t>
        <a:bodyPr/>
        <a:lstStyle/>
        <a:p>
          <a:endParaRPr lang="ru-RU"/>
        </a:p>
      </dgm:t>
    </dgm:pt>
    <dgm:pt modelId="{B6222830-EA4E-44BE-887E-73F2B71F34C0}">
      <dgm:prSet phldrT="[Текст]" custT="1"/>
      <dgm:spPr/>
      <dgm:t>
        <a:bodyPr/>
        <a:lstStyle/>
        <a:p>
          <a:pPr algn="just"/>
          <a:r>
            <a:rPr lang="uk-UA" sz="2400" dirty="0" smtClean="0"/>
            <a:t>зображувати геометричні фігури на аркуші в клітинку, будувати прямокутники;</a:t>
          </a:r>
          <a:endParaRPr lang="ru-RU" sz="2400" dirty="0"/>
        </a:p>
      </dgm:t>
    </dgm:pt>
    <dgm:pt modelId="{EF107B45-1B19-442A-87C2-44050A4060C9}" type="parTrans" cxnId="{B1C6F758-7772-401E-B5FF-C77184C4BA68}">
      <dgm:prSet/>
      <dgm:spPr/>
      <dgm:t>
        <a:bodyPr/>
        <a:lstStyle/>
        <a:p>
          <a:endParaRPr lang="ru-RU"/>
        </a:p>
      </dgm:t>
    </dgm:pt>
    <dgm:pt modelId="{368A2F45-EB90-4D1F-8120-40A1A039D7F3}" type="sibTrans" cxnId="{B1C6F758-7772-401E-B5FF-C77184C4BA68}">
      <dgm:prSet/>
      <dgm:spPr/>
      <dgm:t>
        <a:bodyPr/>
        <a:lstStyle/>
        <a:p>
          <a:endParaRPr lang="ru-RU"/>
        </a:p>
      </dgm:t>
    </dgm:pt>
    <dgm:pt modelId="{2288FDD1-5002-4B79-8EA5-1C07248F3E79}">
      <dgm:prSet phldrT="[Текст]" custT="1"/>
      <dgm:spPr/>
      <dgm:t>
        <a:bodyPr/>
        <a:lstStyle/>
        <a:p>
          <a:pPr algn="just"/>
          <a:r>
            <a:rPr lang="uk-UA" sz="2400" dirty="0" smtClean="0"/>
            <a:t>позначати геометричні фігури буквами латинського алфавіту; </a:t>
          </a:r>
          <a:endParaRPr lang="ru-RU" sz="2400" dirty="0"/>
        </a:p>
      </dgm:t>
    </dgm:pt>
    <dgm:pt modelId="{BF5C034E-FBA4-4C5D-941C-890B74281FFD}" type="parTrans" cxnId="{62DA0B35-716D-4390-A992-19B0FBE18A5F}">
      <dgm:prSet/>
      <dgm:spPr/>
      <dgm:t>
        <a:bodyPr/>
        <a:lstStyle/>
        <a:p>
          <a:endParaRPr lang="ru-RU"/>
        </a:p>
      </dgm:t>
    </dgm:pt>
    <dgm:pt modelId="{61E1B693-FCCB-4B51-9126-E2897F2B525E}" type="sibTrans" cxnId="{62DA0B35-716D-4390-A992-19B0FBE18A5F}">
      <dgm:prSet/>
      <dgm:spPr/>
      <dgm:t>
        <a:bodyPr/>
        <a:lstStyle/>
        <a:p>
          <a:endParaRPr lang="ru-RU"/>
        </a:p>
      </dgm:t>
    </dgm:pt>
    <dgm:pt modelId="{2B0833CB-1FBF-4585-A227-B02580B67155}">
      <dgm:prSet phldrT="[Текст]" custT="1"/>
      <dgm:spPr/>
      <dgm:t>
        <a:bodyPr/>
        <a:lstStyle/>
        <a:p>
          <a:pPr algn="just"/>
          <a:r>
            <a:rPr lang="uk-UA" sz="2400" dirty="0" smtClean="0"/>
            <a:t>конструювати геометричні фігури з інших фігур; розбивати фігуру на частини;</a:t>
          </a:r>
          <a:r>
            <a:rPr lang="ru-RU" sz="2400" dirty="0" smtClean="0"/>
            <a:t> </a:t>
          </a:r>
          <a:endParaRPr lang="ru-RU" sz="2400" dirty="0"/>
        </a:p>
      </dgm:t>
    </dgm:pt>
    <dgm:pt modelId="{CB10DAF4-8AF4-497C-8690-9C1C859FE6AE}" type="parTrans" cxnId="{F2ABD002-8636-49C7-8FD6-A28E64F5C496}">
      <dgm:prSet/>
      <dgm:spPr/>
      <dgm:t>
        <a:bodyPr/>
        <a:lstStyle/>
        <a:p>
          <a:endParaRPr lang="ru-RU"/>
        </a:p>
      </dgm:t>
    </dgm:pt>
    <dgm:pt modelId="{76240A5E-40A5-4C20-AE23-3DAEDEA4E7CC}" type="sibTrans" cxnId="{F2ABD002-8636-49C7-8FD6-A28E64F5C496}">
      <dgm:prSet/>
      <dgm:spPr/>
      <dgm:t>
        <a:bodyPr/>
        <a:lstStyle/>
        <a:p>
          <a:endParaRPr lang="ru-RU"/>
        </a:p>
      </dgm:t>
    </dgm:pt>
    <dgm:pt modelId="{525D0D32-4EF3-495E-A2D8-4B7D2E0E95E6}">
      <dgm:prSet phldrT="[Текст]" custT="1"/>
      <dgm:spPr/>
      <dgm:t>
        <a:bodyPr/>
        <a:lstStyle/>
        <a:p>
          <a:pPr algn="just"/>
          <a:r>
            <a:rPr lang="uk-UA" sz="2400" dirty="0" smtClean="0"/>
            <a:t>називати елементи многокутників, кола та круга; </a:t>
          </a:r>
          <a:endParaRPr lang="ru-RU" sz="2400" dirty="0"/>
        </a:p>
      </dgm:t>
    </dgm:pt>
    <dgm:pt modelId="{40DC022E-1611-4E05-9792-B0FDA7A3203A}" type="parTrans" cxnId="{38D39A24-FA5C-4C2D-915C-EC288CF4DE10}">
      <dgm:prSet/>
      <dgm:spPr/>
      <dgm:t>
        <a:bodyPr/>
        <a:lstStyle/>
        <a:p>
          <a:endParaRPr lang="ru-RU"/>
        </a:p>
      </dgm:t>
    </dgm:pt>
    <dgm:pt modelId="{4557A837-2D78-48ED-9E84-699F473679DC}" type="sibTrans" cxnId="{38D39A24-FA5C-4C2D-915C-EC288CF4DE10}">
      <dgm:prSet/>
      <dgm:spPr/>
      <dgm:t>
        <a:bodyPr/>
        <a:lstStyle/>
        <a:p>
          <a:endParaRPr lang="ru-RU"/>
        </a:p>
      </dgm:t>
    </dgm:pt>
    <dgm:pt modelId="{16C778C3-6E23-4A76-BB7D-18B2D4252AFA}" type="pres">
      <dgm:prSet presAssocID="{5123865A-E532-4E0E-8B21-27ECE13727D4}" presName="diagram" presStyleCnt="0">
        <dgm:presLayoutVars>
          <dgm:chPref val="1"/>
          <dgm:dir/>
          <dgm:animOne val="branch"/>
          <dgm:animLvl val="lvl"/>
          <dgm:resizeHandles/>
        </dgm:presLayoutVars>
      </dgm:prSet>
      <dgm:spPr/>
      <dgm:t>
        <a:bodyPr/>
        <a:lstStyle/>
        <a:p>
          <a:endParaRPr lang="ru-RU"/>
        </a:p>
      </dgm:t>
    </dgm:pt>
    <dgm:pt modelId="{F0F31128-18D7-47B1-9DE7-297859751C42}" type="pres">
      <dgm:prSet presAssocID="{46272BCF-B344-4A70-A6CA-5C1A6CB5073F}" presName="root" presStyleCnt="0"/>
      <dgm:spPr/>
    </dgm:pt>
    <dgm:pt modelId="{42D80C99-42C6-479F-BD37-9C408DA4BEC8}" type="pres">
      <dgm:prSet presAssocID="{46272BCF-B344-4A70-A6CA-5C1A6CB5073F}" presName="rootComposite" presStyleCnt="0"/>
      <dgm:spPr/>
    </dgm:pt>
    <dgm:pt modelId="{963A1C40-2506-4BD1-94A7-72F613C45413}" type="pres">
      <dgm:prSet presAssocID="{46272BCF-B344-4A70-A6CA-5C1A6CB5073F}" presName="rootText" presStyleLbl="node1" presStyleIdx="0" presStyleCnt="1" custScaleX="524366" custScaleY="181781" custLinFactNeighborX="-1921" custLinFactNeighborY="9564"/>
      <dgm:spPr/>
      <dgm:t>
        <a:bodyPr/>
        <a:lstStyle/>
        <a:p>
          <a:endParaRPr lang="ru-RU"/>
        </a:p>
      </dgm:t>
    </dgm:pt>
    <dgm:pt modelId="{473EBE6C-BA96-4967-960C-C8F15CBAA1C3}" type="pres">
      <dgm:prSet presAssocID="{46272BCF-B344-4A70-A6CA-5C1A6CB5073F}" presName="rootConnector" presStyleLbl="node1" presStyleIdx="0" presStyleCnt="1"/>
      <dgm:spPr/>
      <dgm:t>
        <a:bodyPr/>
        <a:lstStyle/>
        <a:p>
          <a:endParaRPr lang="ru-RU"/>
        </a:p>
      </dgm:t>
    </dgm:pt>
    <dgm:pt modelId="{E5E9B56C-D44D-4376-B40A-3E243BDDF6AE}" type="pres">
      <dgm:prSet presAssocID="{46272BCF-B344-4A70-A6CA-5C1A6CB5073F}" presName="childShape" presStyleCnt="0"/>
      <dgm:spPr/>
    </dgm:pt>
    <dgm:pt modelId="{6A8FD400-604F-4BE0-8A7A-EC82AEC19A4B}" type="pres">
      <dgm:prSet presAssocID="{5D2B21B4-0915-46A6-8CBF-8444675003E2}" presName="Name13" presStyleLbl="parChTrans1D2" presStyleIdx="0" presStyleCnt="5"/>
      <dgm:spPr/>
      <dgm:t>
        <a:bodyPr/>
        <a:lstStyle/>
        <a:p>
          <a:endParaRPr lang="ru-RU"/>
        </a:p>
      </dgm:t>
    </dgm:pt>
    <dgm:pt modelId="{DABB59AB-1898-433C-A275-DEF49D8852EC}" type="pres">
      <dgm:prSet presAssocID="{C83447EF-4134-487C-BF9A-62D00CB384D7}" presName="childText" presStyleLbl="bgAcc1" presStyleIdx="0" presStyleCnt="5" custScaleX="701688" custScaleY="69233" custLinFactNeighborX="81" custLinFactNeighborY="4371">
        <dgm:presLayoutVars>
          <dgm:bulletEnabled val="1"/>
        </dgm:presLayoutVars>
      </dgm:prSet>
      <dgm:spPr/>
      <dgm:t>
        <a:bodyPr/>
        <a:lstStyle/>
        <a:p>
          <a:endParaRPr lang="ru-RU"/>
        </a:p>
      </dgm:t>
    </dgm:pt>
    <dgm:pt modelId="{C6EB652F-8B27-45EF-AB41-BC4841581871}" type="pres">
      <dgm:prSet presAssocID="{40DC022E-1611-4E05-9792-B0FDA7A3203A}" presName="Name13" presStyleLbl="parChTrans1D2" presStyleIdx="1" presStyleCnt="5"/>
      <dgm:spPr/>
      <dgm:t>
        <a:bodyPr/>
        <a:lstStyle/>
        <a:p>
          <a:endParaRPr lang="ru-RU"/>
        </a:p>
      </dgm:t>
    </dgm:pt>
    <dgm:pt modelId="{5E9BE038-4F95-443B-AAB2-50345C7B70A4}" type="pres">
      <dgm:prSet presAssocID="{525D0D32-4EF3-495E-A2D8-4B7D2E0E95E6}" presName="childText" presStyleLbl="bgAcc1" presStyleIdx="1" presStyleCnt="5" custScaleX="705697" custScaleY="69233" custLinFactNeighborX="81" custLinFactNeighborY="4371">
        <dgm:presLayoutVars>
          <dgm:bulletEnabled val="1"/>
        </dgm:presLayoutVars>
      </dgm:prSet>
      <dgm:spPr/>
      <dgm:t>
        <a:bodyPr/>
        <a:lstStyle/>
        <a:p>
          <a:endParaRPr lang="ru-RU"/>
        </a:p>
      </dgm:t>
    </dgm:pt>
    <dgm:pt modelId="{487DE005-1387-401B-8F59-0CF6C10815CA}" type="pres">
      <dgm:prSet presAssocID="{EF107B45-1B19-442A-87C2-44050A4060C9}" presName="Name13" presStyleLbl="parChTrans1D2" presStyleIdx="2" presStyleCnt="5"/>
      <dgm:spPr/>
      <dgm:t>
        <a:bodyPr/>
        <a:lstStyle/>
        <a:p>
          <a:endParaRPr lang="ru-RU"/>
        </a:p>
      </dgm:t>
    </dgm:pt>
    <dgm:pt modelId="{99C6C97F-02B3-4E86-9E5D-76EAF2F8FFFC}" type="pres">
      <dgm:prSet presAssocID="{B6222830-EA4E-44BE-887E-73F2B71F34C0}" presName="childText" presStyleLbl="bgAcc1" presStyleIdx="2" presStyleCnt="5" custScaleX="701688" custScaleY="121612" custLinFactNeighborX="81" custLinFactNeighborY="4371">
        <dgm:presLayoutVars>
          <dgm:bulletEnabled val="1"/>
        </dgm:presLayoutVars>
      </dgm:prSet>
      <dgm:spPr/>
      <dgm:t>
        <a:bodyPr/>
        <a:lstStyle/>
        <a:p>
          <a:endParaRPr lang="ru-RU"/>
        </a:p>
      </dgm:t>
    </dgm:pt>
    <dgm:pt modelId="{F14228FD-659C-409E-8108-95B72E277AC7}" type="pres">
      <dgm:prSet presAssocID="{BF5C034E-FBA4-4C5D-941C-890B74281FFD}" presName="Name13" presStyleLbl="parChTrans1D2" presStyleIdx="3" presStyleCnt="5"/>
      <dgm:spPr/>
      <dgm:t>
        <a:bodyPr/>
        <a:lstStyle/>
        <a:p>
          <a:endParaRPr lang="ru-RU"/>
        </a:p>
      </dgm:t>
    </dgm:pt>
    <dgm:pt modelId="{9A89C57D-6CF2-4EA4-B16E-84A138A63109}" type="pres">
      <dgm:prSet presAssocID="{2288FDD1-5002-4B79-8EA5-1C07248F3E79}" presName="childText" presStyleLbl="bgAcc1" presStyleIdx="3" presStyleCnt="5" custScaleX="701688" custScaleY="98041" custLinFactNeighborX="81" custLinFactNeighborY="4371">
        <dgm:presLayoutVars>
          <dgm:bulletEnabled val="1"/>
        </dgm:presLayoutVars>
      </dgm:prSet>
      <dgm:spPr/>
      <dgm:t>
        <a:bodyPr/>
        <a:lstStyle/>
        <a:p>
          <a:endParaRPr lang="ru-RU"/>
        </a:p>
      </dgm:t>
    </dgm:pt>
    <dgm:pt modelId="{D87C87B7-43F8-4335-8415-60E52BB2C903}" type="pres">
      <dgm:prSet presAssocID="{CB10DAF4-8AF4-497C-8690-9C1C859FE6AE}" presName="Name13" presStyleLbl="parChTrans1D2" presStyleIdx="4" presStyleCnt="5"/>
      <dgm:spPr/>
      <dgm:t>
        <a:bodyPr/>
        <a:lstStyle/>
        <a:p>
          <a:endParaRPr lang="ru-RU"/>
        </a:p>
      </dgm:t>
    </dgm:pt>
    <dgm:pt modelId="{4D6870E0-410C-44C9-81D2-F02B10231AC3}" type="pres">
      <dgm:prSet presAssocID="{2B0833CB-1FBF-4585-A227-B02580B67155}" presName="childText" presStyleLbl="bgAcc1" presStyleIdx="4" presStyleCnt="5" custScaleX="701688" custScaleY="103393" custLinFactNeighborX="81" custLinFactNeighborY="4371">
        <dgm:presLayoutVars>
          <dgm:bulletEnabled val="1"/>
        </dgm:presLayoutVars>
      </dgm:prSet>
      <dgm:spPr/>
      <dgm:t>
        <a:bodyPr/>
        <a:lstStyle/>
        <a:p>
          <a:endParaRPr lang="ru-RU"/>
        </a:p>
      </dgm:t>
    </dgm:pt>
  </dgm:ptLst>
  <dgm:cxnLst>
    <dgm:cxn modelId="{5B1D806D-320C-4AFF-B554-DA8EA6811B07}" type="presOf" srcId="{2288FDD1-5002-4B79-8EA5-1C07248F3E79}" destId="{9A89C57D-6CF2-4EA4-B16E-84A138A63109}" srcOrd="0" destOrd="0" presId="urn:microsoft.com/office/officeart/2005/8/layout/hierarchy3"/>
    <dgm:cxn modelId="{EF26D15B-6C39-4A13-B78A-8F2069B3105A}" type="presOf" srcId="{46272BCF-B344-4A70-A6CA-5C1A6CB5073F}" destId="{473EBE6C-BA96-4967-960C-C8F15CBAA1C3}" srcOrd="1" destOrd="0" presId="urn:microsoft.com/office/officeart/2005/8/layout/hierarchy3"/>
    <dgm:cxn modelId="{5547AE8E-2D91-401F-9C8E-00B0AFAEE9DA}" type="presOf" srcId="{B6222830-EA4E-44BE-887E-73F2B71F34C0}" destId="{99C6C97F-02B3-4E86-9E5D-76EAF2F8FFFC}" srcOrd="0" destOrd="0" presId="urn:microsoft.com/office/officeart/2005/8/layout/hierarchy3"/>
    <dgm:cxn modelId="{55C4C0D5-ED79-4AD7-8556-178690E9CDD9}" type="presOf" srcId="{46272BCF-B344-4A70-A6CA-5C1A6CB5073F}" destId="{963A1C40-2506-4BD1-94A7-72F613C45413}" srcOrd="0" destOrd="0" presId="urn:microsoft.com/office/officeart/2005/8/layout/hierarchy3"/>
    <dgm:cxn modelId="{F2ABD002-8636-49C7-8FD6-A28E64F5C496}" srcId="{46272BCF-B344-4A70-A6CA-5C1A6CB5073F}" destId="{2B0833CB-1FBF-4585-A227-B02580B67155}" srcOrd="4" destOrd="0" parTransId="{CB10DAF4-8AF4-497C-8690-9C1C859FE6AE}" sibTransId="{76240A5E-40A5-4C20-AE23-3DAEDEA4E7CC}"/>
    <dgm:cxn modelId="{B1C6F758-7772-401E-B5FF-C77184C4BA68}" srcId="{46272BCF-B344-4A70-A6CA-5C1A6CB5073F}" destId="{B6222830-EA4E-44BE-887E-73F2B71F34C0}" srcOrd="2" destOrd="0" parTransId="{EF107B45-1B19-442A-87C2-44050A4060C9}" sibTransId="{368A2F45-EB90-4D1F-8120-40A1A039D7F3}"/>
    <dgm:cxn modelId="{563176BB-1AA3-4846-93E0-1FFDBAE5D453}" type="presOf" srcId="{CB10DAF4-8AF4-497C-8690-9C1C859FE6AE}" destId="{D87C87B7-43F8-4335-8415-60E52BB2C903}" srcOrd="0" destOrd="0" presId="urn:microsoft.com/office/officeart/2005/8/layout/hierarchy3"/>
    <dgm:cxn modelId="{CA6B2306-FCEF-459B-87EB-C3E12390FF11}" srcId="{46272BCF-B344-4A70-A6CA-5C1A6CB5073F}" destId="{C83447EF-4134-487C-BF9A-62D00CB384D7}" srcOrd="0" destOrd="0" parTransId="{5D2B21B4-0915-46A6-8CBF-8444675003E2}" sibTransId="{874244C8-B159-4888-B252-7AA01B4C9C19}"/>
    <dgm:cxn modelId="{AC18F5FC-A62F-446F-8A6C-14974775F73D}" type="presOf" srcId="{C83447EF-4134-487C-BF9A-62D00CB384D7}" destId="{DABB59AB-1898-433C-A275-DEF49D8852EC}" srcOrd="0" destOrd="0" presId="urn:microsoft.com/office/officeart/2005/8/layout/hierarchy3"/>
    <dgm:cxn modelId="{C6206AB4-315F-4586-BAED-9A6FE91CEE42}" srcId="{5123865A-E532-4E0E-8B21-27ECE13727D4}" destId="{46272BCF-B344-4A70-A6CA-5C1A6CB5073F}" srcOrd="0" destOrd="0" parTransId="{D35A26E3-2D94-4B93-8429-6AF996D1F676}" sibTransId="{78E090C8-CB30-4A6E-9D14-E34B49109BB7}"/>
    <dgm:cxn modelId="{4517A7F1-06F4-4524-B338-650EF38497F6}" type="presOf" srcId="{BF5C034E-FBA4-4C5D-941C-890B74281FFD}" destId="{F14228FD-659C-409E-8108-95B72E277AC7}" srcOrd="0" destOrd="0" presId="urn:microsoft.com/office/officeart/2005/8/layout/hierarchy3"/>
    <dgm:cxn modelId="{95B5364E-C7C8-45A4-BC12-BE6B600D9F82}" type="presOf" srcId="{5123865A-E532-4E0E-8B21-27ECE13727D4}" destId="{16C778C3-6E23-4A76-BB7D-18B2D4252AFA}" srcOrd="0" destOrd="0" presId="urn:microsoft.com/office/officeart/2005/8/layout/hierarchy3"/>
    <dgm:cxn modelId="{8C145689-FAEB-4DB9-A56A-32AD7B51EB1F}" type="presOf" srcId="{5D2B21B4-0915-46A6-8CBF-8444675003E2}" destId="{6A8FD400-604F-4BE0-8A7A-EC82AEC19A4B}" srcOrd="0" destOrd="0" presId="urn:microsoft.com/office/officeart/2005/8/layout/hierarchy3"/>
    <dgm:cxn modelId="{CF477FC5-B44A-485A-92B6-8658C42E74A0}" type="presOf" srcId="{40DC022E-1611-4E05-9792-B0FDA7A3203A}" destId="{C6EB652F-8B27-45EF-AB41-BC4841581871}" srcOrd="0" destOrd="0" presId="urn:microsoft.com/office/officeart/2005/8/layout/hierarchy3"/>
    <dgm:cxn modelId="{7AC1542C-2981-49BC-AC1E-3DC3D7CAEFEB}" type="presOf" srcId="{2B0833CB-1FBF-4585-A227-B02580B67155}" destId="{4D6870E0-410C-44C9-81D2-F02B10231AC3}" srcOrd="0" destOrd="0" presId="urn:microsoft.com/office/officeart/2005/8/layout/hierarchy3"/>
    <dgm:cxn modelId="{62DA0B35-716D-4390-A992-19B0FBE18A5F}" srcId="{46272BCF-B344-4A70-A6CA-5C1A6CB5073F}" destId="{2288FDD1-5002-4B79-8EA5-1C07248F3E79}" srcOrd="3" destOrd="0" parTransId="{BF5C034E-FBA4-4C5D-941C-890B74281FFD}" sibTransId="{61E1B693-FCCB-4B51-9126-E2897F2B525E}"/>
    <dgm:cxn modelId="{38D39A24-FA5C-4C2D-915C-EC288CF4DE10}" srcId="{46272BCF-B344-4A70-A6CA-5C1A6CB5073F}" destId="{525D0D32-4EF3-495E-A2D8-4B7D2E0E95E6}" srcOrd="1" destOrd="0" parTransId="{40DC022E-1611-4E05-9792-B0FDA7A3203A}" sibTransId="{4557A837-2D78-48ED-9E84-699F473679DC}"/>
    <dgm:cxn modelId="{2F5177A5-504F-4C70-909F-194B2477867A}" type="presOf" srcId="{EF107B45-1B19-442A-87C2-44050A4060C9}" destId="{487DE005-1387-401B-8F59-0CF6C10815CA}" srcOrd="0" destOrd="0" presId="urn:microsoft.com/office/officeart/2005/8/layout/hierarchy3"/>
    <dgm:cxn modelId="{190B39E0-84A5-4D2E-B30E-B4B669A1F31B}" type="presOf" srcId="{525D0D32-4EF3-495E-A2D8-4B7D2E0E95E6}" destId="{5E9BE038-4F95-443B-AAB2-50345C7B70A4}" srcOrd="0" destOrd="0" presId="urn:microsoft.com/office/officeart/2005/8/layout/hierarchy3"/>
    <dgm:cxn modelId="{E102FF8B-2FCA-4859-83B5-ADA0E6632670}" type="presParOf" srcId="{16C778C3-6E23-4A76-BB7D-18B2D4252AFA}" destId="{F0F31128-18D7-47B1-9DE7-297859751C42}" srcOrd="0" destOrd="0" presId="urn:microsoft.com/office/officeart/2005/8/layout/hierarchy3"/>
    <dgm:cxn modelId="{2D978065-1C3B-4669-9646-6C066F312DF2}" type="presParOf" srcId="{F0F31128-18D7-47B1-9DE7-297859751C42}" destId="{42D80C99-42C6-479F-BD37-9C408DA4BEC8}" srcOrd="0" destOrd="0" presId="urn:microsoft.com/office/officeart/2005/8/layout/hierarchy3"/>
    <dgm:cxn modelId="{EDE2CFC4-FABF-4474-90BD-96E9ECD82CFC}" type="presParOf" srcId="{42D80C99-42C6-479F-BD37-9C408DA4BEC8}" destId="{963A1C40-2506-4BD1-94A7-72F613C45413}" srcOrd="0" destOrd="0" presId="urn:microsoft.com/office/officeart/2005/8/layout/hierarchy3"/>
    <dgm:cxn modelId="{E9871A5A-15DC-4AD1-BF5C-E56D4AAEA3F0}" type="presParOf" srcId="{42D80C99-42C6-479F-BD37-9C408DA4BEC8}" destId="{473EBE6C-BA96-4967-960C-C8F15CBAA1C3}" srcOrd="1" destOrd="0" presId="urn:microsoft.com/office/officeart/2005/8/layout/hierarchy3"/>
    <dgm:cxn modelId="{AB370C00-A242-411D-B7DB-B8F6899432B7}" type="presParOf" srcId="{F0F31128-18D7-47B1-9DE7-297859751C42}" destId="{E5E9B56C-D44D-4376-B40A-3E243BDDF6AE}" srcOrd="1" destOrd="0" presId="urn:microsoft.com/office/officeart/2005/8/layout/hierarchy3"/>
    <dgm:cxn modelId="{34905062-ADC1-400F-89DF-8FBBBB6C81ED}" type="presParOf" srcId="{E5E9B56C-D44D-4376-B40A-3E243BDDF6AE}" destId="{6A8FD400-604F-4BE0-8A7A-EC82AEC19A4B}" srcOrd="0" destOrd="0" presId="urn:microsoft.com/office/officeart/2005/8/layout/hierarchy3"/>
    <dgm:cxn modelId="{B7F4C0AA-5DB5-451A-8165-F6A3F0DF22C7}" type="presParOf" srcId="{E5E9B56C-D44D-4376-B40A-3E243BDDF6AE}" destId="{DABB59AB-1898-433C-A275-DEF49D8852EC}" srcOrd="1" destOrd="0" presId="urn:microsoft.com/office/officeart/2005/8/layout/hierarchy3"/>
    <dgm:cxn modelId="{AC93219D-C1D6-4EBF-8DB6-AEA5BF927DFD}" type="presParOf" srcId="{E5E9B56C-D44D-4376-B40A-3E243BDDF6AE}" destId="{C6EB652F-8B27-45EF-AB41-BC4841581871}" srcOrd="2" destOrd="0" presId="urn:microsoft.com/office/officeart/2005/8/layout/hierarchy3"/>
    <dgm:cxn modelId="{27116221-F36F-446E-B6A8-20DC638BAEBC}" type="presParOf" srcId="{E5E9B56C-D44D-4376-B40A-3E243BDDF6AE}" destId="{5E9BE038-4F95-443B-AAB2-50345C7B70A4}" srcOrd="3" destOrd="0" presId="urn:microsoft.com/office/officeart/2005/8/layout/hierarchy3"/>
    <dgm:cxn modelId="{3FBDCD38-8D50-425A-87E1-822BC315B4DC}" type="presParOf" srcId="{E5E9B56C-D44D-4376-B40A-3E243BDDF6AE}" destId="{487DE005-1387-401B-8F59-0CF6C10815CA}" srcOrd="4" destOrd="0" presId="urn:microsoft.com/office/officeart/2005/8/layout/hierarchy3"/>
    <dgm:cxn modelId="{4F56871A-EDD5-4891-87DA-DFA167C282FE}" type="presParOf" srcId="{E5E9B56C-D44D-4376-B40A-3E243BDDF6AE}" destId="{99C6C97F-02B3-4E86-9E5D-76EAF2F8FFFC}" srcOrd="5" destOrd="0" presId="urn:microsoft.com/office/officeart/2005/8/layout/hierarchy3"/>
    <dgm:cxn modelId="{B82DB0FB-F7F3-41D0-AC7C-B1CF31E94283}" type="presParOf" srcId="{E5E9B56C-D44D-4376-B40A-3E243BDDF6AE}" destId="{F14228FD-659C-409E-8108-95B72E277AC7}" srcOrd="6" destOrd="0" presId="urn:microsoft.com/office/officeart/2005/8/layout/hierarchy3"/>
    <dgm:cxn modelId="{DD906963-C100-4AD5-8057-E11B771E9C49}" type="presParOf" srcId="{E5E9B56C-D44D-4376-B40A-3E243BDDF6AE}" destId="{9A89C57D-6CF2-4EA4-B16E-84A138A63109}" srcOrd="7" destOrd="0" presId="urn:microsoft.com/office/officeart/2005/8/layout/hierarchy3"/>
    <dgm:cxn modelId="{854FB3C8-7EE9-4DE2-8AD3-3AFE7CAA4495}" type="presParOf" srcId="{E5E9B56C-D44D-4376-B40A-3E243BDDF6AE}" destId="{D87C87B7-43F8-4335-8415-60E52BB2C903}" srcOrd="8" destOrd="0" presId="urn:microsoft.com/office/officeart/2005/8/layout/hierarchy3"/>
    <dgm:cxn modelId="{CE974F8D-5A4B-466A-9356-49054053370A}" type="presParOf" srcId="{E5E9B56C-D44D-4376-B40A-3E243BDDF6AE}" destId="{4D6870E0-410C-44C9-81D2-F02B10231AC3}" srcOrd="9" destOrd="0" presId="urn:microsoft.com/office/officeart/2005/8/layout/hierarchy3"/>
  </dgm:cxnLst>
  <dgm:bg/>
  <dgm:whole/>
</dgm:dataModel>
</file>

<file path=ppt/diagrams/data19.xml><?xml version="1.0" encoding="utf-8"?>
<dgm:dataModel xmlns:dgm="http://schemas.openxmlformats.org/drawingml/2006/diagram" xmlns:a="http://schemas.openxmlformats.org/drawingml/2006/main">
  <dgm:ptLst>
    <dgm:pt modelId="{96FE384C-96F2-4376-A0CA-95A2F26C8530}" type="doc">
      <dgm:prSet loTypeId="urn:microsoft.com/office/officeart/2005/8/layout/hierarchy3" loCatId="hierarchy" qsTypeId="urn:microsoft.com/office/officeart/2005/8/quickstyle/3d2" qsCatId="3D" csTypeId="urn:microsoft.com/office/officeart/2005/8/colors/accent2_1" csCatId="accent2" phldr="1"/>
      <dgm:spPr/>
      <dgm:t>
        <a:bodyPr/>
        <a:lstStyle/>
        <a:p>
          <a:endParaRPr lang="ru-RU"/>
        </a:p>
      </dgm:t>
    </dgm:pt>
    <dgm:pt modelId="{23070C2D-5ED8-4073-9593-B9563CBDBB18}">
      <dgm:prSet phldrT="[Текст]" custT="1"/>
      <dgm:spPr/>
      <dgm:t>
        <a:bodyPr/>
        <a:lstStyle/>
        <a:p>
          <a:pPr marL="0" marR="0" indent="0" algn="ctr" defTabSz="914400" eaLnBrk="1" fontAlgn="auto" latinLnBrk="0" hangingPunct="1">
            <a:lnSpc>
              <a:spcPct val="100000"/>
            </a:lnSpc>
            <a:spcBef>
              <a:spcPts val="0"/>
            </a:spcBef>
            <a:spcAft>
              <a:spcPts val="0"/>
            </a:spcAft>
            <a:buClrTx/>
            <a:buSzTx/>
            <a:buFontTx/>
            <a:buNone/>
            <a:tabLst/>
            <a:defRPr/>
          </a:pPr>
          <a:r>
            <a:rPr lang="uk-UA" sz="3600" b="1" dirty="0" smtClean="0"/>
            <a:t>Геометричні фігури у просторі </a:t>
          </a:r>
          <a:endParaRPr lang="en-US" sz="3600" b="1" dirty="0" smtClean="0"/>
        </a:p>
        <a:p>
          <a:pPr marL="0" marR="0" indent="0" algn="ctr" defTabSz="914400" eaLnBrk="1" fontAlgn="auto" latinLnBrk="0" hangingPunct="1">
            <a:lnSpc>
              <a:spcPct val="100000"/>
            </a:lnSpc>
            <a:spcBef>
              <a:spcPts val="0"/>
            </a:spcBef>
            <a:spcAft>
              <a:spcPts val="0"/>
            </a:spcAft>
            <a:buClrTx/>
            <a:buSzTx/>
            <a:buFontTx/>
            <a:buNone/>
            <a:tabLst/>
            <a:defRPr/>
          </a:pPr>
          <a:r>
            <a:rPr lang="uk-UA" sz="2400" b="0" dirty="0" smtClean="0"/>
            <a:t>(куб, куля, циліндр, піраміда, конус)</a:t>
          </a:r>
        </a:p>
        <a:p>
          <a:pPr algn="ctr" defTabSz="1244600">
            <a:lnSpc>
              <a:spcPct val="90000"/>
            </a:lnSpc>
            <a:spcBef>
              <a:spcPct val="0"/>
            </a:spcBef>
            <a:spcAft>
              <a:spcPct val="35000"/>
            </a:spcAft>
          </a:pPr>
          <a:endParaRPr lang="ru-RU" sz="1100" dirty="0"/>
        </a:p>
      </dgm:t>
    </dgm:pt>
    <dgm:pt modelId="{97915F8D-CEE2-40AC-9630-9649E71EF622}" type="parTrans" cxnId="{54CE308C-A5DF-4C70-AAF5-E2CF72B315F1}">
      <dgm:prSet/>
      <dgm:spPr/>
      <dgm:t>
        <a:bodyPr/>
        <a:lstStyle/>
        <a:p>
          <a:endParaRPr lang="ru-RU"/>
        </a:p>
      </dgm:t>
    </dgm:pt>
    <dgm:pt modelId="{E61E4A45-FCF4-4284-902C-311D0AB63C5B}" type="sibTrans" cxnId="{54CE308C-A5DF-4C70-AAF5-E2CF72B315F1}">
      <dgm:prSet/>
      <dgm:spPr/>
      <dgm:t>
        <a:bodyPr/>
        <a:lstStyle/>
        <a:p>
          <a:endParaRPr lang="ru-RU"/>
        </a:p>
      </dgm:t>
    </dgm:pt>
    <dgm:pt modelId="{1C24F552-250B-4D2C-8434-48729D32DFDC}">
      <dgm:prSet custT="1"/>
      <dgm:spPr/>
      <dgm:t>
        <a:bodyPr/>
        <a:lstStyle/>
        <a:p>
          <a:pPr algn="just"/>
          <a:r>
            <a:rPr lang="uk-UA" sz="2400" dirty="0" smtClean="0"/>
            <a:t>розпізнавати геометричні фігури у просторі та їх елементи; </a:t>
          </a:r>
          <a:endParaRPr lang="uk-UA" sz="2400" dirty="0"/>
        </a:p>
      </dgm:t>
    </dgm:pt>
    <dgm:pt modelId="{99E43EF4-DCC1-45CE-8B5C-8844E2586805}" type="parTrans" cxnId="{BB937DBF-449E-4BB7-BD17-56F9DEA6DA00}">
      <dgm:prSet/>
      <dgm:spPr/>
      <dgm:t>
        <a:bodyPr/>
        <a:lstStyle/>
        <a:p>
          <a:endParaRPr lang="ru-RU"/>
        </a:p>
      </dgm:t>
    </dgm:pt>
    <dgm:pt modelId="{90AC0081-4B8E-4E14-8BD4-2CFE7147647E}" type="sibTrans" cxnId="{BB937DBF-449E-4BB7-BD17-56F9DEA6DA00}">
      <dgm:prSet/>
      <dgm:spPr/>
      <dgm:t>
        <a:bodyPr/>
        <a:lstStyle/>
        <a:p>
          <a:endParaRPr lang="ru-RU"/>
        </a:p>
      </dgm:t>
    </dgm:pt>
    <dgm:pt modelId="{5342F925-0738-48C4-9534-BAEF9CD7A468}">
      <dgm:prSet custT="1"/>
      <dgm:spPr/>
      <dgm:t>
        <a:bodyPr/>
        <a:lstStyle/>
        <a:p>
          <a:pPr algn="just"/>
          <a:r>
            <a:rPr lang="uk-UA" sz="2400" dirty="0" smtClean="0"/>
            <a:t>співвідносити образ геометричної фігури з об’єктами навколишньої дійсності;</a:t>
          </a:r>
          <a:r>
            <a:rPr lang="ru-RU" sz="2400" dirty="0" smtClean="0"/>
            <a:t> </a:t>
          </a:r>
          <a:endParaRPr lang="ru-RU" sz="2400" dirty="0"/>
        </a:p>
      </dgm:t>
    </dgm:pt>
    <dgm:pt modelId="{6AF7F208-FF8E-48DB-AAAA-D2CC2F19CAC9}" type="parTrans" cxnId="{7452BA47-27FD-4971-9BC0-9526113C0F73}">
      <dgm:prSet/>
      <dgm:spPr/>
      <dgm:t>
        <a:bodyPr/>
        <a:lstStyle/>
        <a:p>
          <a:endParaRPr lang="ru-RU"/>
        </a:p>
      </dgm:t>
    </dgm:pt>
    <dgm:pt modelId="{8F0F79EB-C588-483D-82A9-AFBB974E2DB1}" type="sibTrans" cxnId="{7452BA47-27FD-4971-9BC0-9526113C0F73}">
      <dgm:prSet/>
      <dgm:spPr/>
      <dgm:t>
        <a:bodyPr/>
        <a:lstStyle/>
        <a:p>
          <a:endParaRPr lang="ru-RU"/>
        </a:p>
      </dgm:t>
    </dgm:pt>
    <dgm:pt modelId="{1A71A4D6-6636-4DD3-8F6F-8159D0223946}" type="pres">
      <dgm:prSet presAssocID="{96FE384C-96F2-4376-A0CA-95A2F26C8530}" presName="diagram" presStyleCnt="0">
        <dgm:presLayoutVars>
          <dgm:chPref val="1"/>
          <dgm:dir/>
          <dgm:animOne val="branch"/>
          <dgm:animLvl val="lvl"/>
          <dgm:resizeHandles/>
        </dgm:presLayoutVars>
      </dgm:prSet>
      <dgm:spPr/>
      <dgm:t>
        <a:bodyPr/>
        <a:lstStyle/>
        <a:p>
          <a:endParaRPr lang="ru-RU"/>
        </a:p>
      </dgm:t>
    </dgm:pt>
    <dgm:pt modelId="{E4B0D800-3D19-4A74-A824-C619CE301ED0}" type="pres">
      <dgm:prSet presAssocID="{23070C2D-5ED8-4073-9593-B9563CBDBB18}" presName="root" presStyleCnt="0"/>
      <dgm:spPr/>
    </dgm:pt>
    <dgm:pt modelId="{E245A713-A445-41C3-AA56-1924D50EAD9A}" type="pres">
      <dgm:prSet presAssocID="{23070C2D-5ED8-4073-9593-B9563CBDBB18}" presName="rootComposite" presStyleCnt="0"/>
      <dgm:spPr/>
    </dgm:pt>
    <dgm:pt modelId="{EF54A8DF-1583-4F59-92D9-E7619494415D}" type="pres">
      <dgm:prSet presAssocID="{23070C2D-5ED8-4073-9593-B9563CBDBB18}" presName="rootText" presStyleLbl="node1" presStyleIdx="0" presStyleCnt="1" custScaleX="264577" custScaleY="182284" custLinFactNeighborX="4183" custLinFactNeighborY="-62817"/>
      <dgm:spPr/>
      <dgm:t>
        <a:bodyPr/>
        <a:lstStyle/>
        <a:p>
          <a:endParaRPr lang="ru-RU"/>
        </a:p>
      </dgm:t>
    </dgm:pt>
    <dgm:pt modelId="{F718403A-7D98-4078-99AC-2991090D01A6}" type="pres">
      <dgm:prSet presAssocID="{23070C2D-5ED8-4073-9593-B9563CBDBB18}" presName="rootConnector" presStyleLbl="node1" presStyleIdx="0" presStyleCnt="1"/>
      <dgm:spPr/>
      <dgm:t>
        <a:bodyPr/>
        <a:lstStyle/>
        <a:p>
          <a:endParaRPr lang="ru-RU"/>
        </a:p>
      </dgm:t>
    </dgm:pt>
    <dgm:pt modelId="{C4B354A9-64E2-45DC-8985-0D813046CE89}" type="pres">
      <dgm:prSet presAssocID="{23070C2D-5ED8-4073-9593-B9563CBDBB18}" presName="childShape" presStyleCnt="0"/>
      <dgm:spPr/>
    </dgm:pt>
    <dgm:pt modelId="{6752B770-ACCA-4591-A4D1-C7E61E5A0BB0}" type="pres">
      <dgm:prSet presAssocID="{99E43EF4-DCC1-45CE-8B5C-8844E2586805}" presName="Name13" presStyleLbl="parChTrans1D2" presStyleIdx="0" presStyleCnt="2"/>
      <dgm:spPr/>
      <dgm:t>
        <a:bodyPr/>
        <a:lstStyle/>
        <a:p>
          <a:endParaRPr lang="ru-RU"/>
        </a:p>
      </dgm:t>
    </dgm:pt>
    <dgm:pt modelId="{1181F25B-91C8-49DE-8E4A-54BBE14A5A87}" type="pres">
      <dgm:prSet presAssocID="{1C24F552-250B-4D2C-8434-48729D32DFDC}" presName="childText" presStyleLbl="bgAcc1" presStyleIdx="0" presStyleCnt="2" custScaleX="473815" custScaleY="102277" custLinFactNeighborX="857" custLinFactNeighborY="-1433">
        <dgm:presLayoutVars>
          <dgm:bulletEnabled val="1"/>
        </dgm:presLayoutVars>
      </dgm:prSet>
      <dgm:spPr/>
      <dgm:t>
        <a:bodyPr/>
        <a:lstStyle/>
        <a:p>
          <a:endParaRPr lang="ru-RU"/>
        </a:p>
      </dgm:t>
    </dgm:pt>
    <dgm:pt modelId="{987A8E30-7E03-4D69-926D-17F12FADA28B}" type="pres">
      <dgm:prSet presAssocID="{6AF7F208-FF8E-48DB-AAAA-D2CC2F19CAC9}" presName="Name13" presStyleLbl="parChTrans1D2" presStyleIdx="1" presStyleCnt="2"/>
      <dgm:spPr/>
      <dgm:t>
        <a:bodyPr/>
        <a:lstStyle/>
        <a:p>
          <a:endParaRPr lang="ru-RU"/>
        </a:p>
      </dgm:t>
    </dgm:pt>
    <dgm:pt modelId="{26D8B90F-2DB5-4B4A-8989-FD743BEEC26A}" type="pres">
      <dgm:prSet presAssocID="{5342F925-0738-48C4-9534-BAEF9CD7A468}" presName="childText" presStyleLbl="bgAcc1" presStyleIdx="1" presStyleCnt="2" custScaleX="473815" custScaleY="102277" custLinFactNeighborX="256" custLinFactNeighborY="6028">
        <dgm:presLayoutVars>
          <dgm:bulletEnabled val="1"/>
        </dgm:presLayoutVars>
      </dgm:prSet>
      <dgm:spPr/>
      <dgm:t>
        <a:bodyPr/>
        <a:lstStyle/>
        <a:p>
          <a:endParaRPr lang="ru-RU"/>
        </a:p>
      </dgm:t>
    </dgm:pt>
  </dgm:ptLst>
  <dgm:cxnLst>
    <dgm:cxn modelId="{4C987B96-D021-42DF-AB41-50DF50F6A0CF}" type="presOf" srcId="{96FE384C-96F2-4376-A0CA-95A2F26C8530}" destId="{1A71A4D6-6636-4DD3-8F6F-8159D0223946}" srcOrd="0" destOrd="0" presId="urn:microsoft.com/office/officeart/2005/8/layout/hierarchy3"/>
    <dgm:cxn modelId="{03C8D1BD-B912-4B18-ACDE-9CADC1920201}" type="presOf" srcId="{23070C2D-5ED8-4073-9593-B9563CBDBB18}" destId="{EF54A8DF-1583-4F59-92D9-E7619494415D}" srcOrd="0" destOrd="0" presId="urn:microsoft.com/office/officeart/2005/8/layout/hierarchy3"/>
    <dgm:cxn modelId="{99114A0A-96E8-4542-9FE9-4C8E4C1AF087}" type="presOf" srcId="{5342F925-0738-48C4-9534-BAEF9CD7A468}" destId="{26D8B90F-2DB5-4B4A-8989-FD743BEEC26A}" srcOrd="0" destOrd="0" presId="urn:microsoft.com/office/officeart/2005/8/layout/hierarchy3"/>
    <dgm:cxn modelId="{D6EF9604-83BC-46E9-9CA0-85405BB79438}" type="presOf" srcId="{99E43EF4-DCC1-45CE-8B5C-8844E2586805}" destId="{6752B770-ACCA-4591-A4D1-C7E61E5A0BB0}" srcOrd="0" destOrd="0" presId="urn:microsoft.com/office/officeart/2005/8/layout/hierarchy3"/>
    <dgm:cxn modelId="{37269792-4050-4326-BC61-0344540AD5A9}" type="presOf" srcId="{23070C2D-5ED8-4073-9593-B9563CBDBB18}" destId="{F718403A-7D98-4078-99AC-2991090D01A6}" srcOrd="1" destOrd="0" presId="urn:microsoft.com/office/officeart/2005/8/layout/hierarchy3"/>
    <dgm:cxn modelId="{54CE308C-A5DF-4C70-AAF5-E2CF72B315F1}" srcId="{96FE384C-96F2-4376-A0CA-95A2F26C8530}" destId="{23070C2D-5ED8-4073-9593-B9563CBDBB18}" srcOrd="0" destOrd="0" parTransId="{97915F8D-CEE2-40AC-9630-9649E71EF622}" sibTransId="{E61E4A45-FCF4-4284-902C-311D0AB63C5B}"/>
    <dgm:cxn modelId="{7452BA47-27FD-4971-9BC0-9526113C0F73}" srcId="{23070C2D-5ED8-4073-9593-B9563CBDBB18}" destId="{5342F925-0738-48C4-9534-BAEF9CD7A468}" srcOrd="1" destOrd="0" parTransId="{6AF7F208-FF8E-48DB-AAAA-D2CC2F19CAC9}" sibTransId="{8F0F79EB-C588-483D-82A9-AFBB974E2DB1}"/>
    <dgm:cxn modelId="{BB937DBF-449E-4BB7-BD17-56F9DEA6DA00}" srcId="{23070C2D-5ED8-4073-9593-B9563CBDBB18}" destId="{1C24F552-250B-4D2C-8434-48729D32DFDC}" srcOrd="0" destOrd="0" parTransId="{99E43EF4-DCC1-45CE-8B5C-8844E2586805}" sibTransId="{90AC0081-4B8E-4E14-8BD4-2CFE7147647E}"/>
    <dgm:cxn modelId="{A4251618-7D0E-45F8-A379-70E1851F91B1}" type="presOf" srcId="{6AF7F208-FF8E-48DB-AAAA-D2CC2F19CAC9}" destId="{987A8E30-7E03-4D69-926D-17F12FADA28B}" srcOrd="0" destOrd="0" presId="urn:microsoft.com/office/officeart/2005/8/layout/hierarchy3"/>
    <dgm:cxn modelId="{8E4F2779-F564-40CF-911E-F2E619C2C3FD}" type="presOf" srcId="{1C24F552-250B-4D2C-8434-48729D32DFDC}" destId="{1181F25B-91C8-49DE-8E4A-54BBE14A5A87}" srcOrd="0" destOrd="0" presId="urn:microsoft.com/office/officeart/2005/8/layout/hierarchy3"/>
    <dgm:cxn modelId="{388C4F7B-E572-4842-818E-48FC51289967}" type="presParOf" srcId="{1A71A4D6-6636-4DD3-8F6F-8159D0223946}" destId="{E4B0D800-3D19-4A74-A824-C619CE301ED0}" srcOrd="0" destOrd="0" presId="urn:microsoft.com/office/officeart/2005/8/layout/hierarchy3"/>
    <dgm:cxn modelId="{00E13FC7-2676-4AC8-A0D1-F43B84263ED5}" type="presParOf" srcId="{E4B0D800-3D19-4A74-A824-C619CE301ED0}" destId="{E245A713-A445-41C3-AA56-1924D50EAD9A}" srcOrd="0" destOrd="0" presId="urn:microsoft.com/office/officeart/2005/8/layout/hierarchy3"/>
    <dgm:cxn modelId="{67B3EA91-5F18-4A18-84A6-0F04AC752C1C}" type="presParOf" srcId="{E245A713-A445-41C3-AA56-1924D50EAD9A}" destId="{EF54A8DF-1583-4F59-92D9-E7619494415D}" srcOrd="0" destOrd="0" presId="urn:microsoft.com/office/officeart/2005/8/layout/hierarchy3"/>
    <dgm:cxn modelId="{BA036BA4-C565-4CAB-B1D8-0612BDB10A5E}" type="presParOf" srcId="{E245A713-A445-41C3-AA56-1924D50EAD9A}" destId="{F718403A-7D98-4078-99AC-2991090D01A6}" srcOrd="1" destOrd="0" presId="urn:microsoft.com/office/officeart/2005/8/layout/hierarchy3"/>
    <dgm:cxn modelId="{02AAB312-4681-4FDD-8FEF-3499379F0733}" type="presParOf" srcId="{E4B0D800-3D19-4A74-A824-C619CE301ED0}" destId="{C4B354A9-64E2-45DC-8985-0D813046CE89}" srcOrd="1" destOrd="0" presId="urn:microsoft.com/office/officeart/2005/8/layout/hierarchy3"/>
    <dgm:cxn modelId="{24EC1DB3-47CC-4326-901F-8623DA877B51}" type="presParOf" srcId="{C4B354A9-64E2-45DC-8985-0D813046CE89}" destId="{6752B770-ACCA-4591-A4D1-C7E61E5A0BB0}" srcOrd="0" destOrd="0" presId="urn:microsoft.com/office/officeart/2005/8/layout/hierarchy3"/>
    <dgm:cxn modelId="{766E9B9F-29AB-4DA3-99E7-622744C13786}" type="presParOf" srcId="{C4B354A9-64E2-45DC-8985-0D813046CE89}" destId="{1181F25B-91C8-49DE-8E4A-54BBE14A5A87}" srcOrd="1" destOrd="0" presId="urn:microsoft.com/office/officeart/2005/8/layout/hierarchy3"/>
    <dgm:cxn modelId="{9716F6A6-A67B-444B-A44F-BA1C9CC55465}" type="presParOf" srcId="{C4B354A9-64E2-45DC-8985-0D813046CE89}" destId="{987A8E30-7E03-4D69-926D-17F12FADA28B}" srcOrd="2" destOrd="0" presId="urn:microsoft.com/office/officeart/2005/8/layout/hierarchy3"/>
    <dgm:cxn modelId="{5EAD308E-3763-459B-86DD-2EEB0566A9F9}" type="presParOf" srcId="{C4B354A9-64E2-45DC-8985-0D813046CE89}" destId="{26D8B90F-2DB5-4B4A-8989-FD743BEEC26A}" srcOrd="3" destOrd="0" presId="urn:microsoft.com/office/officeart/2005/8/layout/hierarchy3"/>
  </dgm:cxnLst>
  <dgm:bg/>
  <dgm:whole/>
</dgm:dataModel>
</file>

<file path=ppt/diagrams/data2.xml><?xml version="1.0" encoding="utf-8"?>
<dgm:dataModel xmlns:dgm="http://schemas.openxmlformats.org/drawingml/2006/diagram" xmlns:a="http://schemas.openxmlformats.org/drawingml/2006/main">
  <dgm:ptLst>
    <dgm:pt modelId="{00FBECDC-E400-4173-81A4-8170CE13DFAC}" type="doc">
      <dgm:prSet loTypeId="urn:microsoft.com/office/officeart/2005/8/layout/hierarchy3" loCatId="relationship" qsTypeId="urn:microsoft.com/office/officeart/2005/8/quickstyle/3d2" qsCatId="3D" csTypeId="urn:microsoft.com/office/officeart/2005/8/colors/accent2_1" csCatId="accent2" phldr="1"/>
      <dgm:spPr/>
      <dgm:t>
        <a:bodyPr/>
        <a:lstStyle/>
        <a:p>
          <a:endParaRPr lang="ru-RU"/>
        </a:p>
      </dgm:t>
    </dgm:pt>
    <dgm:pt modelId="{750D39F0-D30E-4291-8094-90BBBED5B332}">
      <dgm:prSet phldrT="[Текст]" custT="1"/>
      <dgm:spPr/>
      <dgm:t>
        <a:bodyPr/>
        <a:lstStyle/>
        <a:p>
          <a:r>
            <a:rPr lang="uk-UA" sz="3600" b="1" dirty="0" smtClean="0">
              <a:latin typeface="Times New Roman" pitchFamily="18" charset="0"/>
              <a:cs typeface="Times New Roman" pitchFamily="18" charset="0"/>
            </a:rPr>
            <a:t>Лічба</a:t>
          </a:r>
        </a:p>
      </dgm:t>
    </dgm:pt>
    <dgm:pt modelId="{B8381CE9-3FC6-450E-BAB6-E618B88F8ED3}" type="parTrans" cxnId="{EDA6C743-3804-4FF5-9122-59B4A0B87C6D}">
      <dgm:prSet/>
      <dgm:spPr/>
      <dgm:t>
        <a:bodyPr/>
        <a:lstStyle/>
        <a:p>
          <a:endParaRPr lang="ru-RU"/>
        </a:p>
      </dgm:t>
    </dgm:pt>
    <dgm:pt modelId="{A744E011-0B34-4786-BFD6-BCF5C4E22C59}" type="sibTrans" cxnId="{EDA6C743-3804-4FF5-9122-59B4A0B87C6D}">
      <dgm:prSet/>
      <dgm:spPr/>
      <dgm:t>
        <a:bodyPr/>
        <a:lstStyle/>
        <a:p>
          <a:endParaRPr lang="ru-RU"/>
        </a:p>
      </dgm:t>
    </dgm:pt>
    <dgm:pt modelId="{473D7B9A-70E5-4BD4-8E83-2EDCE8162512}">
      <dgm:prSet phldrT="[Текст]" custT="1"/>
      <dgm:spPr/>
      <dgm:t>
        <a:bodyPr/>
        <a:lstStyle/>
        <a:p>
          <a:pPr marL="0" marR="0" indent="0" algn="just" defTabSz="914400" eaLnBrk="1" fontAlgn="auto" latinLnBrk="0" hangingPunct="1">
            <a:lnSpc>
              <a:spcPct val="100000"/>
            </a:lnSpc>
            <a:spcBef>
              <a:spcPts val="0"/>
            </a:spcBef>
            <a:spcAft>
              <a:spcPts val="0"/>
            </a:spcAft>
            <a:buClrTx/>
            <a:buSzTx/>
            <a:buFontTx/>
            <a:buNone/>
            <a:tabLst/>
            <a:defRPr/>
          </a:pPr>
          <a:r>
            <a:rPr lang="uk-UA" sz="2400" dirty="0" smtClean="0">
              <a:latin typeface="Times New Roman" pitchFamily="18" charset="0"/>
              <a:cs typeface="Times New Roman" pitchFamily="18" charset="0"/>
            </a:rPr>
            <a:t>розуміти сутність кількісної і порядкової лічби, </a:t>
          </a:r>
        </a:p>
        <a:p>
          <a:pPr algn="ctr" defTabSz="533400">
            <a:lnSpc>
              <a:spcPct val="90000"/>
            </a:lnSpc>
            <a:spcBef>
              <a:spcPct val="0"/>
            </a:spcBef>
            <a:spcAft>
              <a:spcPct val="35000"/>
            </a:spcAft>
          </a:pPr>
          <a:endParaRPr lang="ru-RU" sz="3200" dirty="0">
            <a:latin typeface="Times New Roman" pitchFamily="18" charset="0"/>
            <a:cs typeface="Times New Roman" pitchFamily="18" charset="0"/>
          </a:endParaRPr>
        </a:p>
      </dgm:t>
    </dgm:pt>
    <dgm:pt modelId="{AB4ACEAE-CE80-44E6-9A8C-3CD02B28CE14}" type="parTrans" cxnId="{D30DAC75-DB1E-4F5E-8D9B-A18F9FCBED53}">
      <dgm:prSet/>
      <dgm:spPr/>
      <dgm:t>
        <a:bodyPr/>
        <a:lstStyle/>
        <a:p>
          <a:endParaRPr lang="ru-RU"/>
        </a:p>
      </dgm:t>
    </dgm:pt>
    <dgm:pt modelId="{077CC56B-7C2F-4292-BF91-8B869A0D8D8F}" type="sibTrans" cxnId="{D30DAC75-DB1E-4F5E-8D9B-A18F9FCBED53}">
      <dgm:prSet/>
      <dgm:spPr/>
      <dgm:t>
        <a:bodyPr/>
        <a:lstStyle/>
        <a:p>
          <a:endParaRPr lang="ru-RU"/>
        </a:p>
      </dgm:t>
    </dgm:pt>
    <dgm:pt modelId="{2941C44E-8633-4A27-996F-ADB021CC7471}">
      <dgm:prSet custT="1"/>
      <dgm:spPr/>
      <dgm:t>
        <a:bodyPr/>
        <a:lstStyle/>
        <a:p>
          <a:pPr marL="0" marR="0" indent="0" algn="just" defTabSz="914400" eaLnBrk="1" fontAlgn="auto" latinLnBrk="0" hangingPunct="1">
            <a:lnSpc>
              <a:spcPct val="100000"/>
            </a:lnSpc>
            <a:spcBef>
              <a:spcPts val="0"/>
            </a:spcBef>
            <a:spcAft>
              <a:spcPts val="0"/>
            </a:spcAft>
            <a:buClrTx/>
            <a:buSzTx/>
            <a:buFontTx/>
            <a:buNone/>
            <a:tabLst/>
            <a:defRPr/>
          </a:pPr>
          <a:r>
            <a:rPr lang="uk-UA" sz="2400" dirty="0" smtClean="0">
              <a:latin typeface="Times New Roman" pitchFamily="18" charset="0"/>
              <a:cs typeface="Times New Roman" pitchFamily="18" charset="0"/>
            </a:rPr>
            <a:t>використовувати кількісні і порядкові числівники;</a:t>
          </a:r>
          <a:r>
            <a:rPr lang="ru-RU" sz="2400" dirty="0" smtClean="0">
              <a:latin typeface="Times New Roman" pitchFamily="18" charset="0"/>
              <a:cs typeface="Times New Roman" pitchFamily="18" charset="0"/>
            </a:rPr>
            <a:t> </a:t>
          </a:r>
        </a:p>
        <a:p>
          <a:pPr algn="ctr" defTabSz="488950">
            <a:lnSpc>
              <a:spcPct val="90000"/>
            </a:lnSpc>
            <a:spcBef>
              <a:spcPct val="0"/>
            </a:spcBef>
            <a:spcAft>
              <a:spcPct val="35000"/>
            </a:spcAft>
          </a:pPr>
          <a:endParaRPr lang="uk-UA" sz="2500" dirty="0" smtClean="0"/>
        </a:p>
      </dgm:t>
    </dgm:pt>
    <dgm:pt modelId="{4B901169-0AF4-4DC9-A2E4-48E196033B3E}" type="parTrans" cxnId="{A4443514-77EA-48AF-A747-997067BA3B1D}">
      <dgm:prSet/>
      <dgm:spPr/>
      <dgm:t>
        <a:bodyPr/>
        <a:lstStyle/>
        <a:p>
          <a:endParaRPr lang="ru-RU"/>
        </a:p>
      </dgm:t>
    </dgm:pt>
    <dgm:pt modelId="{68E07F88-82ED-415F-9D3A-37E5304320AA}" type="sibTrans" cxnId="{A4443514-77EA-48AF-A747-997067BA3B1D}">
      <dgm:prSet/>
      <dgm:spPr/>
      <dgm:t>
        <a:bodyPr/>
        <a:lstStyle/>
        <a:p>
          <a:endParaRPr lang="ru-RU"/>
        </a:p>
      </dgm:t>
    </dgm:pt>
    <dgm:pt modelId="{3E182ACA-433E-4E11-BDD0-D30FD75CB33F}" type="pres">
      <dgm:prSet presAssocID="{00FBECDC-E400-4173-81A4-8170CE13DFAC}" presName="diagram" presStyleCnt="0">
        <dgm:presLayoutVars>
          <dgm:chPref val="1"/>
          <dgm:dir/>
          <dgm:animOne val="branch"/>
          <dgm:animLvl val="lvl"/>
          <dgm:resizeHandles/>
        </dgm:presLayoutVars>
      </dgm:prSet>
      <dgm:spPr/>
      <dgm:t>
        <a:bodyPr/>
        <a:lstStyle/>
        <a:p>
          <a:endParaRPr lang="ru-RU"/>
        </a:p>
      </dgm:t>
    </dgm:pt>
    <dgm:pt modelId="{8B6DDB80-F9AC-4CA0-BF14-E4E96A7E626A}" type="pres">
      <dgm:prSet presAssocID="{750D39F0-D30E-4291-8094-90BBBED5B332}" presName="root" presStyleCnt="0"/>
      <dgm:spPr/>
    </dgm:pt>
    <dgm:pt modelId="{8F58CBD3-E99B-4EC1-939A-7F2CCC9D98F7}" type="pres">
      <dgm:prSet presAssocID="{750D39F0-D30E-4291-8094-90BBBED5B332}" presName="rootComposite" presStyleCnt="0"/>
      <dgm:spPr/>
    </dgm:pt>
    <dgm:pt modelId="{262A8CBB-CBB8-444D-9367-5A5DA705EEA8}" type="pres">
      <dgm:prSet presAssocID="{750D39F0-D30E-4291-8094-90BBBED5B332}" presName="rootText" presStyleLbl="node1" presStyleIdx="0" presStyleCnt="1" custScaleX="171420"/>
      <dgm:spPr/>
      <dgm:t>
        <a:bodyPr/>
        <a:lstStyle/>
        <a:p>
          <a:endParaRPr lang="ru-RU"/>
        </a:p>
      </dgm:t>
    </dgm:pt>
    <dgm:pt modelId="{1BA6F7AC-74B9-4A3D-AA7E-FB8C0AD12D27}" type="pres">
      <dgm:prSet presAssocID="{750D39F0-D30E-4291-8094-90BBBED5B332}" presName="rootConnector" presStyleLbl="node1" presStyleIdx="0" presStyleCnt="1"/>
      <dgm:spPr/>
      <dgm:t>
        <a:bodyPr/>
        <a:lstStyle/>
        <a:p>
          <a:endParaRPr lang="ru-RU"/>
        </a:p>
      </dgm:t>
    </dgm:pt>
    <dgm:pt modelId="{2A9B3D4D-8944-4D18-9CC0-8F47EDAD57B7}" type="pres">
      <dgm:prSet presAssocID="{750D39F0-D30E-4291-8094-90BBBED5B332}" presName="childShape" presStyleCnt="0"/>
      <dgm:spPr/>
    </dgm:pt>
    <dgm:pt modelId="{1603D423-ACE9-4F28-8C82-AC566D9C7AC7}" type="pres">
      <dgm:prSet presAssocID="{AB4ACEAE-CE80-44E6-9A8C-3CD02B28CE14}" presName="Name13" presStyleLbl="parChTrans1D2" presStyleIdx="0" presStyleCnt="2"/>
      <dgm:spPr/>
      <dgm:t>
        <a:bodyPr/>
        <a:lstStyle/>
        <a:p>
          <a:endParaRPr lang="ru-RU"/>
        </a:p>
      </dgm:t>
    </dgm:pt>
    <dgm:pt modelId="{DB2404F3-3071-4DEF-8DEC-7DB5AD42AEB8}" type="pres">
      <dgm:prSet presAssocID="{473D7B9A-70E5-4BD4-8E83-2EDCE8162512}" presName="childText" presStyleLbl="bgAcc1" presStyleIdx="0" presStyleCnt="2" custScaleX="298153" custScaleY="54437">
        <dgm:presLayoutVars>
          <dgm:bulletEnabled val="1"/>
        </dgm:presLayoutVars>
      </dgm:prSet>
      <dgm:spPr/>
      <dgm:t>
        <a:bodyPr/>
        <a:lstStyle/>
        <a:p>
          <a:endParaRPr lang="ru-RU"/>
        </a:p>
      </dgm:t>
    </dgm:pt>
    <dgm:pt modelId="{D56895AE-8743-47A1-B0B1-3C811FB5760C}" type="pres">
      <dgm:prSet presAssocID="{4B901169-0AF4-4DC9-A2E4-48E196033B3E}" presName="Name13" presStyleLbl="parChTrans1D2" presStyleIdx="1" presStyleCnt="2"/>
      <dgm:spPr/>
      <dgm:t>
        <a:bodyPr/>
        <a:lstStyle/>
        <a:p>
          <a:endParaRPr lang="ru-RU"/>
        </a:p>
      </dgm:t>
    </dgm:pt>
    <dgm:pt modelId="{85A8839C-D1CD-427A-A071-D5995D55FF01}" type="pres">
      <dgm:prSet presAssocID="{2941C44E-8633-4A27-996F-ADB021CC7471}" presName="childText" presStyleLbl="bgAcc1" presStyleIdx="1" presStyleCnt="2" custScaleX="300451" custScaleY="52541">
        <dgm:presLayoutVars>
          <dgm:bulletEnabled val="1"/>
        </dgm:presLayoutVars>
      </dgm:prSet>
      <dgm:spPr/>
      <dgm:t>
        <a:bodyPr/>
        <a:lstStyle/>
        <a:p>
          <a:endParaRPr lang="ru-RU"/>
        </a:p>
      </dgm:t>
    </dgm:pt>
  </dgm:ptLst>
  <dgm:cxnLst>
    <dgm:cxn modelId="{EDA6C743-3804-4FF5-9122-59B4A0B87C6D}" srcId="{00FBECDC-E400-4173-81A4-8170CE13DFAC}" destId="{750D39F0-D30E-4291-8094-90BBBED5B332}" srcOrd="0" destOrd="0" parTransId="{B8381CE9-3FC6-450E-BAB6-E618B88F8ED3}" sibTransId="{A744E011-0B34-4786-BFD6-BCF5C4E22C59}"/>
    <dgm:cxn modelId="{99E5ECE8-C2CA-4797-97F7-F0C4B8A4B2DF}" type="presOf" srcId="{2941C44E-8633-4A27-996F-ADB021CC7471}" destId="{85A8839C-D1CD-427A-A071-D5995D55FF01}" srcOrd="0" destOrd="0" presId="urn:microsoft.com/office/officeart/2005/8/layout/hierarchy3"/>
    <dgm:cxn modelId="{31691F95-9510-4B0C-9D43-4CCAD8CA95A7}" type="presOf" srcId="{00FBECDC-E400-4173-81A4-8170CE13DFAC}" destId="{3E182ACA-433E-4E11-BDD0-D30FD75CB33F}" srcOrd="0" destOrd="0" presId="urn:microsoft.com/office/officeart/2005/8/layout/hierarchy3"/>
    <dgm:cxn modelId="{D30DAC75-DB1E-4F5E-8D9B-A18F9FCBED53}" srcId="{750D39F0-D30E-4291-8094-90BBBED5B332}" destId="{473D7B9A-70E5-4BD4-8E83-2EDCE8162512}" srcOrd="0" destOrd="0" parTransId="{AB4ACEAE-CE80-44E6-9A8C-3CD02B28CE14}" sibTransId="{077CC56B-7C2F-4292-BF91-8B869A0D8D8F}"/>
    <dgm:cxn modelId="{1AFFE059-174F-48A2-94BF-6C48764F2739}" type="presOf" srcId="{750D39F0-D30E-4291-8094-90BBBED5B332}" destId="{1BA6F7AC-74B9-4A3D-AA7E-FB8C0AD12D27}" srcOrd="1" destOrd="0" presId="urn:microsoft.com/office/officeart/2005/8/layout/hierarchy3"/>
    <dgm:cxn modelId="{A23EC1E2-B029-46AC-9546-D309739088B2}" type="presOf" srcId="{473D7B9A-70E5-4BD4-8E83-2EDCE8162512}" destId="{DB2404F3-3071-4DEF-8DEC-7DB5AD42AEB8}" srcOrd="0" destOrd="0" presId="urn:microsoft.com/office/officeart/2005/8/layout/hierarchy3"/>
    <dgm:cxn modelId="{13220436-7E31-4021-99FD-1F26BF9CE348}" type="presOf" srcId="{4B901169-0AF4-4DC9-A2E4-48E196033B3E}" destId="{D56895AE-8743-47A1-B0B1-3C811FB5760C}" srcOrd="0" destOrd="0" presId="urn:microsoft.com/office/officeart/2005/8/layout/hierarchy3"/>
    <dgm:cxn modelId="{E5293C2A-41F0-4845-B748-BBBB3191619B}" type="presOf" srcId="{750D39F0-D30E-4291-8094-90BBBED5B332}" destId="{262A8CBB-CBB8-444D-9367-5A5DA705EEA8}" srcOrd="0" destOrd="0" presId="urn:microsoft.com/office/officeart/2005/8/layout/hierarchy3"/>
    <dgm:cxn modelId="{8FDB03F4-621E-451A-B982-45864F1B75CC}" type="presOf" srcId="{AB4ACEAE-CE80-44E6-9A8C-3CD02B28CE14}" destId="{1603D423-ACE9-4F28-8C82-AC566D9C7AC7}" srcOrd="0" destOrd="0" presId="urn:microsoft.com/office/officeart/2005/8/layout/hierarchy3"/>
    <dgm:cxn modelId="{A4443514-77EA-48AF-A747-997067BA3B1D}" srcId="{750D39F0-D30E-4291-8094-90BBBED5B332}" destId="{2941C44E-8633-4A27-996F-ADB021CC7471}" srcOrd="1" destOrd="0" parTransId="{4B901169-0AF4-4DC9-A2E4-48E196033B3E}" sibTransId="{68E07F88-82ED-415F-9D3A-37E5304320AA}"/>
    <dgm:cxn modelId="{A89E326B-C920-4EE7-9756-F754B99E5DD0}" type="presParOf" srcId="{3E182ACA-433E-4E11-BDD0-D30FD75CB33F}" destId="{8B6DDB80-F9AC-4CA0-BF14-E4E96A7E626A}" srcOrd="0" destOrd="0" presId="urn:microsoft.com/office/officeart/2005/8/layout/hierarchy3"/>
    <dgm:cxn modelId="{D8E92F12-29DA-480A-ACB8-D64D37471A0B}" type="presParOf" srcId="{8B6DDB80-F9AC-4CA0-BF14-E4E96A7E626A}" destId="{8F58CBD3-E99B-4EC1-939A-7F2CCC9D98F7}" srcOrd="0" destOrd="0" presId="urn:microsoft.com/office/officeart/2005/8/layout/hierarchy3"/>
    <dgm:cxn modelId="{7B1D0EFE-184A-45C7-8DA0-090A64123E30}" type="presParOf" srcId="{8F58CBD3-E99B-4EC1-939A-7F2CCC9D98F7}" destId="{262A8CBB-CBB8-444D-9367-5A5DA705EEA8}" srcOrd="0" destOrd="0" presId="urn:microsoft.com/office/officeart/2005/8/layout/hierarchy3"/>
    <dgm:cxn modelId="{03C9ED05-BB21-46B2-9F3F-59168F208A60}" type="presParOf" srcId="{8F58CBD3-E99B-4EC1-939A-7F2CCC9D98F7}" destId="{1BA6F7AC-74B9-4A3D-AA7E-FB8C0AD12D27}" srcOrd="1" destOrd="0" presId="urn:microsoft.com/office/officeart/2005/8/layout/hierarchy3"/>
    <dgm:cxn modelId="{C9AFCDE1-D10B-4B4F-B632-54DF4BBED4D9}" type="presParOf" srcId="{8B6DDB80-F9AC-4CA0-BF14-E4E96A7E626A}" destId="{2A9B3D4D-8944-4D18-9CC0-8F47EDAD57B7}" srcOrd="1" destOrd="0" presId="urn:microsoft.com/office/officeart/2005/8/layout/hierarchy3"/>
    <dgm:cxn modelId="{8572B5FD-9257-4EB5-938F-4432A8556E8F}" type="presParOf" srcId="{2A9B3D4D-8944-4D18-9CC0-8F47EDAD57B7}" destId="{1603D423-ACE9-4F28-8C82-AC566D9C7AC7}" srcOrd="0" destOrd="0" presId="urn:microsoft.com/office/officeart/2005/8/layout/hierarchy3"/>
    <dgm:cxn modelId="{8F72613C-C724-4A76-BB68-90F6852EB9FD}" type="presParOf" srcId="{2A9B3D4D-8944-4D18-9CC0-8F47EDAD57B7}" destId="{DB2404F3-3071-4DEF-8DEC-7DB5AD42AEB8}" srcOrd="1" destOrd="0" presId="urn:microsoft.com/office/officeart/2005/8/layout/hierarchy3"/>
    <dgm:cxn modelId="{C0571629-BD6F-4774-B62E-D7E76761219E}" type="presParOf" srcId="{2A9B3D4D-8944-4D18-9CC0-8F47EDAD57B7}" destId="{D56895AE-8743-47A1-B0B1-3C811FB5760C}" srcOrd="2" destOrd="0" presId="urn:microsoft.com/office/officeart/2005/8/layout/hierarchy3"/>
    <dgm:cxn modelId="{2C9373ED-D36F-489E-ABBE-B5188141A8FC}" type="presParOf" srcId="{2A9B3D4D-8944-4D18-9CC0-8F47EDAD57B7}" destId="{85A8839C-D1CD-427A-A071-D5995D55FF01}" srcOrd="3" destOrd="0" presId="urn:microsoft.com/office/officeart/2005/8/layout/hierarchy3"/>
  </dgm:cxnLst>
  <dgm:bg/>
  <dgm:whole/>
</dgm:dataModel>
</file>

<file path=ppt/diagrams/data20.xml><?xml version="1.0" encoding="utf-8"?>
<dgm:dataModel xmlns:dgm="http://schemas.openxmlformats.org/drawingml/2006/diagram" xmlns:a="http://schemas.openxmlformats.org/drawingml/2006/main">
  <dgm:ptLst>
    <dgm:pt modelId="{86E7F6C1-1C7E-48BB-AEE6-CDCEC9F3DA30}" type="doc">
      <dgm:prSet loTypeId="urn:microsoft.com/office/officeart/2005/8/layout/hierarchy3" loCatId="hierarchy" qsTypeId="urn:microsoft.com/office/officeart/2005/8/quickstyle/3d2" qsCatId="3D" csTypeId="urn:microsoft.com/office/officeart/2005/8/colors/accent2_1" csCatId="accent2" phldr="1"/>
      <dgm:spPr/>
      <dgm:t>
        <a:bodyPr/>
        <a:lstStyle/>
        <a:p>
          <a:endParaRPr lang="ru-RU"/>
        </a:p>
      </dgm:t>
    </dgm:pt>
    <dgm:pt modelId="{3726B2F1-8E0A-4C59-BF6F-1EB7D7C9FEC4}">
      <dgm:prSet phldrT="[Текст]"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uk-UA" sz="3600" b="1" dirty="0" smtClean="0"/>
            <a:t>Таблиці, схеми, діаграми</a:t>
          </a:r>
        </a:p>
        <a:p>
          <a:pPr defTabSz="2622550">
            <a:lnSpc>
              <a:spcPct val="90000"/>
            </a:lnSpc>
            <a:spcBef>
              <a:spcPct val="0"/>
            </a:spcBef>
            <a:spcAft>
              <a:spcPct val="35000"/>
            </a:spcAft>
          </a:pPr>
          <a:endParaRPr lang="ru-RU" sz="2100" dirty="0"/>
        </a:p>
      </dgm:t>
    </dgm:pt>
    <dgm:pt modelId="{96349DF8-A239-49DF-8410-9FAEA018ABE2}" type="parTrans" cxnId="{AF15363D-2FF7-41F8-A7F7-1BB20439E82B}">
      <dgm:prSet/>
      <dgm:spPr/>
      <dgm:t>
        <a:bodyPr/>
        <a:lstStyle/>
        <a:p>
          <a:endParaRPr lang="ru-RU"/>
        </a:p>
      </dgm:t>
    </dgm:pt>
    <dgm:pt modelId="{D3F912FA-5A3A-445D-A0E2-0006EDBA8172}" type="sibTrans" cxnId="{AF15363D-2FF7-41F8-A7F7-1BB20439E82B}">
      <dgm:prSet/>
      <dgm:spPr/>
      <dgm:t>
        <a:bodyPr/>
        <a:lstStyle/>
        <a:p>
          <a:endParaRPr lang="ru-RU"/>
        </a:p>
      </dgm:t>
    </dgm:pt>
    <dgm:pt modelId="{6E031751-EA53-4891-9379-AE2914280475}">
      <dgm:prSet phldrT="[Текст]" custT="1"/>
      <dgm:spPr/>
      <dgm:t>
        <a:bodyPr/>
        <a:lstStyle/>
        <a:p>
          <a:pPr algn="just"/>
          <a:r>
            <a:rPr lang="uk-UA" sz="2400" dirty="0" smtClean="0"/>
            <a:t>мати уявлення про способи подання інформації; </a:t>
          </a:r>
          <a:endParaRPr lang="ru-RU" sz="2400" dirty="0"/>
        </a:p>
      </dgm:t>
    </dgm:pt>
    <dgm:pt modelId="{CB964AA4-0023-4E81-9002-876089C0D711}" type="parTrans" cxnId="{1E442165-457C-4868-83D4-49ECF1EC9000}">
      <dgm:prSet/>
      <dgm:spPr/>
      <dgm:t>
        <a:bodyPr/>
        <a:lstStyle/>
        <a:p>
          <a:endParaRPr lang="ru-RU"/>
        </a:p>
      </dgm:t>
    </dgm:pt>
    <dgm:pt modelId="{616B3FD0-3914-4A6E-A737-0FFCC40CA955}" type="sibTrans" cxnId="{1E442165-457C-4868-83D4-49ECF1EC9000}">
      <dgm:prSet/>
      <dgm:spPr/>
      <dgm:t>
        <a:bodyPr/>
        <a:lstStyle/>
        <a:p>
          <a:endParaRPr lang="ru-RU"/>
        </a:p>
      </dgm:t>
    </dgm:pt>
    <dgm:pt modelId="{DAC40C4C-09AF-45A6-B13C-02C42F1E9E74}">
      <dgm:prSet phldrT="[Текст]" custT="1"/>
      <dgm:spPr/>
      <dgm:t>
        <a:bodyPr/>
        <a:lstStyle/>
        <a:p>
          <a:pPr algn="just"/>
          <a:r>
            <a:rPr lang="uk-UA" sz="2400" dirty="0" smtClean="0"/>
            <a:t>знаходити, аналізувати, порівнювати інформацію, подану в таблицях, схемах, діаграмах; </a:t>
          </a:r>
          <a:endParaRPr lang="ru-RU" sz="2400" dirty="0"/>
        </a:p>
      </dgm:t>
    </dgm:pt>
    <dgm:pt modelId="{B1E0D172-D019-4998-BAC1-B3788B545610}" type="parTrans" cxnId="{AFEBC5F7-C885-440C-B717-87226B7127A6}">
      <dgm:prSet/>
      <dgm:spPr/>
      <dgm:t>
        <a:bodyPr/>
        <a:lstStyle/>
        <a:p>
          <a:endParaRPr lang="ru-RU"/>
        </a:p>
      </dgm:t>
    </dgm:pt>
    <dgm:pt modelId="{C0A6834F-3FA4-4EDF-90EC-A505384D78F9}" type="sibTrans" cxnId="{AFEBC5F7-C885-440C-B717-87226B7127A6}">
      <dgm:prSet/>
      <dgm:spPr/>
      <dgm:t>
        <a:bodyPr/>
        <a:lstStyle/>
        <a:p>
          <a:endParaRPr lang="ru-RU"/>
        </a:p>
      </dgm:t>
    </dgm:pt>
    <dgm:pt modelId="{A66F2804-2BB9-4FA9-91D1-8683298B7248}">
      <dgm:prSet phldrT="[Текст]" custT="1"/>
      <dgm:spPr/>
      <dgm:t>
        <a:bodyPr/>
        <a:lstStyle/>
        <a:p>
          <a:pPr algn="just"/>
          <a:r>
            <a:rPr lang="uk-UA" sz="2400" dirty="0" smtClean="0"/>
            <a:t>заносити дані до таблиць; </a:t>
          </a:r>
          <a:endParaRPr lang="ru-RU" sz="2400" dirty="0"/>
        </a:p>
      </dgm:t>
    </dgm:pt>
    <dgm:pt modelId="{48D1CDF2-27A9-4429-93DA-64801F597781}" type="parTrans" cxnId="{03DC006E-673D-4DA7-80BA-7080EA58AEB1}">
      <dgm:prSet/>
      <dgm:spPr/>
      <dgm:t>
        <a:bodyPr/>
        <a:lstStyle/>
        <a:p>
          <a:endParaRPr lang="ru-RU"/>
        </a:p>
      </dgm:t>
    </dgm:pt>
    <dgm:pt modelId="{81B4F592-1C8D-4670-9B34-0169A07016AB}" type="sibTrans" cxnId="{03DC006E-673D-4DA7-80BA-7080EA58AEB1}">
      <dgm:prSet/>
      <dgm:spPr/>
      <dgm:t>
        <a:bodyPr/>
        <a:lstStyle/>
        <a:p>
          <a:endParaRPr lang="ru-RU"/>
        </a:p>
      </dgm:t>
    </dgm:pt>
    <dgm:pt modelId="{1BFC4B11-5B17-4694-B7D7-1DD3C8F140C0}">
      <dgm:prSet phldrT="[Текст]" custT="1"/>
      <dgm:spPr/>
      <dgm:t>
        <a:bodyPr/>
        <a:lstStyle/>
        <a:p>
          <a:pPr algn="just"/>
          <a:r>
            <a:rPr lang="uk-UA" sz="2400" dirty="0" smtClean="0"/>
            <a:t>використовувати дані для розв’язування практично зорієнтованих задач;</a:t>
          </a:r>
          <a:endParaRPr lang="ru-RU" sz="2400" dirty="0"/>
        </a:p>
      </dgm:t>
    </dgm:pt>
    <dgm:pt modelId="{8EB4FE7F-EC37-4711-AE2B-CA1C7138C81B}" type="parTrans" cxnId="{FBC433E3-5B48-4177-A742-D03FA6A5B59A}">
      <dgm:prSet/>
      <dgm:spPr/>
      <dgm:t>
        <a:bodyPr/>
        <a:lstStyle/>
        <a:p>
          <a:endParaRPr lang="ru-RU"/>
        </a:p>
      </dgm:t>
    </dgm:pt>
    <dgm:pt modelId="{549CD264-B80E-4A56-AC2B-617A35F94304}" type="sibTrans" cxnId="{FBC433E3-5B48-4177-A742-D03FA6A5B59A}">
      <dgm:prSet/>
      <dgm:spPr/>
      <dgm:t>
        <a:bodyPr/>
        <a:lstStyle/>
        <a:p>
          <a:endParaRPr lang="ru-RU"/>
        </a:p>
      </dgm:t>
    </dgm:pt>
    <dgm:pt modelId="{1AD042D8-43B3-4E77-A057-DCF16B10C1B8}">
      <dgm:prSet phldrT="[Текст]" custT="1"/>
      <dgm:spPr/>
      <dgm:t>
        <a:bodyPr/>
        <a:lstStyle/>
        <a:p>
          <a:pPr algn="just"/>
          <a:r>
            <a:rPr lang="uk-UA" sz="2400" smtClean="0"/>
            <a:t>знаходити </a:t>
          </a:r>
          <a:r>
            <a:rPr lang="uk-UA" sz="2400" dirty="0" smtClean="0"/>
            <a:t>інформацію за допомогою </a:t>
          </a:r>
          <a:r>
            <a:rPr lang="uk-UA" sz="2400" dirty="0" err="1" smtClean="0"/>
            <a:t>інфомаційно-</a:t>
          </a:r>
          <a:r>
            <a:rPr lang="uk-UA" sz="2400" dirty="0" smtClean="0"/>
            <a:t> комунікаційних технологій під керівництвом учителя.</a:t>
          </a:r>
          <a:r>
            <a:rPr lang="ru-RU" sz="2400" dirty="0" smtClean="0"/>
            <a:t> </a:t>
          </a:r>
          <a:endParaRPr lang="ru-RU" sz="2400" dirty="0"/>
        </a:p>
      </dgm:t>
    </dgm:pt>
    <dgm:pt modelId="{43F365D1-8C09-461E-8C49-F1431ECED5B8}" type="parTrans" cxnId="{C8D91E39-0059-4286-AB07-5A5DAFD418AB}">
      <dgm:prSet/>
      <dgm:spPr/>
      <dgm:t>
        <a:bodyPr/>
        <a:lstStyle/>
        <a:p>
          <a:endParaRPr lang="ru-RU"/>
        </a:p>
      </dgm:t>
    </dgm:pt>
    <dgm:pt modelId="{CA7ED386-EC00-4D4C-9122-C093266837F1}" type="sibTrans" cxnId="{C8D91E39-0059-4286-AB07-5A5DAFD418AB}">
      <dgm:prSet/>
      <dgm:spPr/>
      <dgm:t>
        <a:bodyPr/>
        <a:lstStyle/>
        <a:p>
          <a:endParaRPr lang="ru-RU"/>
        </a:p>
      </dgm:t>
    </dgm:pt>
    <dgm:pt modelId="{12AA3987-3AF6-4E28-A08E-696E32794229}" type="pres">
      <dgm:prSet presAssocID="{86E7F6C1-1C7E-48BB-AEE6-CDCEC9F3DA30}" presName="diagram" presStyleCnt="0">
        <dgm:presLayoutVars>
          <dgm:chPref val="1"/>
          <dgm:dir/>
          <dgm:animOne val="branch"/>
          <dgm:animLvl val="lvl"/>
          <dgm:resizeHandles/>
        </dgm:presLayoutVars>
      </dgm:prSet>
      <dgm:spPr/>
      <dgm:t>
        <a:bodyPr/>
        <a:lstStyle/>
        <a:p>
          <a:endParaRPr lang="ru-RU"/>
        </a:p>
      </dgm:t>
    </dgm:pt>
    <dgm:pt modelId="{173C8BD0-3323-4FDA-82BF-53B038BABF80}" type="pres">
      <dgm:prSet presAssocID="{3726B2F1-8E0A-4C59-BF6F-1EB7D7C9FEC4}" presName="root" presStyleCnt="0"/>
      <dgm:spPr/>
    </dgm:pt>
    <dgm:pt modelId="{68F8A56F-8C5A-4F38-8FEB-69C21EAB9E64}" type="pres">
      <dgm:prSet presAssocID="{3726B2F1-8E0A-4C59-BF6F-1EB7D7C9FEC4}" presName="rootComposite" presStyleCnt="0"/>
      <dgm:spPr/>
    </dgm:pt>
    <dgm:pt modelId="{5FB016E6-A719-45A2-9D67-113216829C1B}" type="pres">
      <dgm:prSet presAssocID="{3726B2F1-8E0A-4C59-BF6F-1EB7D7C9FEC4}" presName="rootText" presStyleLbl="node1" presStyleIdx="0" presStyleCnt="1" custScaleX="494167" custScaleY="110299"/>
      <dgm:spPr/>
      <dgm:t>
        <a:bodyPr/>
        <a:lstStyle/>
        <a:p>
          <a:endParaRPr lang="ru-RU"/>
        </a:p>
      </dgm:t>
    </dgm:pt>
    <dgm:pt modelId="{166EB1E5-3EF2-4C46-AA86-D31055A31F09}" type="pres">
      <dgm:prSet presAssocID="{3726B2F1-8E0A-4C59-BF6F-1EB7D7C9FEC4}" presName="rootConnector" presStyleLbl="node1" presStyleIdx="0" presStyleCnt="1"/>
      <dgm:spPr/>
      <dgm:t>
        <a:bodyPr/>
        <a:lstStyle/>
        <a:p>
          <a:endParaRPr lang="ru-RU"/>
        </a:p>
      </dgm:t>
    </dgm:pt>
    <dgm:pt modelId="{797FA237-9D6A-40DF-94B7-EFC4F5E39CF8}" type="pres">
      <dgm:prSet presAssocID="{3726B2F1-8E0A-4C59-BF6F-1EB7D7C9FEC4}" presName="childShape" presStyleCnt="0"/>
      <dgm:spPr/>
    </dgm:pt>
    <dgm:pt modelId="{C14E177D-52B2-4633-938A-80906E9ACE51}" type="pres">
      <dgm:prSet presAssocID="{CB964AA4-0023-4E81-9002-876089C0D711}" presName="Name13" presStyleLbl="parChTrans1D2" presStyleIdx="0" presStyleCnt="5"/>
      <dgm:spPr/>
      <dgm:t>
        <a:bodyPr/>
        <a:lstStyle/>
        <a:p>
          <a:endParaRPr lang="ru-RU"/>
        </a:p>
      </dgm:t>
    </dgm:pt>
    <dgm:pt modelId="{536366B4-4A40-42BF-9A20-B72B456C0C6A}" type="pres">
      <dgm:prSet presAssocID="{6E031751-EA53-4891-9379-AE2914280475}" presName="childText" presStyleLbl="bgAcc1" presStyleIdx="0" presStyleCnt="5" custScaleX="667211">
        <dgm:presLayoutVars>
          <dgm:bulletEnabled val="1"/>
        </dgm:presLayoutVars>
      </dgm:prSet>
      <dgm:spPr/>
      <dgm:t>
        <a:bodyPr/>
        <a:lstStyle/>
        <a:p>
          <a:endParaRPr lang="ru-RU"/>
        </a:p>
      </dgm:t>
    </dgm:pt>
    <dgm:pt modelId="{12B856B9-6DCB-479A-B210-FBAE85C87CE2}" type="pres">
      <dgm:prSet presAssocID="{B1E0D172-D019-4998-BAC1-B3788B545610}" presName="Name13" presStyleLbl="parChTrans1D2" presStyleIdx="1" presStyleCnt="5"/>
      <dgm:spPr/>
      <dgm:t>
        <a:bodyPr/>
        <a:lstStyle/>
        <a:p>
          <a:endParaRPr lang="ru-RU"/>
        </a:p>
      </dgm:t>
    </dgm:pt>
    <dgm:pt modelId="{8A0F1E17-B53D-43E9-949F-311A248BC7BD}" type="pres">
      <dgm:prSet presAssocID="{DAC40C4C-09AF-45A6-B13C-02C42F1E9E74}" presName="childText" presStyleLbl="bgAcc1" presStyleIdx="1" presStyleCnt="5" custScaleX="667211">
        <dgm:presLayoutVars>
          <dgm:bulletEnabled val="1"/>
        </dgm:presLayoutVars>
      </dgm:prSet>
      <dgm:spPr/>
      <dgm:t>
        <a:bodyPr/>
        <a:lstStyle/>
        <a:p>
          <a:endParaRPr lang="ru-RU"/>
        </a:p>
      </dgm:t>
    </dgm:pt>
    <dgm:pt modelId="{A889ABF7-AACC-45D4-A514-D7ED7D6D9537}" type="pres">
      <dgm:prSet presAssocID="{48D1CDF2-27A9-4429-93DA-64801F597781}" presName="Name13" presStyleLbl="parChTrans1D2" presStyleIdx="2" presStyleCnt="5"/>
      <dgm:spPr/>
      <dgm:t>
        <a:bodyPr/>
        <a:lstStyle/>
        <a:p>
          <a:endParaRPr lang="ru-RU"/>
        </a:p>
      </dgm:t>
    </dgm:pt>
    <dgm:pt modelId="{580FE50B-B96B-402E-9637-B141B3A9064B}" type="pres">
      <dgm:prSet presAssocID="{A66F2804-2BB9-4FA9-91D1-8683298B7248}" presName="childText" presStyleLbl="bgAcc1" presStyleIdx="2" presStyleCnt="5" custScaleX="667211">
        <dgm:presLayoutVars>
          <dgm:bulletEnabled val="1"/>
        </dgm:presLayoutVars>
      </dgm:prSet>
      <dgm:spPr/>
      <dgm:t>
        <a:bodyPr/>
        <a:lstStyle/>
        <a:p>
          <a:endParaRPr lang="ru-RU"/>
        </a:p>
      </dgm:t>
    </dgm:pt>
    <dgm:pt modelId="{34005E3D-9C98-4252-B1F8-1A8B410AB0EC}" type="pres">
      <dgm:prSet presAssocID="{8EB4FE7F-EC37-4711-AE2B-CA1C7138C81B}" presName="Name13" presStyleLbl="parChTrans1D2" presStyleIdx="3" presStyleCnt="5"/>
      <dgm:spPr/>
      <dgm:t>
        <a:bodyPr/>
        <a:lstStyle/>
        <a:p>
          <a:endParaRPr lang="ru-RU"/>
        </a:p>
      </dgm:t>
    </dgm:pt>
    <dgm:pt modelId="{889863BA-5E18-468B-B3F0-7AAAD4C03EA3}" type="pres">
      <dgm:prSet presAssocID="{1BFC4B11-5B17-4694-B7D7-1DD3C8F140C0}" presName="childText" presStyleLbl="bgAcc1" presStyleIdx="3" presStyleCnt="5" custScaleX="667211">
        <dgm:presLayoutVars>
          <dgm:bulletEnabled val="1"/>
        </dgm:presLayoutVars>
      </dgm:prSet>
      <dgm:spPr/>
      <dgm:t>
        <a:bodyPr/>
        <a:lstStyle/>
        <a:p>
          <a:endParaRPr lang="ru-RU"/>
        </a:p>
      </dgm:t>
    </dgm:pt>
    <dgm:pt modelId="{742C4020-32FD-4701-9738-D8993D9D4A24}" type="pres">
      <dgm:prSet presAssocID="{43F365D1-8C09-461E-8C49-F1431ECED5B8}" presName="Name13" presStyleLbl="parChTrans1D2" presStyleIdx="4" presStyleCnt="5"/>
      <dgm:spPr/>
      <dgm:t>
        <a:bodyPr/>
        <a:lstStyle/>
        <a:p>
          <a:endParaRPr lang="ru-RU"/>
        </a:p>
      </dgm:t>
    </dgm:pt>
    <dgm:pt modelId="{1C184417-443D-48AF-ADBF-AFAEA2807752}" type="pres">
      <dgm:prSet presAssocID="{1AD042D8-43B3-4E77-A057-DCF16B10C1B8}" presName="childText" presStyleLbl="bgAcc1" presStyleIdx="4" presStyleCnt="5" custScaleX="667211">
        <dgm:presLayoutVars>
          <dgm:bulletEnabled val="1"/>
        </dgm:presLayoutVars>
      </dgm:prSet>
      <dgm:spPr/>
      <dgm:t>
        <a:bodyPr/>
        <a:lstStyle/>
        <a:p>
          <a:endParaRPr lang="ru-RU"/>
        </a:p>
      </dgm:t>
    </dgm:pt>
  </dgm:ptLst>
  <dgm:cxnLst>
    <dgm:cxn modelId="{C8D91E39-0059-4286-AB07-5A5DAFD418AB}" srcId="{3726B2F1-8E0A-4C59-BF6F-1EB7D7C9FEC4}" destId="{1AD042D8-43B3-4E77-A057-DCF16B10C1B8}" srcOrd="4" destOrd="0" parTransId="{43F365D1-8C09-461E-8C49-F1431ECED5B8}" sibTransId="{CA7ED386-EC00-4D4C-9122-C093266837F1}"/>
    <dgm:cxn modelId="{C09937B9-53F2-4715-9E9E-B4EFEADD9B33}" type="presOf" srcId="{1AD042D8-43B3-4E77-A057-DCF16B10C1B8}" destId="{1C184417-443D-48AF-ADBF-AFAEA2807752}" srcOrd="0" destOrd="0" presId="urn:microsoft.com/office/officeart/2005/8/layout/hierarchy3"/>
    <dgm:cxn modelId="{1E442165-457C-4868-83D4-49ECF1EC9000}" srcId="{3726B2F1-8E0A-4C59-BF6F-1EB7D7C9FEC4}" destId="{6E031751-EA53-4891-9379-AE2914280475}" srcOrd="0" destOrd="0" parTransId="{CB964AA4-0023-4E81-9002-876089C0D711}" sibTransId="{616B3FD0-3914-4A6E-A737-0FFCC40CA955}"/>
    <dgm:cxn modelId="{AF15363D-2FF7-41F8-A7F7-1BB20439E82B}" srcId="{86E7F6C1-1C7E-48BB-AEE6-CDCEC9F3DA30}" destId="{3726B2F1-8E0A-4C59-BF6F-1EB7D7C9FEC4}" srcOrd="0" destOrd="0" parTransId="{96349DF8-A239-49DF-8410-9FAEA018ABE2}" sibTransId="{D3F912FA-5A3A-445D-A0E2-0006EDBA8172}"/>
    <dgm:cxn modelId="{82696B39-3867-481A-BF99-B71C75C96073}" type="presOf" srcId="{86E7F6C1-1C7E-48BB-AEE6-CDCEC9F3DA30}" destId="{12AA3987-3AF6-4E28-A08E-696E32794229}" srcOrd="0" destOrd="0" presId="urn:microsoft.com/office/officeart/2005/8/layout/hierarchy3"/>
    <dgm:cxn modelId="{11851FEB-B3C6-45B5-B094-B52EDD8DCC30}" type="presOf" srcId="{CB964AA4-0023-4E81-9002-876089C0D711}" destId="{C14E177D-52B2-4633-938A-80906E9ACE51}" srcOrd="0" destOrd="0" presId="urn:microsoft.com/office/officeart/2005/8/layout/hierarchy3"/>
    <dgm:cxn modelId="{0A1CF81B-5D59-4345-95FE-036D43F0AD50}" type="presOf" srcId="{8EB4FE7F-EC37-4711-AE2B-CA1C7138C81B}" destId="{34005E3D-9C98-4252-B1F8-1A8B410AB0EC}" srcOrd="0" destOrd="0" presId="urn:microsoft.com/office/officeart/2005/8/layout/hierarchy3"/>
    <dgm:cxn modelId="{03DC006E-673D-4DA7-80BA-7080EA58AEB1}" srcId="{3726B2F1-8E0A-4C59-BF6F-1EB7D7C9FEC4}" destId="{A66F2804-2BB9-4FA9-91D1-8683298B7248}" srcOrd="2" destOrd="0" parTransId="{48D1CDF2-27A9-4429-93DA-64801F597781}" sibTransId="{81B4F592-1C8D-4670-9B34-0169A07016AB}"/>
    <dgm:cxn modelId="{4F661D20-5F26-4865-B326-A655DA2E286F}" type="presOf" srcId="{DAC40C4C-09AF-45A6-B13C-02C42F1E9E74}" destId="{8A0F1E17-B53D-43E9-949F-311A248BC7BD}" srcOrd="0" destOrd="0" presId="urn:microsoft.com/office/officeart/2005/8/layout/hierarchy3"/>
    <dgm:cxn modelId="{29005267-0B71-43E7-99EA-B7662A040342}" type="presOf" srcId="{3726B2F1-8E0A-4C59-BF6F-1EB7D7C9FEC4}" destId="{166EB1E5-3EF2-4C46-AA86-D31055A31F09}" srcOrd="1" destOrd="0" presId="urn:microsoft.com/office/officeart/2005/8/layout/hierarchy3"/>
    <dgm:cxn modelId="{017882C3-03C5-49F1-AAF5-ABE61C1DABFD}" type="presOf" srcId="{6E031751-EA53-4891-9379-AE2914280475}" destId="{536366B4-4A40-42BF-9A20-B72B456C0C6A}" srcOrd="0" destOrd="0" presId="urn:microsoft.com/office/officeart/2005/8/layout/hierarchy3"/>
    <dgm:cxn modelId="{AFEBC5F7-C885-440C-B717-87226B7127A6}" srcId="{3726B2F1-8E0A-4C59-BF6F-1EB7D7C9FEC4}" destId="{DAC40C4C-09AF-45A6-B13C-02C42F1E9E74}" srcOrd="1" destOrd="0" parTransId="{B1E0D172-D019-4998-BAC1-B3788B545610}" sibTransId="{C0A6834F-3FA4-4EDF-90EC-A505384D78F9}"/>
    <dgm:cxn modelId="{79286A78-1FF3-4BA1-87B1-811314C1C64C}" type="presOf" srcId="{A66F2804-2BB9-4FA9-91D1-8683298B7248}" destId="{580FE50B-B96B-402E-9637-B141B3A9064B}" srcOrd="0" destOrd="0" presId="urn:microsoft.com/office/officeart/2005/8/layout/hierarchy3"/>
    <dgm:cxn modelId="{F7D6FCC6-733B-4038-9534-BA504EF8D368}" type="presOf" srcId="{43F365D1-8C09-461E-8C49-F1431ECED5B8}" destId="{742C4020-32FD-4701-9738-D8993D9D4A24}" srcOrd="0" destOrd="0" presId="urn:microsoft.com/office/officeart/2005/8/layout/hierarchy3"/>
    <dgm:cxn modelId="{62AC39D3-F011-42D2-B191-D8E44FE8B1BF}" type="presOf" srcId="{B1E0D172-D019-4998-BAC1-B3788B545610}" destId="{12B856B9-6DCB-479A-B210-FBAE85C87CE2}" srcOrd="0" destOrd="0" presId="urn:microsoft.com/office/officeart/2005/8/layout/hierarchy3"/>
    <dgm:cxn modelId="{166D2FA1-3A10-469C-90CF-71BA4370BFB7}" type="presOf" srcId="{1BFC4B11-5B17-4694-B7D7-1DD3C8F140C0}" destId="{889863BA-5E18-468B-B3F0-7AAAD4C03EA3}" srcOrd="0" destOrd="0" presId="urn:microsoft.com/office/officeart/2005/8/layout/hierarchy3"/>
    <dgm:cxn modelId="{E0973AF8-4678-4AAA-A4FC-D2474DC2F58A}" type="presOf" srcId="{48D1CDF2-27A9-4429-93DA-64801F597781}" destId="{A889ABF7-AACC-45D4-A514-D7ED7D6D9537}" srcOrd="0" destOrd="0" presId="urn:microsoft.com/office/officeart/2005/8/layout/hierarchy3"/>
    <dgm:cxn modelId="{7D36B135-D2D2-4A14-A69A-8D4A7C9CED5F}" type="presOf" srcId="{3726B2F1-8E0A-4C59-BF6F-1EB7D7C9FEC4}" destId="{5FB016E6-A719-45A2-9D67-113216829C1B}" srcOrd="0" destOrd="0" presId="urn:microsoft.com/office/officeart/2005/8/layout/hierarchy3"/>
    <dgm:cxn modelId="{FBC433E3-5B48-4177-A742-D03FA6A5B59A}" srcId="{3726B2F1-8E0A-4C59-BF6F-1EB7D7C9FEC4}" destId="{1BFC4B11-5B17-4694-B7D7-1DD3C8F140C0}" srcOrd="3" destOrd="0" parTransId="{8EB4FE7F-EC37-4711-AE2B-CA1C7138C81B}" sibTransId="{549CD264-B80E-4A56-AC2B-617A35F94304}"/>
    <dgm:cxn modelId="{A407C406-7AE1-435A-8CFB-2CDC525C899B}" type="presParOf" srcId="{12AA3987-3AF6-4E28-A08E-696E32794229}" destId="{173C8BD0-3323-4FDA-82BF-53B038BABF80}" srcOrd="0" destOrd="0" presId="urn:microsoft.com/office/officeart/2005/8/layout/hierarchy3"/>
    <dgm:cxn modelId="{B036CA4F-AAA3-47F1-8B65-E0D8056AFEF9}" type="presParOf" srcId="{173C8BD0-3323-4FDA-82BF-53B038BABF80}" destId="{68F8A56F-8C5A-4F38-8FEB-69C21EAB9E64}" srcOrd="0" destOrd="0" presId="urn:microsoft.com/office/officeart/2005/8/layout/hierarchy3"/>
    <dgm:cxn modelId="{9BD5EE5A-B69B-4CC5-8070-13ED52E8E99C}" type="presParOf" srcId="{68F8A56F-8C5A-4F38-8FEB-69C21EAB9E64}" destId="{5FB016E6-A719-45A2-9D67-113216829C1B}" srcOrd="0" destOrd="0" presId="urn:microsoft.com/office/officeart/2005/8/layout/hierarchy3"/>
    <dgm:cxn modelId="{49CAD29D-6485-48C2-8EC9-1222948F8EED}" type="presParOf" srcId="{68F8A56F-8C5A-4F38-8FEB-69C21EAB9E64}" destId="{166EB1E5-3EF2-4C46-AA86-D31055A31F09}" srcOrd="1" destOrd="0" presId="urn:microsoft.com/office/officeart/2005/8/layout/hierarchy3"/>
    <dgm:cxn modelId="{8E879925-EE24-49D0-84FF-615E6DA4A8C0}" type="presParOf" srcId="{173C8BD0-3323-4FDA-82BF-53B038BABF80}" destId="{797FA237-9D6A-40DF-94B7-EFC4F5E39CF8}" srcOrd="1" destOrd="0" presId="urn:microsoft.com/office/officeart/2005/8/layout/hierarchy3"/>
    <dgm:cxn modelId="{96293D85-5E85-4C3A-9835-62F79B8573C2}" type="presParOf" srcId="{797FA237-9D6A-40DF-94B7-EFC4F5E39CF8}" destId="{C14E177D-52B2-4633-938A-80906E9ACE51}" srcOrd="0" destOrd="0" presId="urn:microsoft.com/office/officeart/2005/8/layout/hierarchy3"/>
    <dgm:cxn modelId="{BD9172E2-4859-460E-9C08-7930C36418AC}" type="presParOf" srcId="{797FA237-9D6A-40DF-94B7-EFC4F5E39CF8}" destId="{536366B4-4A40-42BF-9A20-B72B456C0C6A}" srcOrd="1" destOrd="0" presId="urn:microsoft.com/office/officeart/2005/8/layout/hierarchy3"/>
    <dgm:cxn modelId="{B8BED28A-22A6-4605-8EFA-3378E6D753EA}" type="presParOf" srcId="{797FA237-9D6A-40DF-94B7-EFC4F5E39CF8}" destId="{12B856B9-6DCB-479A-B210-FBAE85C87CE2}" srcOrd="2" destOrd="0" presId="urn:microsoft.com/office/officeart/2005/8/layout/hierarchy3"/>
    <dgm:cxn modelId="{044A54D8-E8AA-471C-A9CD-60B515CAA66C}" type="presParOf" srcId="{797FA237-9D6A-40DF-94B7-EFC4F5E39CF8}" destId="{8A0F1E17-B53D-43E9-949F-311A248BC7BD}" srcOrd="3" destOrd="0" presId="urn:microsoft.com/office/officeart/2005/8/layout/hierarchy3"/>
    <dgm:cxn modelId="{D13959C8-4419-4822-90FD-B77D067B3140}" type="presParOf" srcId="{797FA237-9D6A-40DF-94B7-EFC4F5E39CF8}" destId="{A889ABF7-AACC-45D4-A514-D7ED7D6D9537}" srcOrd="4" destOrd="0" presId="urn:microsoft.com/office/officeart/2005/8/layout/hierarchy3"/>
    <dgm:cxn modelId="{19E9CBE7-D163-4324-8A30-20D3FAE249C3}" type="presParOf" srcId="{797FA237-9D6A-40DF-94B7-EFC4F5E39CF8}" destId="{580FE50B-B96B-402E-9637-B141B3A9064B}" srcOrd="5" destOrd="0" presId="urn:microsoft.com/office/officeart/2005/8/layout/hierarchy3"/>
    <dgm:cxn modelId="{697C4251-1DA8-42BE-A8E0-4B354B41DA0E}" type="presParOf" srcId="{797FA237-9D6A-40DF-94B7-EFC4F5E39CF8}" destId="{34005E3D-9C98-4252-B1F8-1A8B410AB0EC}" srcOrd="6" destOrd="0" presId="urn:microsoft.com/office/officeart/2005/8/layout/hierarchy3"/>
    <dgm:cxn modelId="{4018E085-C043-48F2-98FF-18CDFEC0ACB9}" type="presParOf" srcId="{797FA237-9D6A-40DF-94B7-EFC4F5E39CF8}" destId="{889863BA-5E18-468B-B3F0-7AAAD4C03EA3}" srcOrd="7" destOrd="0" presId="urn:microsoft.com/office/officeart/2005/8/layout/hierarchy3"/>
    <dgm:cxn modelId="{C13609F0-E036-48CB-A192-A74D9598DBB7}" type="presParOf" srcId="{797FA237-9D6A-40DF-94B7-EFC4F5E39CF8}" destId="{742C4020-32FD-4701-9738-D8993D9D4A24}" srcOrd="8" destOrd="0" presId="urn:microsoft.com/office/officeart/2005/8/layout/hierarchy3"/>
    <dgm:cxn modelId="{CF466704-603E-422D-BF9B-BF5F9C63EB46}" type="presParOf" srcId="{797FA237-9D6A-40DF-94B7-EFC4F5E39CF8}" destId="{1C184417-443D-48AF-ADBF-AFAEA2807752}" srcOrd="9" destOrd="0" presId="urn:microsoft.com/office/officeart/2005/8/layout/hierarchy3"/>
  </dgm:cxnLst>
  <dgm:bg/>
  <dgm:whole/>
</dgm:dataModel>
</file>

<file path=ppt/diagrams/data21.xml><?xml version="1.0" encoding="utf-8"?>
<dgm:dataModel xmlns:dgm="http://schemas.openxmlformats.org/drawingml/2006/diagram" xmlns:a="http://schemas.openxmlformats.org/drawingml/2006/main">
  <dgm:ptLst>
    <dgm:pt modelId="{2AC11707-715F-47A2-9D1D-0DB68F3E60A2}" type="doc">
      <dgm:prSet loTypeId="urn:microsoft.com/office/officeart/2005/8/layout/venn2" loCatId="relationship" qsTypeId="urn:microsoft.com/office/officeart/2005/8/quickstyle/3d2" qsCatId="3D" csTypeId="urn:microsoft.com/office/officeart/2005/8/colors/colorful2" csCatId="colorful" phldr="1"/>
      <dgm:spPr/>
      <dgm:t>
        <a:bodyPr/>
        <a:lstStyle/>
        <a:p>
          <a:endParaRPr lang="ru-RU"/>
        </a:p>
      </dgm:t>
    </dgm:pt>
    <dgm:pt modelId="{13CEC11C-56F7-4239-B297-BC2F18ADA51E}">
      <dgm:prSet phldrT="[Текст]" custT="1"/>
      <dgm:spPr/>
      <dgm:t>
        <a:bodyPr/>
        <a:lstStyle/>
        <a:p>
          <a:pPr>
            <a:lnSpc>
              <a:spcPct val="70000"/>
            </a:lnSpc>
            <a:spcBef>
              <a:spcPts val="0"/>
            </a:spcBef>
            <a:spcAft>
              <a:spcPts val="0"/>
            </a:spcAft>
          </a:pPr>
          <a:r>
            <a:rPr lang="uk-UA" sz="1600" b="1" dirty="0" err="1" smtClean="0">
              <a:latin typeface="+mn-lt"/>
            </a:rPr>
            <a:t>Багато-цифрові</a:t>
          </a:r>
          <a:r>
            <a:rPr lang="uk-UA" sz="1600" b="1" dirty="0" smtClean="0">
              <a:latin typeface="+mn-lt"/>
            </a:rPr>
            <a:t> числа</a:t>
          </a:r>
        </a:p>
        <a:p>
          <a:pPr>
            <a:lnSpc>
              <a:spcPct val="70000"/>
            </a:lnSpc>
            <a:spcBef>
              <a:spcPts val="0"/>
            </a:spcBef>
            <a:spcAft>
              <a:spcPts val="0"/>
            </a:spcAft>
          </a:pPr>
          <a:r>
            <a:rPr lang="uk-UA" sz="1600" b="1" dirty="0" smtClean="0">
              <a:latin typeface="+mn-lt"/>
            </a:rPr>
            <a:t> (4 клас)</a:t>
          </a:r>
          <a:endParaRPr lang="ru-RU" sz="1600" b="1" dirty="0">
            <a:latin typeface="+mn-lt"/>
          </a:endParaRPr>
        </a:p>
      </dgm:t>
    </dgm:pt>
    <dgm:pt modelId="{86AC2876-45A8-4512-9D1C-E2824D401BE4}" type="parTrans" cxnId="{49C79BFC-DF66-4089-AA82-E8A619C9FFDA}">
      <dgm:prSet/>
      <dgm:spPr/>
      <dgm:t>
        <a:bodyPr/>
        <a:lstStyle/>
        <a:p>
          <a:pPr>
            <a:spcBef>
              <a:spcPts val="0"/>
            </a:spcBef>
            <a:spcAft>
              <a:spcPts val="0"/>
            </a:spcAft>
          </a:pPr>
          <a:endParaRPr lang="ru-RU"/>
        </a:p>
      </dgm:t>
    </dgm:pt>
    <dgm:pt modelId="{B2D9BF20-9032-4A1A-B598-097F21C40BAC}" type="sibTrans" cxnId="{49C79BFC-DF66-4089-AA82-E8A619C9FFDA}">
      <dgm:prSet/>
      <dgm:spPr/>
      <dgm:t>
        <a:bodyPr/>
        <a:lstStyle/>
        <a:p>
          <a:pPr>
            <a:spcBef>
              <a:spcPts val="0"/>
            </a:spcBef>
            <a:spcAft>
              <a:spcPts val="0"/>
            </a:spcAft>
          </a:pPr>
          <a:endParaRPr lang="ru-RU"/>
        </a:p>
      </dgm:t>
    </dgm:pt>
    <dgm:pt modelId="{8EB54484-CE7A-4147-99A7-5C452020F14D}">
      <dgm:prSet phldrT="[Текст]" custT="1"/>
      <dgm:spPr/>
      <dgm:t>
        <a:bodyPr/>
        <a:lstStyle/>
        <a:p>
          <a:pPr>
            <a:spcBef>
              <a:spcPts val="0"/>
            </a:spcBef>
            <a:spcAft>
              <a:spcPts val="0"/>
            </a:spcAft>
          </a:pPr>
          <a:r>
            <a:rPr lang="uk-UA" sz="1600" b="1" dirty="0" smtClean="0">
              <a:latin typeface="+mn-lt"/>
            </a:rPr>
            <a:t>Тисяча</a:t>
          </a:r>
        </a:p>
        <a:p>
          <a:pPr>
            <a:spcBef>
              <a:spcPts val="0"/>
            </a:spcBef>
            <a:spcAft>
              <a:spcPts val="0"/>
            </a:spcAft>
          </a:pPr>
          <a:r>
            <a:rPr lang="uk-UA" sz="1600" b="1" dirty="0" smtClean="0">
              <a:latin typeface="+mn-lt"/>
            </a:rPr>
            <a:t> (3 клас)</a:t>
          </a:r>
          <a:endParaRPr lang="ru-RU" sz="1600" b="1" dirty="0">
            <a:latin typeface="+mn-lt"/>
          </a:endParaRPr>
        </a:p>
      </dgm:t>
    </dgm:pt>
    <dgm:pt modelId="{688FD452-13CD-4750-B2B0-63640DE50CEC}" type="parTrans" cxnId="{BE172097-BDCE-44A1-B93B-B99DD4E24E51}">
      <dgm:prSet/>
      <dgm:spPr/>
      <dgm:t>
        <a:bodyPr/>
        <a:lstStyle/>
        <a:p>
          <a:pPr>
            <a:spcBef>
              <a:spcPts val="0"/>
            </a:spcBef>
            <a:spcAft>
              <a:spcPts val="0"/>
            </a:spcAft>
          </a:pPr>
          <a:endParaRPr lang="ru-RU"/>
        </a:p>
      </dgm:t>
    </dgm:pt>
    <dgm:pt modelId="{DD199CB3-4D2E-4E05-A766-D144C24D957D}" type="sibTrans" cxnId="{BE172097-BDCE-44A1-B93B-B99DD4E24E51}">
      <dgm:prSet/>
      <dgm:spPr/>
      <dgm:t>
        <a:bodyPr/>
        <a:lstStyle/>
        <a:p>
          <a:pPr>
            <a:spcBef>
              <a:spcPts val="0"/>
            </a:spcBef>
            <a:spcAft>
              <a:spcPts val="0"/>
            </a:spcAft>
          </a:pPr>
          <a:endParaRPr lang="ru-RU"/>
        </a:p>
      </dgm:t>
    </dgm:pt>
    <dgm:pt modelId="{3214F982-76E6-402D-BA77-483A209D0E5A}">
      <dgm:prSet phldrT="[Текст]" custT="1"/>
      <dgm:spPr/>
      <dgm:t>
        <a:bodyPr/>
        <a:lstStyle/>
        <a:p>
          <a:pPr>
            <a:spcBef>
              <a:spcPts val="0"/>
            </a:spcBef>
            <a:spcAft>
              <a:spcPts val="0"/>
            </a:spcAft>
          </a:pPr>
          <a:r>
            <a:rPr lang="uk-UA" sz="1600" b="1" dirty="0" smtClean="0">
              <a:latin typeface="+mn-lt"/>
            </a:rPr>
            <a:t>Сотня </a:t>
          </a:r>
        </a:p>
        <a:p>
          <a:pPr>
            <a:spcBef>
              <a:spcPts val="0"/>
            </a:spcBef>
            <a:spcAft>
              <a:spcPts val="0"/>
            </a:spcAft>
          </a:pPr>
          <a:r>
            <a:rPr lang="uk-UA" sz="1600" b="1" dirty="0" smtClean="0">
              <a:latin typeface="+mn-lt"/>
            </a:rPr>
            <a:t>(1-2 клас)</a:t>
          </a:r>
          <a:endParaRPr lang="ru-RU" sz="1600" b="1" dirty="0">
            <a:latin typeface="+mn-lt"/>
          </a:endParaRPr>
        </a:p>
      </dgm:t>
    </dgm:pt>
    <dgm:pt modelId="{12501CF6-C9C6-4884-B55E-7F1E9FF87696}" type="parTrans" cxnId="{AB1DE713-AE1F-4278-9E99-72EF2E873446}">
      <dgm:prSet/>
      <dgm:spPr/>
      <dgm:t>
        <a:bodyPr/>
        <a:lstStyle/>
        <a:p>
          <a:pPr>
            <a:spcBef>
              <a:spcPts val="0"/>
            </a:spcBef>
            <a:spcAft>
              <a:spcPts val="0"/>
            </a:spcAft>
          </a:pPr>
          <a:endParaRPr lang="ru-RU"/>
        </a:p>
      </dgm:t>
    </dgm:pt>
    <dgm:pt modelId="{DF86FBF7-C029-4778-9553-93B2996B5615}" type="sibTrans" cxnId="{AB1DE713-AE1F-4278-9E99-72EF2E873446}">
      <dgm:prSet/>
      <dgm:spPr/>
      <dgm:t>
        <a:bodyPr/>
        <a:lstStyle/>
        <a:p>
          <a:pPr>
            <a:spcBef>
              <a:spcPts val="0"/>
            </a:spcBef>
            <a:spcAft>
              <a:spcPts val="0"/>
            </a:spcAft>
          </a:pPr>
          <a:endParaRPr lang="ru-RU"/>
        </a:p>
      </dgm:t>
    </dgm:pt>
    <dgm:pt modelId="{F38D5128-B4D0-4915-926D-894BB45540A4}">
      <dgm:prSet phldrT="[Текст]" custT="1"/>
      <dgm:spPr/>
      <dgm:t>
        <a:bodyPr/>
        <a:lstStyle/>
        <a:p>
          <a:pPr>
            <a:spcBef>
              <a:spcPts val="0"/>
            </a:spcBef>
            <a:spcAft>
              <a:spcPts val="0"/>
            </a:spcAft>
          </a:pPr>
          <a:r>
            <a:rPr lang="uk-UA" sz="1600" b="1" dirty="0" smtClean="0">
              <a:latin typeface="+mn-lt"/>
            </a:rPr>
            <a:t>Десяток </a:t>
          </a:r>
        </a:p>
        <a:p>
          <a:pPr>
            <a:spcBef>
              <a:spcPts val="0"/>
            </a:spcBef>
            <a:spcAft>
              <a:spcPts val="0"/>
            </a:spcAft>
          </a:pPr>
          <a:r>
            <a:rPr lang="uk-UA" sz="1600" b="1" dirty="0" smtClean="0">
              <a:latin typeface="+mn-lt"/>
            </a:rPr>
            <a:t>(1 клас)</a:t>
          </a:r>
          <a:endParaRPr lang="ru-RU" sz="1600" b="1" dirty="0">
            <a:latin typeface="+mn-lt"/>
          </a:endParaRPr>
        </a:p>
      </dgm:t>
    </dgm:pt>
    <dgm:pt modelId="{38F8455A-5B57-47CF-A083-D4C6F07E1C0E}" type="parTrans" cxnId="{045FC563-8D3E-441E-AF48-4B79EE553041}">
      <dgm:prSet/>
      <dgm:spPr/>
      <dgm:t>
        <a:bodyPr/>
        <a:lstStyle/>
        <a:p>
          <a:pPr>
            <a:spcBef>
              <a:spcPts val="0"/>
            </a:spcBef>
            <a:spcAft>
              <a:spcPts val="0"/>
            </a:spcAft>
          </a:pPr>
          <a:endParaRPr lang="ru-RU"/>
        </a:p>
      </dgm:t>
    </dgm:pt>
    <dgm:pt modelId="{A38B6511-1B22-4351-8254-D7BAEA88DDDB}" type="sibTrans" cxnId="{045FC563-8D3E-441E-AF48-4B79EE553041}">
      <dgm:prSet/>
      <dgm:spPr/>
      <dgm:t>
        <a:bodyPr/>
        <a:lstStyle/>
        <a:p>
          <a:pPr>
            <a:spcBef>
              <a:spcPts val="0"/>
            </a:spcBef>
            <a:spcAft>
              <a:spcPts val="0"/>
            </a:spcAft>
          </a:pPr>
          <a:endParaRPr lang="ru-RU"/>
        </a:p>
      </dgm:t>
    </dgm:pt>
    <dgm:pt modelId="{0BEC7020-DB80-4DB7-863A-061242160104}" type="pres">
      <dgm:prSet presAssocID="{2AC11707-715F-47A2-9D1D-0DB68F3E60A2}" presName="Name0" presStyleCnt="0">
        <dgm:presLayoutVars>
          <dgm:chMax val="7"/>
          <dgm:resizeHandles val="exact"/>
        </dgm:presLayoutVars>
      </dgm:prSet>
      <dgm:spPr/>
      <dgm:t>
        <a:bodyPr/>
        <a:lstStyle/>
        <a:p>
          <a:endParaRPr lang="ru-RU"/>
        </a:p>
      </dgm:t>
    </dgm:pt>
    <dgm:pt modelId="{35C7282D-8E62-42CE-9D42-E990337B9948}" type="pres">
      <dgm:prSet presAssocID="{2AC11707-715F-47A2-9D1D-0DB68F3E60A2}" presName="comp1" presStyleCnt="0"/>
      <dgm:spPr/>
      <dgm:t>
        <a:bodyPr/>
        <a:lstStyle/>
        <a:p>
          <a:endParaRPr lang="ru-RU"/>
        </a:p>
      </dgm:t>
    </dgm:pt>
    <dgm:pt modelId="{A66DF2CE-8FC3-4806-B752-B83C893EC0A9}" type="pres">
      <dgm:prSet presAssocID="{2AC11707-715F-47A2-9D1D-0DB68F3E60A2}" presName="circle1" presStyleLbl="node1" presStyleIdx="0" presStyleCnt="4"/>
      <dgm:spPr/>
      <dgm:t>
        <a:bodyPr/>
        <a:lstStyle/>
        <a:p>
          <a:endParaRPr lang="ru-RU"/>
        </a:p>
      </dgm:t>
    </dgm:pt>
    <dgm:pt modelId="{4F27284C-76FC-4A9B-9873-199FF22D1EC9}" type="pres">
      <dgm:prSet presAssocID="{2AC11707-715F-47A2-9D1D-0DB68F3E60A2}" presName="c1text" presStyleLbl="node1" presStyleIdx="0" presStyleCnt="4">
        <dgm:presLayoutVars>
          <dgm:bulletEnabled val="1"/>
        </dgm:presLayoutVars>
      </dgm:prSet>
      <dgm:spPr/>
      <dgm:t>
        <a:bodyPr/>
        <a:lstStyle/>
        <a:p>
          <a:endParaRPr lang="ru-RU"/>
        </a:p>
      </dgm:t>
    </dgm:pt>
    <dgm:pt modelId="{833798A5-D092-4AF8-BD0A-F63A29D3D913}" type="pres">
      <dgm:prSet presAssocID="{2AC11707-715F-47A2-9D1D-0DB68F3E60A2}" presName="comp2" presStyleCnt="0"/>
      <dgm:spPr/>
      <dgm:t>
        <a:bodyPr/>
        <a:lstStyle/>
        <a:p>
          <a:endParaRPr lang="ru-RU"/>
        </a:p>
      </dgm:t>
    </dgm:pt>
    <dgm:pt modelId="{EA9C8D00-7DC4-43A6-809D-C2EAD73738B0}" type="pres">
      <dgm:prSet presAssocID="{2AC11707-715F-47A2-9D1D-0DB68F3E60A2}" presName="circle2" presStyleLbl="node1" presStyleIdx="1" presStyleCnt="4"/>
      <dgm:spPr/>
      <dgm:t>
        <a:bodyPr/>
        <a:lstStyle/>
        <a:p>
          <a:endParaRPr lang="ru-RU"/>
        </a:p>
      </dgm:t>
    </dgm:pt>
    <dgm:pt modelId="{A17E47A6-7790-4870-A867-3EDFAADFCF87}" type="pres">
      <dgm:prSet presAssocID="{2AC11707-715F-47A2-9D1D-0DB68F3E60A2}" presName="c2text" presStyleLbl="node1" presStyleIdx="1" presStyleCnt="4">
        <dgm:presLayoutVars>
          <dgm:bulletEnabled val="1"/>
        </dgm:presLayoutVars>
      </dgm:prSet>
      <dgm:spPr/>
      <dgm:t>
        <a:bodyPr/>
        <a:lstStyle/>
        <a:p>
          <a:endParaRPr lang="ru-RU"/>
        </a:p>
      </dgm:t>
    </dgm:pt>
    <dgm:pt modelId="{DAC531F7-BEA9-4EA8-8029-E56067DF3546}" type="pres">
      <dgm:prSet presAssocID="{2AC11707-715F-47A2-9D1D-0DB68F3E60A2}" presName="comp3" presStyleCnt="0"/>
      <dgm:spPr/>
      <dgm:t>
        <a:bodyPr/>
        <a:lstStyle/>
        <a:p>
          <a:endParaRPr lang="ru-RU"/>
        </a:p>
      </dgm:t>
    </dgm:pt>
    <dgm:pt modelId="{2B6EF45C-ACAA-4540-9196-32BB68944BFB}" type="pres">
      <dgm:prSet presAssocID="{2AC11707-715F-47A2-9D1D-0DB68F3E60A2}" presName="circle3" presStyleLbl="node1" presStyleIdx="2" presStyleCnt="4"/>
      <dgm:spPr/>
      <dgm:t>
        <a:bodyPr/>
        <a:lstStyle/>
        <a:p>
          <a:endParaRPr lang="ru-RU"/>
        </a:p>
      </dgm:t>
    </dgm:pt>
    <dgm:pt modelId="{774EC0ED-3E6A-475C-B7D5-213401BB657E}" type="pres">
      <dgm:prSet presAssocID="{2AC11707-715F-47A2-9D1D-0DB68F3E60A2}" presName="c3text" presStyleLbl="node1" presStyleIdx="2" presStyleCnt="4">
        <dgm:presLayoutVars>
          <dgm:bulletEnabled val="1"/>
        </dgm:presLayoutVars>
      </dgm:prSet>
      <dgm:spPr/>
      <dgm:t>
        <a:bodyPr/>
        <a:lstStyle/>
        <a:p>
          <a:endParaRPr lang="ru-RU"/>
        </a:p>
      </dgm:t>
    </dgm:pt>
    <dgm:pt modelId="{BC3ED55C-7EC4-445C-9773-6AB988B3F3EB}" type="pres">
      <dgm:prSet presAssocID="{2AC11707-715F-47A2-9D1D-0DB68F3E60A2}" presName="comp4" presStyleCnt="0"/>
      <dgm:spPr/>
      <dgm:t>
        <a:bodyPr/>
        <a:lstStyle/>
        <a:p>
          <a:endParaRPr lang="ru-RU"/>
        </a:p>
      </dgm:t>
    </dgm:pt>
    <dgm:pt modelId="{568DC86D-86EE-4DE7-984E-E2D2D8252BBD}" type="pres">
      <dgm:prSet presAssocID="{2AC11707-715F-47A2-9D1D-0DB68F3E60A2}" presName="circle4" presStyleLbl="node1" presStyleIdx="3" presStyleCnt="4"/>
      <dgm:spPr/>
      <dgm:t>
        <a:bodyPr/>
        <a:lstStyle/>
        <a:p>
          <a:endParaRPr lang="ru-RU"/>
        </a:p>
      </dgm:t>
    </dgm:pt>
    <dgm:pt modelId="{E53C5659-FDBF-44F0-B03E-B530F8355931}" type="pres">
      <dgm:prSet presAssocID="{2AC11707-715F-47A2-9D1D-0DB68F3E60A2}" presName="c4text" presStyleLbl="node1" presStyleIdx="3" presStyleCnt="4">
        <dgm:presLayoutVars>
          <dgm:bulletEnabled val="1"/>
        </dgm:presLayoutVars>
      </dgm:prSet>
      <dgm:spPr/>
      <dgm:t>
        <a:bodyPr/>
        <a:lstStyle/>
        <a:p>
          <a:endParaRPr lang="ru-RU"/>
        </a:p>
      </dgm:t>
    </dgm:pt>
  </dgm:ptLst>
  <dgm:cxnLst>
    <dgm:cxn modelId="{766DDFC9-FDF1-4995-91BF-4AC8BB106CD5}" type="presOf" srcId="{3214F982-76E6-402D-BA77-483A209D0E5A}" destId="{774EC0ED-3E6A-475C-B7D5-213401BB657E}" srcOrd="1" destOrd="0" presId="urn:microsoft.com/office/officeart/2005/8/layout/venn2"/>
    <dgm:cxn modelId="{AB1DE713-AE1F-4278-9E99-72EF2E873446}" srcId="{2AC11707-715F-47A2-9D1D-0DB68F3E60A2}" destId="{3214F982-76E6-402D-BA77-483A209D0E5A}" srcOrd="2" destOrd="0" parTransId="{12501CF6-C9C6-4884-B55E-7F1E9FF87696}" sibTransId="{DF86FBF7-C029-4778-9553-93B2996B5615}"/>
    <dgm:cxn modelId="{2980506B-2391-4FDA-96F5-1CCC188227CE}" type="presOf" srcId="{8EB54484-CE7A-4147-99A7-5C452020F14D}" destId="{A17E47A6-7790-4870-A867-3EDFAADFCF87}" srcOrd="1" destOrd="0" presId="urn:microsoft.com/office/officeart/2005/8/layout/venn2"/>
    <dgm:cxn modelId="{E3E72893-70CD-4A89-BB32-BF290B5435CA}" type="presOf" srcId="{13CEC11C-56F7-4239-B297-BC2F18ADA51E}" destId="{A66DF2CE-8FC3-4806-B752-B83C893EC0A9}" srcOrd="0" destOrd="0" presId="urn:microsoft.com/office/officeart/2005/8/layout/venn2"/>
    <dgm:cxn modelId="{95004C3D-65F3-407C-B408-5CFA0D4B7260}" type="presOf" srcId="{F38D5128-B4D0-4915-926D-894BB45540A4}" destId="{E53C5659-FDBF-44F0-B03E-B530F8355931}" srcOrd="1" destOrd="0" presId="urn:microsoft.com/office/officeart/2005/8/layout/venn2"/>
    <dgm:cxn modelId="{52013CEB-4E0A-4CBD-A5FF-1E6E47CFB52F}" type="presOf" srcId="{13CEC11C-56F7-4239-B297-BC2F18ADA51E}" destId="{4F27284C-76FC-4A9B-9873-199FF22D1EC9}" srcOrd="1" destOrd="0" presId="urn:microsoft.com/office/officeart/2005/8/layout/venn2"/>
    <dgm:cxn modelId="{49C79BFC-DF66-4089-AA82-E8A619C9FFDA}" srcId="{2AC11707-715F-47A2-9D1D-0DB68F3E60A2}" destId="{13CEC11C-56F7-4239-B297-BC2F18ADA51E}" srcOrd="0" destOrd="0" parTransId="{86AC2876-45A8-4512-9D1C-E2824D401BE4}" sibTransId="{B2D9BF20-9032-4A1A-B598-097F21C40BAC}"/>
    <dgm:cxn modelId="{BE172097-BDCE-44A1-B93B-B99DD4E24E51}" srcId="{2AC11707-715F-47A2-9D1D-0DB68F3E60A2}" destId="{8EB54484-CE7A-4147-99A7-5C452020F14D}" srcOrd="1" destOrd="0" parTransId="{688FD452-13CD-4750-B2B0-63640DE50CEC}" sibTransId="{DD199CB3-4D2E-4E05-A766-D144C24D957D}"/>
    <dgm:cxn modelId="{C2386098-9A1B-4FC5-9CFB-23F43FDABF40}" type="presOf" srcId="{3214F982-76E6-402D-BA77-483A209D0E5A}" destId="{2B6EF45C-ACAA-4540-9196-32BB68944BFB}" srcOrd="0" destOrd="0" presId="urn:microsoft.com/office/officeart/2005/8/layout/venn2"/>
    <dgm:cxn modelId="{045FC563-8D3E-441E-AF48-4B79EE553041}" srcId="{2AC11707-715F-47A2-9D1D-0DB68F3E60A2}" destId="{F38D5128-B4D0-4915-926D-894BB45540A4}" srcOrd="3" destOrd="0" parTransId="{38F8455A-5B57-47CF-A083-D4C6F07E1C0E}" sibTransId="{A38B6511-1B22-4351-8254-D7BAEA88DDDB}"/>
    <dgm:cxn modelId="{497F6D35-ECF9-480F-A7C0-1389D4284B38}" type="presOf" srcId="{2AC11707-715F-47A2-9D1D-0DB68F3E60A2}" destId="{0BEC7020-DB80-4DB7-863A-061242160104}" srcOrd="0" destOrd="0" presId="urn:microsoft.com/office/officeart/2005/8/layout/venn2"/>
    <dgm:cxn modelId="{5943D61F-0A14-4DB9-BB7F-040659F4E1B1}" type="presOf" srcId="{8EB54484-CE7A-4147-99A7-5C452020F14D}" destId="{EA9C8D00-7DC4-43A6-809D-C2EAD73738B0}" srcOrd="0" destOrd="0" presId="urn:microsoft.com/office/officeart/2005/8/layout/venn2"/>
    <dgm:cxn modelId="{8CDF0E51-DC7C-44DA-9036-5023773EA44A}" type="presOf" srcId="{F38D5128-B4D0-4915-926D-894BB45540A4}" destId="{568DC86D-86EE-4DE7-984E-E2D2D8252BBD}" srcOrd="0" destOrd="0" presId="urn:microsoft.com/office/officeart/2005/8/layout/venn2"/>
    <dgm:cxn modelId="{E7D24EC4-A23A-4F2B-86C6-760BA696794A}" type="presParOf" srcId="{0BEC7020-DB80-4DB7-863A-061242160104}" destId="{35C7282D-8E62-42CE-9D42-E990337B9948}" srcOrd="0" destOrd="0" presId="urn:microsoft.com/office/officeart/2005/8/layout/venn2"/>
    <dgm:cxn modelId="{C496DD68-AFC9-42B8-9196-D417601D0710}" type="presParOf" srcId="{35C7282D-8E62-42CE-9D42-E990337B9948}" destId="{A66DF2CE-8FC3-4806-B752-B83C893EC0A9}" srcOrd="0" destOrd="0" presId="urn:microsoft.com/office/officeart/2005/8/layout/venn2"/>
    <dgm:cxn modelId="{5BB2C56F-5FAB-40F8-BD4D-68797093BA3E}" type="presParOf" srcId="{35C7282D-8E62-42CE-9D42-E990337B9948}" destId="{4F27284C-76FC-4A9B-9873-199FF22D1EC9}" srcOrd="1" destOrd="0" presId="urn:microsoft.com/office/officeart/2005/8/layout/venn2"/>
    <dgm:cxn modelId="{56BC3ACF-A12D-4DC0-ADA3-4CEEBE60A190}" type="presParOf" srcId="{0BEC7020-DB80-4DB7-863A-061242160104}" destId="{833798A5-D092-4AF8-BD0A-F63A29D3D913}" srcOrd="1" destOrd="0" presId="urn:microsoft.com/office/officeart/2005/8/layout/venn2"/>
    <dgm:cxn modelId="{93FDB35E-E6A5-459C-B920-649E5E94D23E}" type="presParOf" srcId="{833798A5-D092-4AF8-BD0A-F63A29D3D913}" destId="{EA9C8D00-7DC4-43A6-809D-C2EAD73738B0}" srcOrd="0" destOrd="0" presId="urn:microsoft.com/office/officeart/2005/8/layout/venn2"/>
    <dgm:cxn modelId="{A98A2898-6663-4FA4-B979-3C04CCDAA506}" type="presParOf" srcId="{833798A5-D092-4AF8-BD0A-F63A29D3D913}" destId="{A17E47A6-7790-4870-A867-3EDFAADFCF87}" srcOrd="1" destOrd="0" presId="urn:microsoft.com/office/officeart/2005/8/layout/venn2"/>
    <dgm:cxn modelId="{BBBC055F-2C2C-4442-84A2-F86F1A91C10D}" type="presParOf" srcId="{0BEC7020-DB80-4DB7-863A-061242160104}" destId="{DAC531F7-BEA9-4EA8-8029-E56067DF3546}" srcOrd="2" destOrd="0" presId="urn:microsoft.com/office/officeart/2005/8/layout/venn2"/>
    <dgm:cxn modelId="{7B768E62-26B0-4766-92D7-1C7F2872D8B0}" type="presParOf" srcId="{DAC531F7-BEA9-4EA8-8029-E56067DF3546}" destId="{2B6EF45C-ACAA-4540-9196-32BB68944BFB}" srcOrd="0" destOrd="0" presId="urn:microsoft.com/office/officeart/2005/8/layout/venn2"/>
    <dgm:cxn modelId="{87F4D951-50ED-43C9-817D-A0A21CAD8BF3}" type="presParOf" srcId="{DAC531F7-BEA9-4EA8-8029-E56067DF3546}" destId="{774EC0ED-3E6A-475C-B7D5-213401BB657E}" srcOrd="1" destOrd="0" presId="urn:microsoft.com/office/officeart/2005/8/layout/venn2"/>
    <dgm:cxn modelId="{C0F8E292-5210-4016-B715-2C6E475404D7}" type="presParOf" srcId="{0BEC7020-DB80-4DB7-863A-061242160104}" destId="{BC3ED55C-7EC4-445C-9773-6AB988B3F3EB}" srcOrd="3" destOrd="0" presId="urn:microsoft.com/office/officeart/2005/8/layout/venn2"/>
    <dgm:cxn modelId="{495AAA92-54F2-4FF5-A07D-A1C95FA203F1}" type="presParOf" srcId="{BC3ED55C-7EC4-445C-9773-6AB988B3F3EB}" destId="{568DC86D-86EE-4DE7-984E-E2D2D8252BBD}" srcOrd="0" destOrd="0" presId="urn:microsoft.com/office/officeart/2005/8/layout/venn2"/>
    <dgm:cxn modelId="{D315B168-1C20-4D93-9AC6-73DC6DB3ABC7}" type="presParOf" srcId="{BC3ED55C-7EC4-445C-9773-6AB988B3F3EB}" destId="{E53C5659-FDBF-44F0-B03E-B530F8355931}" srcOrd="1" destOrd="0" presId="urn:microsoft.com/office/officeart/2005/8/layout/venn2"/>
  </dgm:cxnLst>
  <dgm:bg/>
  <dgm:whole/>
</dgm:dataModel>
</file>

<file path=ppt/diagrams/data22.xml><?xml version="1.0" encoding="utf-8"?>
<dgm:dataModel xmlns:dgm="http://schemas.openxmlformats.org/drawingml/2006/diagram" xmlns:a="http://schemas.openxmlformats.org/drawingml/2006/main">
  <dgm:ptLst>
    <dgm:pt modelId="{BD4CB77F-AFCC-421C-8C45-10BABAD0C176}" type="doc">
      <dgm:prSet loTypeId="urn:microsoft.com/office/officeart/2005/8/layout/venn2" loCatId="relationship" qsTypeId="urn:microsoft.com/office/officeart/2005/8/quickstyle/3d4" qsCatId="3D" csTypeId="urn:microsoft.com/office/officeart/2005/8/colors/accent1_2" csCatId="accent1" phldr="1"/>
      <dgm:spPr/>
      <dgm:t>
        <a:bodyPr/>
        <a:lstStyle/>
        <a:p>
          <a:endParaRPr lang="ru-RU"/>
        </a:p>
      </dgm:t>
    </dgm:pt>
    <dgm:pt modelId="{69A965AE-38CC-434E-92BD-C4FC77F74CE0}" type="pres">
      <dgm:prSet presAssocID="{BD4CB77F-AFCC-421C-8C45-10BABAD0C176}" presName="Name0" presStyleCnt="0">
        <dgm:presLayoutVars>
          <dgm:chMax val="7"/>
          <dgm:resizeHandles val="exact"/>
        </dgm:presLayoutVars>
      </dgm:prSet>
      <dgm:spPr/>
      <dgm:t>
        <a:bodyPr/>
        <a:lstStyle/>
        <a:p>
          <a:endParaRPr lang="ru-RU"/>
        </a:p>
      </dgm:t>
    </dgm:pt>
  </dgm:ptLst>
  <dgm:cxnLst>
    <dgm:cxn modelId="{C2A3CCE5-DE37-4BEC-B8B2-823F13D62D59}" type="presOf" srcId="{BD4CB77F-AFCC-421C-8C45-10BABAD0C176}" destId="{69A965AE-38CC-434E-92BD-C4FC77F74CE0}" srcOrd="0" destOrd="0" presId="urn:microsoft.com/office/officeart/2005/8/layout/venn2"/>
  </dgm:cxnLst>
  <dgm:bg/>
  <dgm:whole/>
</dgm:dataModel>
</file>

<file path=ppt/diagrams/data23.xml><?xml version="1.0" encoding="utf-8"?>
<dgm:dataModel xmlns:dgm="http://schemas.openxmlformats.org/drawingml/2006/diagram" xmlns:a="http://schemas.openxmlformats.org/drawingml/2006/main">
  <dgm:ptLst>
    <dgm:pt modelId="{2AC11707-715F-47A2-9D1D-0DB68F3E60A2}" type="doc">
      <dgm:prSet loTypeId="urn:microsoft.com/office/officeart/2005/8/layout/venn2" loCatId="relationship" qsTypeId="urn:microsoft.com/office/officeart/2005/8/quickstyle/3d2" qsCatId="3D" csTypeId="urn:microsoft.com/office/officeart/2005/8/colors/colorful2" csCatId="colorful" phldr="1"/>
      <dgm:spPr/>
      <dgm:t>
        <a:bodyPr/>
        <a:lstStyle/>
        <a:p>
          <a:endParaRPr lang="ru-RU"/>
        </a:p>
      </dgm:t>
    </dgm:pt>
    <dgm:pt modelId="{13CEC11C-56F7-4239-B297-BC2F18ADA51E}">
      <dgm:prSet phldrT="[Текст]" custT="1"/>
      <dgm:spPr/>
      <dgm:t>
        <a:bodyPr/>
        <a:lstStyle/>
        <a:p>
          <a:r>
            <a:rPr lang="uk-UA" sz="1600" b="1" dirty="0" err="1" smtClean="0">
              <a:latin typeface="+mn-lt"/>
            </a:rPr>
            <a:t>Багато-цифрові</a:t>
          </a:r>
          <a:r>
            <a:rPr lang="uk-UA" sz="1600" b="1" dirty="0" smtClean="0">
              <a:latin typeface="+mn-lt"/>
            </a:rPr>
            <a:t> числа</a:t>
          </a:r>
          <a:endParaRPr lang="ru-RU" sz="1600" b="1" dirty="0">
            <a:latin typeface="+mn-lt"/>
          </a:endParaRPr>
        </a:p>
      </dgm:t>
    </dgm:pt>
    <dgm:pt modelId="{86AC2876-45A8-4512-9D1C-E2824D401BE4}" type="parTrans" cxnId="{49C79BFC-DF66-4089-AA82-E8A619C9FFDA}">
      <dgm:prSet/>
      <dgm:spPr/>
      <dgm:t>
        <a:bodyPr/>
        <a:lstStyle/>
        <a:p>
          <a:endParaRPr lang="ru-RU"/>
        </a:p>
      </dgm:t>
    </dgm:pt>
    <dgm:pt modelId="{B2D9BF20-9032-4A1A-B598-097F21C40BAC}" type="sibTrans" cxnId="{49C79BFC-DF66-4089-AA82-E8A619C9FFDA}">
      <dgm:prSet/>
      <dgm:spPr/>
      <dgm:t>
        <a:bodyPr/>
        <a:lstStyle/>
        <a:p>
          <a:endParaRPr lang="ru-RU"/>
        </a:p>
      </dgm:t>
    </dgm:pt>
    <dgm:pt modelId="{8EB54484-CE7A-4147-99A7-5C452020F14D}">
      <dgm:prSet phldrT="[Текст]" custT="1"/>
      <dgm:spPr/>
      <dgm:t>
        <a:bodyPr/>
        <a:lstStyle/>
        <a:p>
          <a:r>
            <a:rPr lang="uk-UA" sz="1600" b="1" dirty="0" smtClean="0">
              <a:latin typeface="+mn-lt"/>
            </a:rPr>
            <a:t>Тисяча</a:t>
          </a:r>
          <a:endParaRPr lang="ru-RU" sz="1600" b="1" dirty="0">
            <a:latin typeface="+mn-lt"/>
          </a:endParaRPr>
        </a:p>
      </dgm:t>
    </dgm:pt>
    <dgm:pt modelId="{688FD452-13CD-4750-B2B0-63640DE50CEC}" type="parTrans" cxnId="{BE172097-BDCE-44A1-B93B-B99DD4E24E51}">
      <dgm:prSet/>
      <dgm:spPr/>
      <dgm:t>
        <a:bodyPr/>
        <a:lstStyle/>
        <a:p>
          <a:endParaRPr lang="ru-RU"/>
        </a:p>
      </dgm:t>
    </dgm:pt>
    <dgm:pt modelId="{DD199CB3-4D2E-4E05-A766-D144C24D957D}" type="sibTrans" cxnId="{BE172097-BDCE-44A1-B93B-B99DD4E24E51}">
      <dgm:prSet/>
      <dgm:spPr/>
      <dgm:t>
        <a:bodyPr/>
        <a:lstStyle/>
        <a:p>
          <a:endParaRPr lang="ru-RU"/>
        </a:p>
      </dgm:t>
    </dgm:pt>
    <dgm:pt modelId="{3214F982-76E6-402D-BA77-483A209D0E5A}">
      <dgm:prSet phldrT="[Текст]" custT="1"/>
      <dgm:spPr/>
      <dgm:t>
        <a:bodyPr/>
        <a:lstStyle/>
        <a:p>
          <a:r>
            <a:rPr lang="uk-UA" sz="1600" b="1" dirty="0" smtClean="0">
              <a:latin typeface="+mn-lt"/>
            </a:rPr>
            <a:t>Сотня</a:t>
          </a:r>
          <a:endParaRPr lang="ru-RU" sz="1600" b="1" dirty="0">
            <a:latin typeface="+mn-lt"/>
          </a:endParaRPr>
        </a:p>
      </dgm:t>
    </dgm:pt>
    <dgm:pt modelId="{12501CF6-C9C6-4884-B55E-7F1E9FF87696}" type="parTrans" cxnId="{AB1DE713-AE1F-4278-9E99-72EF2E873446}">
      <dgm:prSet/>
      <dgm:spPr/>
      <dgm:t>
        <a:bodyPr/>
        <a:lstStyle/>
        <a:p>
          <a:endParaRPr lang="ru-RU"/>
        </a:p>
      </dgm:t>
    </dgm:pt>
    <dgm:pt modelId="{DF86FBF7-C029-4778-9553-93B2996B5615}" type="sibTrans" cxnId="{AB1DE713-AE1F-4278-9E99-72EF2E873446}">
      <dgm:prSet/>
      <dgm:spPr/>
      <dgm:t>
        <a:bodyPr/>
        <a:lstStyle/>
        <a:p>
          <a:endParaRPr lang="ru-RU"/>
        </a:p>
      </dgm:t>
    </dgm:pt>
    <dgm:pt modelId="{F38D5128-B4D0-4915-926D-894BB45540A4}">
      <dgm:prSet phldrT="[Текст]" custT="1"/>
      <dgm:spPr/>
      <dgm:t>
        <a:bodyPr/>
        <a:lstStyle/>
        <a:p>
          <a:r>
            <a:rPr lang="uk-UA" sz="1600" b="1" dirty="0" smtClean="0">
              <a:latin typeface="+mn-lt"/>
            </a:rPr>
            <a:t>Десяток</a:t>
          </a:r>
          <a:endParaRPr lang="ru-RU" sz="1600" b="1" dirty="0">
            <a:latin typeface="+mn-lt"/>
          </a:endParaRPr>
        </a:p>
      </dgm:t>
    </dgm:pt>
    <dgm:pt modelId="{38F8455A-5B57-47CF-A083-D4C6F07E1C0E}" type="parTrans" cxnId="{045FC563-8D3E-441E-AF48-4B79EE553041}">
      <dgm:prSet/>
      <dgm:spPr/>
      <dgm:t>
        <a:bodyPr/>
        <a:lstStyle/>
        <a:p>
          <a:endParaRPr lang="ru-RU"/>
        </a:p>
      </dgm:t>
    </dgm:pt>
    <dgm:pt modelId="{A38B6511-1B22-4351-8254-D7BAEA88DDDB}" type="sibTrans" cxnId="{045FC563-8D3E-441E-AF48-4B79EE553041}">
      <dgm:prSet/>
      <dgm:spPr/>
      <dgm:t>
        <a:bodyPr/>
        <a:lstStyle/>
        <a:p>
          <a:endParaRPr lang="ru-RU"/>
        </a:p>
      </dgm:t>
    </dgm:pt>
    <dgm:pt modelId="{0BEC7020-DB80-4DB7-863A-061242160104}" type="pres">
      <dgm:prSet presAssocID="{2AC11707-715F-47A2-9D1D-0DB68F3E60A2}" presName="Name0" presStyleCnt="0">
        <dgm:presLayoutVars>
          <dgm:chMax val="7"/>
          <dgm:resizeHandles val="exact"/>
        </dgm:presLayoutVars>
      </dgm:prSet>
      <dgm:spPr/>
      <dgm:t>
        <a:bodyPr/>
        <a:lstStyle/>
        <a:p>
          <a:endParaRPr lang="ru-RU"/>
        </a:p>
      </dgm:t>
    </dgm:pt>
    <dgm:pt modelId="{35C7282D-8E62-42CE-9D42-E990337B9948}" type="pres">
      <dgm:prSet presAssocID="{2AC11707-715F-47A2-9D1D-0DB68F3E60A2}" presName="comp1" presStyleCnt="0"/>
      <dgm:spPr/>
      <dgm:t>
        <a:bodyPr/>
        <a:lstStyle/>
        <a:p>
          <a:endParaRPr lang="ru-RU"/>
        </a:p>
      </dgm:t>
    </dgm:pt>
    <dgm:pt modelId="{A66DF2CE-8FC3-4806-B752-B83C893EC0A9}" type="pres">
      <dgm:prSet presAssocID="{2AC11707-715F-47A2-9D1D-0DB68F3E60A2}" presName="circle1" presStyleLbl="node1" presStyleIdx="0" presStyleCnt="4"/>
      <dgm:spPr/>
      <dgm:t>
        <a:bodyPr/>
        <a:lstStyle/>
        <a:p>
          <a:endParaRPr lang="ru-RU"/>
        </a:p>
      </dgm:t>
    </dgm:pt>
    <dgm:pt modelId="{4F27284C-76FC-4A9B-9873-199FF22D1EC9}" type="pres">
      <dgm:prSet presAssocID="{2AC11707-715F-47A2-9D1D-0DB68F3E60A2}" presName="c1text" presStyleLbl="node1" presStyleIdx="0" presStyleCnt="4">
        <dgm:presLayoutVars>
          <dgm:bulletEnabled val="1"/>
        </dgm:presLayoutVars>
      </dgm:prSet>
      <dgm:spPr/>
      <dgm:t>
        <a:bodyPr/>
        <a:lstStyle/>
        <a:p>
          <a:endParaRPr lang="ru-RU"/>
        </a:p>
      </dgm:t>
    </dgm:pt>
    <dgm:pt modelId="{833798A5-D092-4AF8-BD0A-F63A29D3D913}" type="pres">
      <dgm:prSet presAssocID="{2AC11707-715F-47A2-9D1D-0DB68F3E60A2}" presName="comp2" presStyleCnt="0"/>
      <dgm:spPr/>
      <dgm:t>
        <a:bodyPr/>
        <a:lstStyle/>
        <a:p>
          <a:endParaRPr lang="ru-RU"/>
        </a:p>
      </dgm:t>
    </dgm:pt>
    <dgm:pt modelId="{EA9C8D00-7DC4-43A6-809D-C2EAD73738B0}" type="pres">
      <dgm:prSet presAssocID="{2AC11707-715F-47A2-9D1D-0DB68F3E60A2}" presName="circle2" presStyleLbl="node1" presStyleIdx="1" presStyleCnt="4"/>
      <dgm:spPr/>
      <dgm:t>
        <a:bodyPr/>
        <a:lstStyle/>
        <a:p>
          <a:endParaRPr lang="ru-RU"/>
        </a:p>
      </dgm:t>
    </dgm:pt>
    <dgm:pt modelId="{A17E47A6-7790-4870-A867-3EDFAADFCF87}" type="pres">
      <dgm:prSet presAssocID="{2AC11707-715F-47A2-9D1D-0DB68F3E60A2}" presName="c2text" presStyleLbl="node1" presStyleIdx="1" presStyleCnt="4">
        <dgm:presLayoutVars>
          <dgm:bulletEnabled val="1"/>
        </dgm:presLayoutVars>
      </dgm:prSet>
      <dgm:spPr/>
      <dgm:t>
        <a:bodyPr/>
        <a:lstStyle/>
        <a:p>
          <a:endParaRPr lang="ru-RU"/>
        </a:p>
      </dgm:t>
    </dgm:pt>
    <dgm:pt modelId="{DAC531F7-BEA9-4EA8-8029-E56067DF3546}" type="pres">
      <dgm:prSet presAssocID="{2AC11707-715F-47A2-9D1D-0DB68F3E60A2}" presName="comp3" presStyleCnt="0"/>
      <dgm:spPr/>
      <dgm:t>
        <a:bodyPr/>
        <a:lstStyle/>
        <a:p>
          <a:endParaRPr lang="ru-RU"/>
        </a:p>
      </dgm:t>
    </dgm:pt>
    <dgm:pt modelId="{2B6EF45C-ACAA-4540-9196-32BB68944BFB}" type="pres">
      <dgm:prSet presAssocID="{2AC11707-715F-47A2-9D1D-0DB68F3E60A2}" presName="circle3" presStyleLbl="node1" presStyleIdx="2" presStyleCnt="4"/>
      <dgm:spPr/>
      <dgm:t>
        <a:bodyPr/>
        <a:lstStyle/>
        <a:p>
          <a:endParaRPr lang="ru-RU"/>
        </a:p>
      </dgm:t>
    </dgm:pt>
    <dgm:pt modelId="{774EC0ED-3E6A-475C-B7D5-213401BB657E}" type="pres">
      <dgm:prSet presAssocID="{2AC11707-715F-47A2-9D1D-0DB68F3E60A2}" presName="c3text" presStyleLbl="node1" presStyleIdx="2" presStyleCnt="4">
        <dgm:presLayoutVars>
          <dgm:bulletEnabled val="1"/>
        </dgm:presLayoutVars>
      </dgm:prSet>
      <dgm:spPr/>
      <dgm:t>
        <a:bodyPr/>
        <a:lstStyle/>
        <a:p>
          <a:endParaRPr lang="ru-RU"/>
        </a:p>
      </dgm:t>
    </dgm:pt>
    <dgm:pt modelId="{BC3ED55C-7EC4-445C-9773-6AB988B3F3EB}" type="pres">
      <dgm:prSet presAssocID="{2AC11707-715F-47A2-9D1D-0DB68F3E60A2}" presName="comp4" presStyleCnt="0"/>
      <dgm:spPr/>
      <dgm:t>
        <a:bodyPr/>
        <a:lstStyle/>
        <a:p>
          <a:endParaRPr lang="ru-RU"/>
        </a:p>
      </dgm:t>
    </dgm:pt>
    <dgm:pt modelId="{568DC86D-86EE-4DE7-984E-E2D2D8252BBD}" type="pres">
      <dgm:prSet presAssocID="{2AC11707-715F-47A2-9D1D-0DB68F3E60A2}" presName="circle4" presStyleLbl="node1" presStyleIdx="3" presStyleCnt="4"/>
      <dgm:spPr/>
      <dgm:t>
        <a:bodyPr/>
        <a:lstStyle/>
        <a:p>
          <a:endParaRPr lang="ru-RU"/>
        </a:p>
      </dgm:t>
    </dgm:pt>
    <dgm:pt modelId="{E53C5659-FDBF-44F0-B03E-B530F8355931}" type="pres">
      <dgm:prSet presAssocID="{2AC11707-715F-47A2-9D1D-0DB68F3E60A2}" presName="c4text" presStyleLbl="node1" presStyleIdx="3" presStyleCnt="4">
        <dgm:presLayoutVars>
          <dgm:bulletEnabled val="1"/>
        </dgm:presLayoutVars>
      </dgm:prSet>
      <dgm:spPr/>
      <dgm:t>
        <a:bodyPr/>
        <a:lstStyle/>
        <a:p>
          <a:endParaRPr lang="ru-RU"/>
        </a:p>
      </dgm:t>
    </dgm:pt>
  </dgm:ptLst>
  <dgm:cxnLst>
    <dgm:cxn modelId="{AB1DE713-AE1F-4278-9E99-72EF2E873446}" srcId="{2AC11707-715F-47A2-9D1D-0DB68F3E60A2}" destId="{3214F982-76E6-402D-BA77-483A209D0E5A}" srcOrd="2" destOrd="0" parTransId="{12501CF6-C9C6-4884-B55E-7F1E9FF87696}" sibTransId="{DF86FBF7-C029-4778-9553-93B2996B5615}"/>
    <dgm:cxn modelId="{BCFD712A-50E9-44F5-BDB6-C568EDFCCFCD}" type="presOf" srcId="{3214F982-76E6-402D-BA77-483A209D0E5A}" destId="{2B6EF45C-ACAA-4540-9196-32BB68944BFB}" srcOrd="0" destOrd="0" presId="urn:microsoft.com/office/officeart/2005/8/layout/venn2"/>
    <dgm:cxn modelId="{66DE5583-883A-42FE-B687-B596BAC0D5B2}" type="presOf" srcId="{F38D5128-B4D0-4915-926D-894BB45540A4}" destId="{E53C5659-FDBF-44F0-B03E-B530F8355931}" srcOrd="1" destOrd="0" presId="urn:microsoft.com/office/officeart/2005/8/layout/venn2"/>
    <dgm:cxn modelId="{7A2A054B-4F60-4531-BF37-800C31319791}" type="presOf" srcId="{2AC11707-715F-47A2-9D1D-0DB68F3E60A2}" destId="{0BEC7020-DB80-4DB7-863A-061242160104}" srcOrd="0" destOrd="0" presId="urn:microsoft.com/office/officeart/2005/8/layout/venn2"/>
    <dgm:cxn modelId="{32FC5A97-9307-40B6-80CF-A0E4650A7811}" type="presOf" srcId="{3214F982-76E6-402D-BA77-483A209D0E5A}" destId="{774EC0ED-3E6A-475C-B7D5-213401BB657E}" srcOrd="1" destOrd="0" presId="urn:microsoft.com/office/officeart/2005/8/layout/venn2"/>
    <dgm:cxn modelId="{27D8D2A0-A876-4C4B-BB1B-CB41D94A5C5E}" type="presOf" srcId="{F38D5128-B4D0-4915-926D-894BB45540A4}" destId="{568DC86D-86EE-4DE7-984E-E2D2D8252BBD}" srcOrd="0" destOrd="0" presId="urn:microsoft.com/office/officeart/2005/8/layout/venn2"/>
    <dgm:cxn modelId="{3B55B917-680B-4BD2-9811-21C516176BD1}" type="presOf" srcId="{13CEC11C-56F7-4239-B297-BC2F18ADA51E}" destId="{4F27284C-76FC-4A9B-9873-199FF22D1EC9}" srcOrd="1" destOrd="0" presId="urn:microsoft.com/office/officeart/2005/8/layout/venn2"/>
    <dgm:cxn modelId="{B2D313E0-C08E-451B-ADB6-F47CEBCD6895}" type="presOf" srcId="{8EB54484-CE7A-4147-99A7-5C452020F14D}" destId="{A17E47A6-7790-4870-A867-3EDFAADFCF87}" srcOrd="1" destOrd="0" presId="urn:microsoft.com/office/officeart/2005/8/layout/venn2"/>
    <dgm:cxn modelId="{49C79BFC-DF66-4089-AA82-E8A619C9FFDA}" srcId="{2AC11707-715F-47A2-9D1D-0DB68F3E60A2}" destId="{13CEC11C-56F7-4239-B297-BC2F18ADA51E}" srcOrd="0" destOrd="0" parTransId="{86AC2876-45A8-4512-9D1C-E2824D401BE4}" sibTransId="{B2D9BF20-9032-4A1A-B598-097F21C40BAC}"/>
    <dgm:cxn modelId="{BE172097-BDCE-44A1-B93B-B99DD4E24E51}" srcId="{2AC11707-715F-47A2-9D1D-0DB68F3E60A2}" destId="{8EB54484-CE7A-4147-99A7-5C452020F14D}" srcOrd="1" destOrd="0" parTransId="{688FD452-13CD-4750-B2B0-63640DE50CEC}" sibTransId="{DD199CB3-4D2E-4E05-A766-D144C24D957D}"/>
    <dgm:cxn modelId="{66B6A1E2-7819-4C5A-8D01-E751F997BAC0}" type="presOf" srcId="{8EB54484-CE7A-4147-99A7-5C452020F14D}" destId="{EA9C8D00-7DC4-43A6-809D-C2EAD73738B0}" srcOrd="0" destOrd="0" presId="urn:microsoft.com/office/officeart/2005/8/layout/venn2"/>
    <dgm:cxn modelId="{4CB0270F-0FA5-40B3-9221-F2168886D582}" type="presOf" srcId="{13CEC11C-56F7-4239-B297-BC2F18ADA51E}" destId="{A66DF2CE-8FC3-4806-B752-B83C893EC0A9}" srcOrd="0" destOrd="0" presId="urn:microsoft.com/office/officeart/2005/8/layout/venn2"/>
    <dgm:cxn modelId="{045FC563-8D3E-441E-AF48-4B79EE553041}" srcId="{2AC11707-715F-47A2-9D1D-0DB68F3E60A2}" destId="{F38D5128-B4D0-4915-926D-894BB45540A4}" srcOrd="3" destOrd="0" parTransId="{38F8455A-5B57-47CF-A083-D4C6F07E1C0E}" sibTransId="{A38B6511-1B22-4351-8254-D7BAEA88DDDB}"/>
    <dgm:cxn modelId="{E963D0E5-5AE5-4A6D-84E5-C100A5C07DFD}" type="presParOf" srcId="{0BEC7020-DB80-4DB7-863A-061242160104}" destId="{35C7282D-8E62-42CE-9D42-E990337B9948}" srcOrd="0" destOrd="0" presId="urn:microsoft.com/office/officeart/2005/8/layout/venn2"/>
    <dgm:cxn modelId="{6EE33379-8A7A-4D07-87EC-8B1F690B385B}" type="presParOf" srcId="{35C7282D-8E62-42CE-9D42-E990337B9948}" destId="{A66DF2CE-8FC3-4806-B752-B83C893EC0A9}" srcOrd="0" destOrd="0" presId="urn:microsoft.com/office/officeart/2005/8/layout/venn2"/>
    <dgm:cxn modelId="{D61F5344-E316-4609-A923-A0D950BD162A}" type="presParOf" srcId="{35C7282D-8E62-42CE-9D42-E990337B9948}" destId="{4F27284C-76FC-4A9B-9873-199FF22D1EC9}" srcOrd="1" destOrd="0" presId="urn:microsoft.com/office/officeart/2005/8/layout/venn2"/>
    <dgm:cxn modelId="{D657EBC5-3944-451D-9206-3DD90E1C87F2}" type="presParOf" srcId="{0BEC7020-DB80-4DB7-863A-061242160104}" destId="{833798A5-D092-4AF8-BD0A-F63A29D3D913}" srcOrd="1" destOrd="0" presId="urn:microsoft.com/office/officeart/2005/8/layout/venn2"/>
    <dgm:cxn modelId="{A207ED5E-FAC2-4B08-B1E0-8D800BBA6B86}" type="presParOf" srcId="{833798A5-D092-4AF8-BD0A-F63A29D3D913}" destId="{EA9C8D00-7DC4-43A6-809D-C2EAD73738B0}" srcOrd="0" destOrd="0" presId="urn:microsoft.com/office/officeart/2005/8/layout/venn2"/>
    <dgm:cxn modelId="{E769CB15-BB6D-4E43-9244-403765F81826}" type="presParOf" srcId="{833798A5-D092-4AF8-BD0A-F63A29D3D913}" destId="{A17E47A6-7790-4870-A867-3EDFAADFCF87}" srcOrd="1" destOrd="0" presId="urn:microsoft.com/office/officeart/2005/8/layout/venn2"/>
    <dgm:cxn modelId="{A86E1EA3-333D-49F5-86CA-E79E80E42C05}" type="presParOf" srcId="{0BEC7020-DB80-4DB7-863A-061242160104}" destId="{DAC531F7-BEA9-4EA8-8029-E56067DF3546}" srcOrd="2" destOrd="0" presId="urn:microsoft.com/office/officeart/2005/8/layout/venn2"/>
    <dgm:cxn modelId="{CB60243D-D5CA-4A19-AD6B-B3AF99CF4C52}" type="presParOf" srcId="{DAC531F7-BEA9-4EA8-8029-E56067DF3546}" destId="{2B6EF45C-ACAA-4540-9196-32BB68944BFB}" srcOrd="0" destOrd="0" presId="urn:microsoft.com/office/officeart/2005/8/layout/venn2"/>
    <dgm:cxn modelId="{DA4F3DDA-59E3-4679-9CEF-F11EED761B10}" type="presParOf" srcId="{DAC531F7-BEA9-4EA8-8029-E56067DF3546}" destId="{774EC0ED-3E6A-475C-B7D5-213401BB657E}" srcOrd="1" destOrd="0" presId="urn:microsoft.com/office/officeart/2005/8/layout/venn2"/>
    <dgm:cxn modelId="{FA03AA11-1D0A-42E1-A4DC-D77B36043424}" type="presParOf" srcId="{0BEC7020-DB80-4DB7-863A-061242160104}" destId="{BC3ED55C-7EC4-445C-9773-6AB988B3F3EB}" srcOrd="3" destOrd="0" presId="urn:microsoft.com/office/officeart/2005/8/layout/venn2"/>
    <dgm:cxn modelId="{E93CEEF1-D3DB-4C75-9D0B-656EC2C9A486}" type="presParOf" srcId="{BC3ED55C-7EC4-445C-9773-6AB988B3F3EB}" destId="{568DC86D-86EE-4DE7-984E-E2D2D8252BBD}" srcOrd="0" destOrd="0" presId="urn:microsoft.com/office/officeart/2005/8/layout/venn2"/>
    <dgm:cxn modelId="{1BA907FB-4B0F-442F-BD7E-39CBDAC317D2}" type="presParOf" srcId="{BC3ED55C-7EC4-445C-9773-6AB988B3F3EB}" destId="{E53C5659-FDBF-44F0-B03E-B530F8355931}" srcOrd="1" destOrd="0" presId="urn:microsoft.com/office/officeart/2005/8/layout/venn2"/>
  </dgm:cxnLst>
  <dgm:bg/>
  <dgm:whole/>
</dgm:dataModel>
</file>

<file path=ppt/diagrams/data24.xml><?xml version="1.0" encoding="utf-8"?>
<dgm:dataModel xmlns:dgm="http://schemas.openxmlformats.org/drawingml/2006/diagram" xmlns:a="http://schemas.openxmlformats.org/drawingml/2006/main">
  <dgm:ptLst>
    <dgm:pt modelId="{BC758313-F69D-458E-B051-92E7C2477662}" type="doc">
      <dgm:prSet loTypeId="urn:microsoft.com/office/officeart/2005/8/layout/list1" loCatId="list" qsTypeId="urn:microsoft.com/office/officeart/2005/8/quickstyle/simple3" qsCatId="simple" csTypeId="urn:microsoft.com/office/officeart/2005/8/colors/accent1_2" csCatId="accent1" phldr="1"/>
      <dgm:spPr/>
      <dgm:t>
        <a:bodyPr/>
        <a:lstStyle/>
        <a:p>
          <a:endParaRPr lang="ru-RU"/>
        </a:p>
      </dgm:t>
    </dgm:pt>
    <dgm:pt modelId="{FBEFF05E-D259-4D08-B93C-EE3AFE043A87}">
      <dgm:prSet phldrT="[Текст]" custT="1"/>
      <dgm:spPr/>
      <dgm:t>
        <a:bodyPr/>
        <a:lstStyle/>
        <a:p>
          <a:r>
            <a:rPr lang="uk-UA" sz="2400" i="1" dirty="0" smtClean="0"/>
            <a:t>величини; </a:t>
          </a:r>
          <a:endParaRPr lang="ru-RU" sz="2400" dirty="0"/>
        </a:p>
      </dgm:t>
    </dgm:pt>
    <dgm:pt modelId="{B5D11B5C-7A62-410A-A5D7-1961382CF5B2}" type="parTrans" cxnId="{A277D24B-1C03-4195-8C61-2C66F8CB18CE}">
      <dgm:prSet/>
      <dgm:spPr/>
      <dgm:t>
        <a:bodyPr/>
        <a:lstStyle/>
        <a:p>
          <a:endParaRPr lang="ru-RU" sz="2400"/>
        </a:p>
      </dgm:t>
    </dgm:pt>
    <dgm:pt modelId="{735074F5-5F13-490C-AFF8-EB7119D666FE}" type="sibTrans" cxnId="{A277D24B-1C03-4195-8C61-2C66F8CB18CE}">
      <dgm:prSet/>
      <dgm:spPr/>
      <dgm:t>
        <a:bodyPr/>
        <a:lstStyle/>
        <a:p>
          <a:endParaRPr lang="ru-RU" sz="2400"/>
        </a:p>
      </dgm:t>
    </dgm:pt>
    <dgm:pt modelId="{A3CB3648-DD84-4E6E-B8A2-AAE719AEF86C}">
      <dgm:prSet phldrT="[Текст]" custT="1"/>
      <dgm:spPr/>
      <dgm:t>
        <a:bodyPr/>
        <a:lstStyle/>
        <a:p>
          <a:pPr marL="0" marR="0" indent="0" defTabSz="914400" eaLnBrk="1" fontAlgn="auto" latinLnBrk="0" hangingPunct="1">
            <a:lnSpc>
              <a:spcPct val="100000"/>
            </a:lnSpc>
            <a:spcBef>
              <a:spcPts val="0"/>
            </a:spcBef>
            <a:spcAft>
              <a:spcPts val="0"/>
            </a:spcAft>
            <a:buClrTx/>
            <a:buSzTx/>
            <a:buFontTx/>
            <a:buNone/>
            <a:tabLst/>
            <a:defRPr/>
          </a:pPr>
          <a:endParaRPr lang="uk-UA" sz="2400" i="1" dirty="0" smtClean="0"/>
        </a:p>
        <a:p>
          <a:pPr marL="0" marR="0" indent="0" defTabSz="914400" eaLnBrk="1" fontAlgn="auto" latinLnBrk="0" hangingPunct="1">
            <a:lnSpc>
              <a:spcPct val="100000"/>
            </a:lnSpc>
            <a:spcBef>
              <a:spcPts val="0"/>
            </a:spcBef>
            <a:spcAft>
              <a:spcPts val="0"/>
            </a:spcAft>
            <a:buClrTx/>
            <a:buSzTx/>
            <a:buFontTx/>
            <a:buNone/>
            <a:tabLst/>
            <a:defRPr/>
          </a:pPr>
          <a:r>
            <a:rPr lang="uk-UA" sz="2400" i="1" dirty="0" smtClean="0"/>
            <a:t>просторові відношення, геометричні фігури; </a:t>
          </a:r>
          <a:endParaRPr lang="ru-RU" sz="2400" dirty="0" smtClean="0"/>
        </a:p>
        <a:p>
          <a:pPr defTabSz="1066800">
            <a:lnSpc>
              <a:spcPct val="90000"/>
            </a:lnSpc>
            <a:spcBef>
              <a:spcPct val="0"/>
            </a:spcBef>
            <a:spcAft>
              <a:spcPct val="35000"/>
            </a:spcAft>
          </a:pPr>
          <a:endParaRPr lang="ru-RU" sz="2400" dirty="0"/>
        </a:p>
      </dgm:t>
    </dgm:pt>
    <dgm:pt modelId="{3BCA369A-1080-4833-BD3C-8EFA0B252AFD}" type="parTrans" cxnId="{9C0486E4-31A4-4B1D-B4B1-664F9BB380D9}">
      <dgm:prSet/>
      <dgm:spPr/>
      <dgm:t>
        <a:bodyPr/>
        <a:lstStyle/>
        <a:p>
          <a:endParaRPr lang="ru-RU" sz="2400"/>
        </a:p>
      </dgm:t>
    </dgm:pt>
    <dgm:pt modelId="{D2C0044D-2A12-4340-BFC6-E54F84CC8A59}" type="sibTrans" cxnId="{9C0486E4-31A4-4B1D-B4B1-664F9BB380D9}">
      <dgm:prSet/>
      <dgm:spPr/>
      <dgm:t>
        <a:bodyPr/>
        <a:lstStyle/>
        <a:p>
          <a:endParaRPr lang="ru-RU" sz="2400"/>
        </a:p>
      </dgm:t>
    </dgm:pt>
    <dgm:pt modelId="{BE8BBEA9-466C-444A-9861-7E85FD56C7FE}">
      <dgm:prSet phldrT="[Текст]" custT="1"/>
      <dgm:spPr/>
      <dgm:t>
        <a:bodyPr/>
        <a:lstStyle/>
        <a:p>
          <a:r>
            <a:rPr lang="uk-UA" sz="2400" i="1" dirty="0" smtClean="0"/>
            <a:t>робота з даними</a:t>
          </a:r>
          <a:r>
            <a:rPr lang="uk-UA" sz="2400" dirty="0" smtClean="0"/>
            <a:t>.</a:t>
          </a:r>
          <a:endParaRPr lang="ru-RU" sz="2400" dirty="0"/>
        </a:p>
      </dgm:t>
    </dgm:pt>
    <dgm:pt modelId="{02C6A090-192C-4AF0-A0CC-54E394834B94}" type="parTrans" cxnId="{1AEF2E61-981B-4BB0-81C7-89EF6142FE26}">
      <dgm:prSet/>
      <dgm:spPr/>
      <dgm:t>
        <a:bodyPr/>
        <a:lstStyle/>
        <a:p>
          <a:endParaRPr lang="ru-RU" sz="2400"/>
        </a:p>
      </dgm:t>
    </dgm:pt>
    <dgm:pt modelId="{852BC70C-1849-4C48-A1EA-1BFD1C89E7FF}" type="sibTrans" cxnId="{1AEF2E61-981B-4BB0-81C7-89EF6142FE26}">
      <dgm:prSet/>
      <dgm:spPr/>
      <dgm:t>
        <a:bodyPr/>
        <a:lstStyle/>
        <a:p>
          <a:endParaRPr lang="ru-RU" sz="2400"/>
        </a:p>
      </dgm:t>
    </dgm:pt>
    <dgm:pt modelId="{A0272BD5-2E1C-4673-8637-BC0131C45279}">
      <dgm:prSet phldrT="[Текст]" custT="1"/>
      <dgm:spPr/>
      <dgm:t>
        <a:bodyPr/>
        <a:lstStyle/>
        <a:p>
          <a:r>
            <a:rPr lang="uk-UA" sz="2400" i="1" dirty="0" smtClean="0"/>
            <a:t>математичні вирази, рівності, нерівності; </a:t>
          </a:r>
          <a:endParaRPr lang="ru-RU" sz="2400" dirty="0"/>
        </a:p>
      </dgm:t>
    </dgm:pt>
    <dgm:pt modelId="{3E45E5B8-B395-42D0-A84F-847BEE2BE137}" type="parTrans" cxnId="{0E0CD0E4-BCBB-43A8-9556-1CC62ACD2516}">
      <dgm:prSet/>
      <dgm:spPr/>
      <dgm:t>
        <a:bodyPr/>
        <a:lstStyle/>
        <a:p>
          <a:endParaRPr lang="ru-RU" sz="2400"/>
        </a:p>
      </dgm:t>
    </dgm:pt>
    <dgm:pt modelId="{F6117A68-068D-48BE-BB27-69319E41315D}" type="sibTrans" cxnId="{0E0CD0E4-BCBB-43A8-9556-1CC62ACD2516}">
      <dgm:prSet/>
      <dgm:spPr/>
      <dgm:t>
        <a:bodyPr/>
        <a:lstStyle/>
        <a:p>
          <a:endParaRPr lang="ru-RU" sz="2400"/>
        </a:p>
      </dgm:t>
    </dgm:pt>
    <dgm:pt modelId="{8A38DE97-0C6D-45E8-B6E3-F6B3BEE1FC21}">
      <dgm:prSet phldrT="[Текст]" custT="1"/>
      <dgm:spPr/>
      <dgm:t>
        <a:bodyPr/>
        <a:lstStyle/>
        <a:p>
          <a:r>
            <a:rPr lang="uk-UA" sz="2400" i="1" dirty="0" smtClean="0"/>
            <a:t>сюжетні задачі; </a:t>
          </a:r>
          <a:endParaRPr lang="ru-RU" sz="2400" dirty="0"/>
        </a:p>
      </dgm:t>
    </dgm:pt>
    <dgm:pt modelId="{E1CFB0F8-B514-4D18-ADE3-384E8EAE0213}" type="parTrans" cxnId="{68AD32AC-2663-480D-A9FE-2B909578925E}">
      <dgm:prSet/>
      <dgm:spPr/>
      <dgm:t>
        <a:bodyPr/>
        <a:lstStyle/>
        <a:p>
          <a:endParaRPr lang="ru-RU" sz="2400"/>
        </a:p>
      </dgm:t>
    </dgm:pt>
    <dgm:pt modelId="{E8E32104-C479-4013-A114-630D16CC7ABE}" type="sibTrans" cxnId="{68AD32AC-2663-480D-A9FE-2B909578925E}">
      <dgm:prSet/>
      <dgm:spPr/>
      <dgm:t>
        <a:bodyPr/>
        <a:lstStyle/>
        <a:p>
          <a:endParaRPr lang="ru-RU" sz="2400"/>
        </a:p>
      </dgm:t>
    </dgm:pt>
    <dgm:pt modelId="{DB4D489F-378C-4B45-9A2F-DAE98D44B947}" type="pres">
      <dgm:prSet presAssocID="{BC758313-F69D-458E-B051-92E7C2477662}" presName="linear" presStyleCnt="0">
        <dgm:presLayoutVars>
          <dgm:dir/>
          <dgm:animLvl val="lvl"/>
          <dgm:resizeHandles val="exact"/>
        </dgm:presLayoutVars>
      </dgm:prSet>
      <dgm:spPr/>
      <dgm:t>
        <a:bodyPr/>
        <a:lstStyle/>
        <a:p>
          <a:endParaRPr lang="ru-RU"/>
        </a:p>
      </dgm:t>
    </dgm:pt>
    <dgm:pt modelId="{36672485-FBD5-49E0-B83D-D91060CC6A2A}" type="pres">
      <dgm:prSet presAssocID="{FBEFF05E-D259-4D08-B93C-EE3AFE043A87}" presName="parentLin" presStyleCnt="0"/>
      <dgm:spPr/>
    </dgm:pt>
    <dgm:pt modelId="{26A6D35E-D341-41D8-827D-1345045A5D9E}" type="pres">
      <dgm:prSet presAssocID="{FBEFF05E-D259-4D08-B93C-EE3AFE043A87}" presName="parentLeftMargin" presStyleLbl="node1" presStyleIdx="0" presStyleCnt="5"/>
      <dgm:spPr/>
      <dgm:t>
        <a:bodyPr/>
        <a:lstStyle/>
        <a:p>
          <a:endParaRPr lang="ru-RU"/>
        </a:p>
      </dgm:t>
    </dgm:pt>
    <dgm:pt modelId="{AFE5D026-8CC1-42EB-A7B1-EA51769C97E7}" type="pres">
      <dgm:prSet presAssocID="{FBEFF05E-D259-4D08-B93C-EE3AFE043A87}" presName="parentText" presStyleLbl="node1" presStyleIdx="0" presStyleCnt="5">
        <dgm:presLayoutVars>
          <dgm:chMax val="0"/>
          <dgm:bulletEnabled val="1"/>
        </dgm:presLayoutVars>
      </dgm:prSet>
      <dgm:spPr/>
      <dgm:t>
        <a:bodyPr/>
        <a:lstStyle/>
        <a:p>
          <a:endParaRPr lang="ru-RU"/>
        </a:p>
      </dgm:t>
    </dgm:pt>
    <dgm:pt modelId="{DEB91973-2576-4E7C-8962-21352B8E8E2B}" type="pres">
      <dgm:prSet presAssocID="{FBEFF05E-D259-4D08-B93C-EE3AFE043A87}" presName="negativeSpace" presStyleCnt="0"/>
      <dgm:spPr/>
    </dgm:pt>
    <dgm:pt modelId="{6FF08F99-E2B6-4CFE-88CB-DB13709D9B74}" type="pres">
      <dgm:prSet presAssocID="{FBEFF05E-D259-4D08-B93C-EE3AFE043A87}" presName="childText" presStyleLbl="conFgAcc1" presStyleIdx="0" presStyleCnt="5">
        <dgm:presLayoutVars>
          <dgm:bulletEnabled val="1"/>
        </dgm:presLayoutVars>
      </dgm:prSet>
      <dgm:spPr/>
    </dgm:pt>
    <dgm:pt modelId="{C24DA9C6-3EBF-411D-81A9-86B979A9C232}" type="pres">
      <dgm:prSet presAssocID="{735074F5-5F13-490C-AFF8-EB7119D666FE}" presName="spaceBetweenRectangles" presStyleCnt="0"/>
      <dgm:spPr/>
    </dgm:pt>
    <dgm:pt modelId="{51A54719-C9F9-4FB4-94AA-6DFE2BE5E812}" type="pres">
      <dgm:prSet presAssocID="{A3CB3648-DD84-4E6E-B8A2-AAE719AEF86C}" presName="parentLin" presStyleCnt="0"/>
      <dgm:spPr/>
    </dgm:pt>
    <dgm:pt modelId="{686B8757-21B5-4829-AD23-D5EFB20D1330}" type="pres">
      <dgm:prSet presAssocID="{A3CB3648-DD84-4E6E-B8A2-AAE719AEF86C}" presName="parentLeftMargin" presStyleLbl="node1" presStyleIdx="0" presStyleCnt="5"/>
      <dgm:spPr/>
      <dgm:t>
        <a:bodyPr/>
        <a:lstStyle/>
        <a:p>
          <a:endParaRPr lang="ru-RU"/>
        </a:p>
      </dgm:t>
    </dgm:pt>
    <dgm:pt modelId="{62C16593-CC91-4019-97ED-FE725F9046D5}" type="pres">
      <dgm:prSet presAssocID="{A3CB3648-DD84-4E6E-B8A2-AAE719AEF86C}" presName="parentText" presStyleLbl="node1" presStyleIdx="1" presStyleCnt="5" custScaleY="124401">
        <dgm:presLayoutVars>
          <dgm:chMax val="0"/>
          <dgm:bulletEnabled val="1"/>
        </dgm:presLayoutVars>
      </dgm:prSet>
      <dgm:spPr/>
      <dgm:t>
        <a:bodyPr/>
        <a:lstStyle/>
        <a:p>
          <a:endParaRPr lang="ru-RU"/>
        </a:p>
      </dgm:t>
    </dgm:pt>
    <dgm:pt modelId="{BE87635E-0E40-41A4-B9F2-72E814D8D51D}" type="pres">
      <dgm:prSet presAssocID="{A3CB3648-DD84-4E6E-B8A2-AAE719AEF86C}" presName="negativeSpace" presStyleCnt="0"/>
      <dgm:spPr/>
    </dgm:pt>
    <dgm:pt modelId="{EF614339-812D-4FE7-A3C0-F7A03476ED55}" type="pres">
      <dgm:prSet presAssocID="{A3CB3648-DD84-4E6E-B8A2-AAE719AEF86C}" presName="childText" presStyleLbl="conFgAcc1" presStyleIdx="1" presStyleCnt="5">
        <dgm:presLayoutVars>
          <dgm:bulletEnabled val="1"/>
        </dgm:presLayoutVars>
      </dgm:prSet>
      <dgm:spPr/>
    </dgm:pt>
    <dgm:pt modelId="{90DF0FDC-405E-4152-9F19-A8BC83B3400C}" type="pres">
      <dgm:prSet presAssocID="{D2C0044D-2A12-4340-BFC6-E54F84CC8A59}" presName="spaceBetweenRectangles" presStyleCnt="0"/>
      <dgm:spPr/>
    </dgm:pt>
    <dgm:pt modelId="{03E209D3-010D-4D10-A094-C030424C67EC}" type="pres">
      <dgm:prSet presAssocID="{A0272BD5-2E1C-4673-8637-BC0131C45279}" presName="parentLin" presStyleCnt="0"/>
      <dgm:spPr/>
    </dgm:pt>
    <dgm:pt modelId="{BCBF4457-7444-490B-BD47-A9663D265197}" type="pres">
      <dgm:prSet presAssocID="{A0272BD5-2E1C-4673-8637-BC0131C45279}" presName="parentLeftMargin" presStyleLbl="node1" presStyleIdx="1" presStyleCnt="5"/>
      <dgm:spPr/>
      <dgm:t>
        <a:bodyPr/>
        <a:lstStyle/>
        <a:p>
          <a:endParaRPr lang="ru-RU"/>
        </a:p>
      </dgm:t>
    </dgm:pt>
    <dgm:pt modelId="{1201C878-CFB5-42F2-BBE8-33688058C09A}" type="pres">
      <dgm:prSet presAssocID="{A0272BD5-2E1C-4673-8637-BC0131C45279}" presName="parentText" presStyleLbl="node1" presStyleIdx="2" presStyleCnt="5" custScaleY="138836">
        <dgm:presLayoutVars>
          <dgm:chMax val="0"/>
          <dgm:bulletEnabled val="1"/>
        </dgm:presLayoutVars>
      </dgm:prSet>
      <dgm:spPr/>
      <dgm:t>
        <a:bodyPr/>
        <a:lstStyle/>
        <a:p>
          <a:endParaRPr lang="ru-RU"/>
        </a:p>
      </dgm:t>
    </dgm:pt>
    <dgm:pt modelId="{7D1B0371-5C88-4DE0-B359-3C00972B7804}" type="pres">
      <dgm:prSet presAssocID="{A0272BD5-2E1C-4673-8637-BC0131C45279}" presName="negativeSpace" presStyleCnt="0"/>
      <dgm:spPr/>
    </dgm:pt>
    <dgm:pt modelId="{E532AC84-BE40-454A-9C88-FFCBF9AC4468}" type="pres">
      <dgm:prSet presAssocID="{A0272BD5-2E1C-4673-8637-BC0131C45279}" presName="childText" presStyleLbl="conFgAcc1" presStyleIdx="2" presStyleCnt="5">
        <dgm:presLayoutVars>
          <dgm:bulletEnabled val="1"/>
        </dgm:presLayoutVars>
      </dgm:prSet>
      <dgm:spPr/>
    </dgm:pt>
    <dgm:pt modelId="{858AC609-36F5-4FD8-802A-42E4EA5BFDCE}" type="pres">
      <dgm:prSet presAssocID="{F6117A68-068D-48BE-BB27-69319E41315D}" presName="spaceBetweenRectangles" presStyleCnt="0"/>
      <dgm:spPr/>
    </dgm:pt>
    <dgm:pt modelId="{C469B7D5-7596-4F96-8AE3-8B64B0DACD13}" type="pres">
      <dgm:prSet presAssocID="{8A38DE97-0C6D-45E8-B6E3-F6B3BEE1FC21}" presName="parentLin" presStyleCnt="0"/>
      <dgm:spPr/>
    </dgm:pt>
    <dgm:pt modelId="{0B22ECE5-CD5F-48A1-855B-80BCB140EA23}" type="pres">
      <dgm:prSet presAssocID="{8A38DE97-0C6D-45E8-B6E3-F6B3BEE1FC21}" presName="parentLeftMargin" presStyleLbl="node1" presStyleIdx="2" presStyleCnt="5"/>
      <dgm:spPr/>
      <dgm:t>
        <a:bodyPr/>
        <a:lstStyle/>
        <a:p>
          <a:endParaRPr lang="ru-RU"/>
        </a:p>
      </dgm:t>
    </dgm:pt>
    <dgm:pt modelId="{DA4A2708-4A64-4677-B0FA-19F8994EECF9}" type="pres">
      <dgm:prSet presAssocID="{8A38DE97-0C6D-45E8-B6E3-F6B3BEE1FC21}" presName="parentText" presStyleLbl="node1" presStyleIdx="3" presStyleCnt="5">
        <dgm:presLayoutVars>
          <dgm:chMax val="0"/>
          <dgm:bulletEnabled val="1"/>
        </dgm:presLayoutVars>
      </dgm:prSet>
      <dgm:spPr/>
      <dgm:t>
        <a:bodyPr/>
        <a:lstStyle/>
        <a:p>
          <a:endParaRPr lang="ru-RU"/>
        </a:p>
      </dgm:t>
    </dgm:pt>
    <dgm:pt modelId="{E397B215-D111-4383-92F6-79860EA77B3F}" type="pres">
      <dgm:prSet presAssocID="{8A38DE97-0C6D-45E8-B6E3-F6B3BEE1FC21}" presName="negativeSpace" presStyleCnt="0"/>
      <dgm:spPr/>
    </dgm:pt>
    <dgm:pt modelId="{4F8E731D-ADC4-43BD-8D91-484DD0DBBD4D}" type="pres">
      <dgm:prSet presAssocID="{8A38DE97-0C6D-45E8-B6E3-F6B3BEE1FC21}" presName="childText" presStyleLbl="conFgAcc1" presStyleIdx="3" presStyleCnt="5">
        <dgm:presLayoutVars>
          <dgm:bulletEnabled val="1"/>
        </dgm:presLayoutVars>
      </dgm:prSet>
      <dgm:spPr/>
    </dgm:pt>
    <dgm:pt modelId="{5CF39D25-EA73-4CB3-B12E-44F5930FF43B}" type="pres">
      <dgm:prSet presAssocID="{E8E32104-C479-4013-A114-630D16CC7ABE}" presName="spaceBetweenRectangles" presStyleCnt="0"/>
      <dgm:spPr/>
    </dgm:pt>
    <dgm:pt modelId="{BEB8E3D0-974A-4A33-96E7-4E95C0AA9161}" type="pres">
      <dgm:prSet presAssocID="{BE8BBEA9-466C-444A-9861-7E85FD56C7FE}" presName="parentLin" presStyleCnt="0"/>
      <dgm:spPr/>
    </dgm:pt>
    <dgm:pt modelId="{EF7E3501-F056-437F-BE90-C5C08E98CD41}" type="pres">
      <dgm:prSet presAssocID="{BE8BBEA9-466C-444A-9861-7E85FD56C7FE}" presName="parentLeftMargin" presStyleLbl="node1" presStyleIdx="3" presStyleCnt="5"/>
      <dgm:spPr/>
      <dgm:t>
        <a:bodyPr/>
        <a:lstStyle/>
        <a:p>
          <a:endParaRPr lang="ru-RU"/>
        </a:p>
      </dgm:t>
    </dgm:pt>
    <dgm:pt modelId="{F2CD3389-F289-4BA9-BAF3-BC1CC1149DBD}" type="pres">
      <dgm:prSet presAssocID="{BE8BBEA9-466C-444A-9861-7E85FD56C7FE}" presName="parentText" presStyleLbl="node1" presStyleIdx="4" presStyleCnt="5">
        <dgm:presLayoutVars>
          <dgm:chMax val="0"/>
          <dgm:bulletEnabled val="1"/>
        </dgm:presLayoutVars>
      </dgm:prSet>
      <dgm:spPr/>
      <dgm:t>
        <a:bodyPr/>
        <a:lstStyle/>
        <a:p>
          <a:endParaRPr lang="ru-RU"/>
        </a:p>
      </dgm:t>
    </dgm:pt>
    <dgm:pt modelId="{D1B5BEBF-709E-415F-AB6F-DC9640640E3C}" type="pres">
      <dgm:prSet presAssocID="{BE8BBEA9-466C-444A-9861-7E85FD56C7FE}" presName="negativeSpace" presStyleCnt="0"/>
      <dgm:spPr/>
    </dgm:pt>
    <dgm:pt modelId="{9C461DC6-2921-40DF-B168-6C57A23A8A03}" type="pres">
      <dgm:prSet presAssocID="{BE8BBEA9-466C-444A-9861-7E85FD56C7FE}" presName="childText" presStyleLbl="conFgAcc1" presStyleIdx="4" presStyleCnt="5">
        <dgm:presLayoutVars>
          <dgm:bulletEnabled val="1"/>
        </dgm:presLayoutVars>
      </dgm:prSet>
      <dgm:spPr/>
    </dgm:pt>
  </dgm:ptLst>
  <dgm:cxnLst>
    <dgm:cxn modelId="{0E0CD0E4-BCBB-43A8-9556-1CC62ACD2516}" srcId="{BC758313-F69D-458E-B051-92E7C2477662}" destId="{A0272BD5-2E1C-4673-8637-BC0131C45279}" srcOrd="2" destOrd="0" parTransId="{3E45E5B8-B395-42D0-A84F-847BEE2BE137}" sibTransId="{F6117A68-068D-48BE-BB27-69319E41315D}"/>
    <dgm:cxn modelId="{4A2C35C9-DA95-468E-8FD6-91D2212EA06A}" type="presOf" srcId="{BC758313-F69D-458E-B051-92E7C2477662}" destId="{DB4D489F-378C-4B45-9A2F-DAE98D44B947}" srcOrd="0" destOrd="0" presId="urn:microsoft.com/office/officeart/2005/8/layout/list1"/>
    <dgm:cxn modelId="{19C338F6-AA27-4310-ABD6-A7567BB4D361}" type="presOf" srcId="{8A38DE97-0C6D-45E8-B6E3-F6B3BEE1FC21}" destId="{0B22ECE5-CD5F-48A1-855B-80BCB140EA23}" srcOrd="0" destOrd="0" presId="urn:microsoft.com/office/officeart/2005/8/layout/list1"/>
    <dgm:cxn modelId="{5E08F15A-DB96-49BB-86A8-19BB62EFE345}" type="presOf" srcId="{A0272BD5-2E1C-4673-8637-BC0131C45279}" destId="{BCBF4457-7444-490B-BD47-A9663D265197}" srcOrd="0" destOrd="0" presId="urn:microsoft.com/office/officeart/2005/8/layout/list1"/>
    <dgm:cxn modelId="{36EFD935-5C0C-4F53-AE4B-B1462906448A}" type="presOf" srcId="{8A38DE97-0C6D-45E8-B6E3-F6B3BEE1FC21}" destId="{DA4A2708-4A64-4677-B0FA-19F8994EECF9}" srcOrd="1" destOrd="0" presId="urn:microsoft.com/office/officeart/2005/8/layout/list1"/>
    <dgm:cxn modelId="{598758A1-F821-434F-A10D-8464EF816D0D}" type="presOf" srcId="{A0272BD5-2E1C-4673-8637-BC0131C45279}" destId="{1201C878-CFB5-42F2-BBE8-33688058C09A}" srcOrd="1" destOrd="0" presId="urn:microsoft.com/office/officeart/2005/8/layout/list1"/>
    <dgm:cxn modelId="{823604A4-907E-49E8-8CD7-EEBF6CD4B5EC}" type="presOf" srcId="{FBEFF05E-D259-4D08-B93C-EE3AFE043A87}" destId="{26A6D35E-D341-41D8-827D-1345045A5D9E}" srcOrd="0" destOrd="0" presId="urn:microsoft.com/office/officeart/2005/8/layout/list1"/>
    <dgm:cxn modelId="{40815A24-37A9-4213-8F0A-0FBA60C84263}" type="presOf" srcId="{BE8BBEA9-466C-444A-9861-7E85FD56C7FE}" destId="{EF7E3501-F056-437F-BE90-C5C08E98CD41}" srcOrd="0" destOrd="0" presId="urn:microsoft.com/office/officeart/2005/8/layout/list1"/>
    <dgm:cxn modelId="{A277D24B-1C03-4195-8C61-2C66F8CB18CE}" srcId="{BC758313-F69D-458E-B051-92E7C2477662}" destId="{FBEFF05E-D259-4D08-B93C-EE3AFE043A87}" srcOrd="0" destOrd="0" parTransId="{B5D11B5C-7A62-410A-A5D7-1961382CF5B2}" sibTransId="{735074F5-5F13-490C-AFF8-EB7119D666FE}"/>
    <dgm:cxn modelId="{E4864246-FABA-4DBE-9868-19879B4BD2BF}" type="presOf" srcId="{A3CB3648-DD84-4E6E-B8A2-AAE719AEF86C}" destId="{62C16593-CC91-4019-97ED-FE725F9046D5}" srcOrd="1" destOrd="0" presId="urn:microsoft.com/office/officeart/2005/8/layout/list1"/>
    <dgm:cxn modelId="{B17905AD-F02E-43C9-8CFA-1FCCD43CBB55}" type="presOf" srcId="{BE8BBEA9-466C-444A-9861-7E85FD56C7FE}" destId="{F2CD3389-F289-4BA9-BAF3-BC1CC1149DBD}" srcOrd="1" destOrd="0" presId="urn:microsoft.com/office/officeart/2005/8/layout/list1"/>
    <dgm:cxn modelId="{1AEF2E61-981B-4BB0-81C7-89EF6142FE26}" srcId="{BC758313-F69D-458E-B051-92E7C2477662}" destId="{BE8BBEA9-466C-444A-9861-7E85FD56C7FE}" srcOrd="4" destOrd="0" parTransId="{02C6A090-192C-4AF0-A0CC-54E394834B94}" sibTransId="{852BC70C-1849-4C48-A1EA-1BFD1C89E7FF}"/>
    <dgm:cxn modelId="{44A31751-C75A-4564-9C88-74B3969235FB}" type="presOf" srcId="{FBEFF05E-D259-4D08-B93C-EE3AFE043A87}" destId="{AFE5D026-8CC1-42EB-A7B1-EA51769C97E7}" srcOrd="1" destOrd="0" presId="urn:microsoft.com/office/officeart/2005/8/layout/list1"/>
    <dgm:cxn modelId="{9C0486E4-31A4-4B1D-B4B1-664F9BB380D9}" srcId="{BC758313-F69D-458E-B051-92E7C2477662}" destId="{A3CB3648-DD84-4E6E-B8A2-AAE719AEF86C}" srcOrd="1" destOrd="0" parTransId="{3BCA369A-1080-4833-BD3C-8EFA0B252AFD}" sibTransId="{D2C0044D-2A12-4340-BFC6-E54F84CC8A59}"/>
    <dgm:cxn modelId="{42F4E180-0235-4949-B525-933478BF4500}" type="presOf" srcId="{A3CB3648-DD84-4E6E-B8A2-AAE719AEF86C}" destId="{686B8757-21B5-4829-AD23-D5EFB20D1330}" srcOrd="0" destOrd="0" presId="urn:microsoft.com/office/officeart/2005/8/layout/list1"/>
    <dgm:cxn modelId="{68AD32AC-2663-480D-A9FE-2B909578925E}" srcId="{BC758313-F69D-458E-B051-92E7C2477662}" destId="{8A38DE97-0C6D-45E8-B6E3-F6B3BEE1FC21}" srcOrd="3" destOrd="0" parTransId="{E1CFB0F8-B514-4D18-ADE3-384E8EAE0213}" sibTransId="{E8E32104-C479-4013-A114-630D16CC7ABE}"/>
    <dgm:cxn modelId="{6802CDD1-FE92-48F8-8438-44E8F41D1CFD}" type="presParOf" srcId="{DB4D489F-378C-4B45-9A2F-DAE98D44B947}" destId="{36672485-FBD5-49E0-B83D-D91060CC6A2A}" srcOrd="0" destOrd="0" presId="urn:microsoft.com/office/officeart/2005/8/layout/list1"/>
    <dgm:cxn modelId="{A0BBA8A5-3CA9-4B69-AA4E-67AC1AE18E60}" type="presParOf" srcId="{36672485-FBD5-49E0-B83D-D91060CC6A2A}" destId="{26A6D35E-D341-41D8-827D-1345045A5D9E}" srcOrd="0" destOrd="0" presId="urn:microsoft.com/office/officeart/2005/8/layout/list1"/>
    <dgm:cxn modelId="{F3ECA933-25C1-491D-94CA-B13B46B492EE}" type="presParOf" srcId="{36672485-FBD5-49E0-B83D-D91060CC6A2A}" destId="{AFE5D026-8CC1-42EB-A7B1-EA51769C97E7}" srcOrd="1" destOrd="0" presId="urn:microsoft.com/office/officeart/2005/8/layout/list1"/>
    <dgm:cxn modelId="{74629904-5EE9-4EC2-9198-ABB825BB49B7}" type="presParOf" srcId="{DB4D489F-378C-4B45-9A2F-DAE98D44B947}" destId="{DEB91973-2576-4E7C-8962-21352B8E8E2B}" srcOrd="1" destOrd="0" presId="urn:microsoft.com/office/officeart/2005/8/layout/list1"/>
    <dgm:cxn modelId="{AB5073A8-3EF1-41FC-BD6E-6B750FEE1DD8}" type="presParOf" srcId="{DB4D489F-378C-4B45-9A2F-DAE98D44B947}" destId="{6FF08F99-E2B6-4CFE-88CB-DB13709D9B74}" srcOrd="2" destOrd="0" presId="urn:microsoft.com/office/officeart/2005/8/layout/list1"/>
    <dgm:cxn modelId="{472FF67A-9569-4D86-8BDB-A03D8BD2EC59}" type="presParOf" srcId="{DB4D489F-378C-4B45-9A2F-DAE98D44B947}" destId="{C24DA9C6-3EBF-411D-81A9-86B979A9C232}" srcOrd="3" destOrd="0" presId="urn:microsoft.com/office/officeart/2005/8/layout/list1"/>
    <dgm:cxn modelId="{E8DD83C0-A3BE-4C27-93F9-DB81225D3F26}" type="presParOf" srcId="{DB4D489F-378C-4B45-9A2F-DAE98D44B947}" destId="{51A54719-C9F9-4FB4-94AA-6DFE2BE5E812}" srcOrd="4" destOrd="0" presId="urn:microsoft.com/office/officeart/2005/8/layout/list1"/>
    <dgm:cxn modelId="{1FCCF83D-2366-4EBA-9E79-C72597FC63C6}" type="presParOf" srcId="{51A54719-C9F9-4FB4-94AA-6DFE2BE5E812}" destId="{686B8757-21B5-4829-AD23-D5EFB20D1330}" srcOrd="0" destOrd="0" presId="urn:microsoft.com/office/officeart/2005/8/layout/list1"/>
    <dgm:cxn modelId="{9CDDF4DE-D00A-4B47-8250-BEA9D8885A1C}" type="presParOf" srcId="{51A54719-C9F9-4FB4-94AA-6DFE2BE5E812}" destId="{62C16593-CC91-4019-97ED-FE725F9046D5}" srcOrd="1" destOrd="0" presId="urn:microsoft.com/office/officeart/2005/8/layout/list1"/>
    <dgm:cxn modelId="{127E4AB4-C4A7-4CFC-9B8B-A71884ECD80D}" type="presParOf" srcId="{DB4D489F-378C-4B45-9A2F-DAE98D44B947}" destId="{BE87635E-0E40-41A4-B9F2-72E814D8D51D}" srcOrd="5" destOrd="0" presId="urn:microsoft.com/office/officeart/2005/8/layout/list1"/>
    <dgm:cxn modelId="{97DE6565-8740-44D7-9A96-5C89D69F575D}" type="presParOf" srcId="{DB4D489F-378C-4B45-9A2F-DAE98D44B947}" destId="{EF614339-812D-4FE7-A3C0-F7A03476ED55}" srcOrd="6" destOrd="0" presId="urn:microsoft.com/office/officeart/2005/8/layout/list1"/>
    <dgm:cxn modelId="{FB9B00AA-C8D5-45BC-AAEE-6EE0297890F1}" type="presParOf" srcId="{DB4D489F-378C-4B45-9A2F-DAE98D44B947}" destId="{90DF0FDC-405E-4152-9F19-A8BC83B3400C}" srcOrd="7" destOrd="0" presId="urn:microsoft.com/office/officeart/2005/8/layout/list1"/>
    <dgm:cxn modelId="{03201AD9-3328-40F8-A0DB-D75617974360}" type="presParOf" srcId="{DB4D489F-378C-4B45-9A2F-DAE98D44B947}" destId="{03E209D3-010D-4D10-A094-C030424C67EC}" srcOrd="8" destOrd="0" presId="urn:microsoft.com/office/officeart/2005/8/layout/list1"/>
    <dgm:cxn modelId="{DFA72506-2BBF-4377-8265-BAE5068C355D}" type="presParOf" srcId="{03E209D3-010D-4D10-A094-C030424C67EC}" destId="{BCBF4457-7444-490B-BD47-A9663D265197}" srcOrd="0" destOrd="0" presId="urn:microsoft.com/office/officeart/2005/8/layout/list1"/>
    <dgm:cxn modelId="{0FD96441-9B23-4902-B961-0C224C70F140}" type="presParOf" srcId="{03E209D3-010D-4D10-A094-C030424C67EC}" destId="{1201C878-CFB5-42F2-BBE8-33688058C09A}" srcOrd="1" destOrd="0" presId="urn:microsoft.com/office/officeart/2005/8/layout/list1"/>
    <dgm:cxn modelId="{092151E8-9EEB-427D-89F5-ED9B6E0CCA4C}" type="presParOf" srcId="{DB4D489F-378C-4B45-9A2F-DAE98D44B947}" destId="{7D1B0371-5C88-4DE0-B359-3C00972B7804}" srcOrd="9" destOrd="0" presId="urn:microsoft.com/office/officeart/2005/8/layout/list1"/>
    <dgm:cxn modelId="{0A5866B7-29C4-4547-B4D8-95C87B3C26C0}" type="presParOf" srcId="{DB4D489F-378C-4B45-9A2F-DAE98D44B947}" destId="{E532AC84-BE40-454A-9C88-FFCBF9AC4468}" srcOrd="10" destOrd="0" presId="urn:microsoft.com/office/officeart/2005/8/layout/list1"/>
    <dgm:cxn modelId="{2A43C122-FFEC-4244-8891-DDC82AAD7722}" type="presParOf" srcId="{DB4D489F-378C-4B45-9A2F-DAE98D44B947}" destId="{858AC609-36F5-4FD8-802A-42E4EA5BFDCE}" srcOrd="11" destOrd="0" presId="urn:microsoft.com/office/officeart/2005/8/layout/list1"/>
    <dgm:cxn modelId="{84DD41AA-4CA7-4B0D-84C6-213FCA3B6794}" type="presParOf" srcId="{DB4D489F-378C-4B45-9A2F-DAE98D44B947}" destId="{C469B7D5-7596-4F96-8AE3-8B64B0DACD13}" srcOrd="12" destOrd="0" presId="urn:microsoft.com/office/officeart/2005/8/layout/list1"/>
    <dgm:cxn modelId="{0B1C316C-8410-42C9-9DF2-E1C90F8D4145}" type="presParOf" srcId="{C469B7D5-7596-4F96-8AE3-8B64B0DACD13}" destId="{0B22ECE5-CD5F-48A1-855B-80BCB140EA23}" srcOrd="0" destOrd="0" presId="urn:microsoft.com/office/officeart/2005/8/layout/list1"/>
    <dgm:cxn modelId="{D8E494FD-21DB-49B9-A5B2-2EB0B5E747F2}" type="presParOf" srcId="{C469B7D5-7596-4F96-8AE3-8B64B0DACD13}" destId="{DA4A2708-4A64-4677-B0FA-19F8994EECF9}" srcOrd="1" destOrd="0" presId="urn:microsoft.com/office/officeart/2005/8/layout/list1"/>
    <dgm:cxn modelId="{A24411D1-6A24-4753-858A-81E06CCEB282}" type="presParOf" srcId="{DB4D489F-378C-4B45-9A2F-DAE98D44B947}" destId="{E397B215-D111-4383-92F6-79860EA77B3F}" srcOrd="13" destOrd="0" presId="urn:microsoft.com/office/officeart/2005/8/layout/list1"/>
    <dgm:cxn modelId="{DA0264B0-7536-42B3-AB27-7AD39AF5001E}" type="presParOf" srcId="{DB4D489F-378C-4B45-9A2F-DAE98D44B947}" destId="{4F8E731D-ADC4-43BD-8D91-484DD0DBBD4D}" srcOrd="14" destOrd="0" presId="urn:microsoft.com/office/officeart/2005/8/layout/list1"/>
    <dgm:cxn modelId="{137E208A-7D58-49D7-BCB8-DBBBCAF28D6E}" type="presParOf" srcId="{DB4D489F-378C-4B45-9A2F-DAE98D44B947}" destId="{5CF39D25-EA73-4CB3-B12E-44F5930FF43B}" srcOrd="15" destOrd="0" presId="urn:microsoft.com/office/officeart/2005/8/layout/list1"/>
    <dgm:cxn modelId="{FB886D3D-4541-4062-89D9-08370F6012AC}" type="presParOf" srcId="{DB4D489F-378C-4B45-9A2F-DAE98D44B947}" destId="{BEB8E3D0-974A-4A33-96E7-4E95C0AA9161}" srcOrd="16" destOrd="0" presId="urn:microsoft.com/office/officeart/2005/8/layout/list1"/>
    <dgm:cxn modelId="{1918CEBB-261E-4938-8AA6-87CBDB6B8230}" type="presParOf" srcId="{BEB8E3D0-974A-4A33-96E7-4E95C0AA9161}" destId="{EF7E3501-F056-437F-BE90-C5C08E98CD41}" srcOrd="0" destOrd="0" presId="urn:microsoft.com/office/officeart/2005/8/layout/list1"/>
    <dgm:cxn modelId="{457C4ED9-3B3A-4C2A-884E-AEB8C9AAC718}" type="presParOf" srcId="{BEB8E3D0-974A-4A33-96E7-4E95C0AA9161}" destId="{F2CD3389-F289-4BA9-BAF3-BC1CC1149DBD}" srcOrd="1" destOrd="0" presId="urn:microsoft.com/office/officeart/2005/8/layout/list1"/>
    <dgm:cxn modelId="{3C93D0A9-A20B-4E33-BA30-41AB51D4A27E}" type="presParOf" srcId="{DB4D489F-378C-4B45-9A2F-DAE98D44B947}" destId="{D1B5BEBF-709E-415F-AB6F-DC9640640E3C}" srcOrd="17" destOrd="0" presId="urn:microsoft.com/office/officeart/2005/8/layout/list1"/>
    <dgm:cxn modelId="{7BB61A0C-381B-4CF9-B304-226F1F71034F}" type="presParOf" srcId="{DB4D489F-378C-4B45-9A2F-DAE98D44B947}" destId="{9C461DC6-2921-40DF-B168-6C57A23A8A03}" srcOrd="18" destOrd="0" presId="urn:microsoft.com/office/officeart/2005/8/layout/list1"/>
  </dgm:cxnLst>
  <dgm:bg/>
  <dgm:whole/>
</dgm:dataModel>
</file>

<file path=ppt/diagrams/data25.xml><?xml version="1.0" encoding="utf-8"?>
<dgm:dataModel xmlns:dgm="http://schemas.openxmlformats.org/drawingml/2006/diagram" xmlns:a="http://schemas.openxmlformats.org/drawingml/2006/main">
  <dgm:ptLst>
    <dgm:pt modelId="{2AC11707-715F-47A2-9D1D-0DB68F3E60A2}" type="doc">
      <dgm:prSet loTypeId="urn:microsoft.com/office/officeart/2005/8/layout/venn2" loCatId="relationship" qsTypeId="urn:microsoft.com/office/officeart/2005/8/quickstyle/3d2" qsCatId="3D" csTypeId="urn:microsoft.com/office/officeart/2005/8/colors/colorful2" csCatId="colorful" phldr="1"/>
      <dgm:spPr/>
      <dgm:t>
        <a:bodyPr/>
        <a:lstStyle/>
        <a:p>
          <a:endParaRPr lang="ru-RU"/>
        </a:p>
      </dgm:t>
    </dgm:pt>
    <dgm:pt modelId="{13CEC11C-56F7-4239-B297-BC2F18ADA51E}">
      <dgm:prSet phldrT="[Текст]" custT="1"/>
      <dgm:spPr/>
      <dgm:t>
        <a:bodyPr/>
        <a:lstStyle/>
        <a:p>
          <a:pPr>
            <a:lnSpc>
              <a:spcPct val="70000"/>
            </a:lnSpc>
          </a:pPr>
          <a:r>
            <a:rPr lang="uk-UA" sz="1600" b="1" dirty="0" err="1" smtClean="0">
              <a:latin typeface="+mn-lt"/>
            </a:rPr>
            <a:t>Багато-цифрові</a:t>
          </a:r>
          <a:r>
            <a:rPr lang="uk-UA" sz="1600" b="1" dirty="0" smtClean="0">
              <a:latin typeface="+mn-lt"/>
            </a:rPr>
            <a:t> числа</a:t>
          </a:r>
        </a:p>
        <a:p>
          <a:pPr>
            <a:lnSpc>
              <a:spcPct val="70000"/>
            </a:lnSpc>
          </a:pPr>
          <a:r>
            <a:rPr lang="uk-UA" sz="1600" b="1" dirty="0" smtClean="0">
              <a:latin typeface="+mn-lt"/>
            </a:rPr>
            <a:t> (4 клас)</a:t>
          </a:r>
          <a:endParaRPr lang="ru-RU" sz="1600" b="1" dirty="0">
            <a:latin typeface="+mn-lt"/>
          </a:endParaRPr>
        </a:p>
      </dgm:t>
    </dgm:pt>
    <dgm:pt modelId="{86AC2876-45A8-4512-9D1C-E2824D401BE4}" type="parTrans" cxnId="{49C79BFC-DF66-4089-AA82-E8A619C9FFDA}">
      <dgm:prSet/>
      <dgm:spPr/>
      <dgm:t>
        <a:bodyPr/>
        <a:lstStyle/>
        <a:p>
          <a:endParaRPr lang="ru-RU"/>
        </a:p>
      </dgm:t>
    </dgm:pt>
    <dgm:pt modelId="{B2D9BF20-9032-4A1A-B598-097F21C40BAC}" type="sibTrans" cxnId="{49C79BFC-DF66-4089-AA82-E8A619C9FFDA}">
      <dgm:prSet/>
      <dgm:spPr/>
      <dgm:t>
        <a:bodyPr/>
        <a:lstStyle/>
        <a:p>
          <a:endParaRPr lang="ru-RU"/>
        </a:p>
      </dgm:t>
    </dgm:pt>
    <dgm:pt modelId="{8EB54484-CE7A-4147-99A7-5C452020F14D}">
      <dgm:prSet phldrT="[Текст]" custT="1"/>
      <dgm:spPr/>
      <dgm:t>
        <a:bodyPr/>
        <a:lstStyle/>
        <a:p>
          <a:r>
            <a:rPr lang="uk-UA" sz="1600" b="1" dirty="0" smtClean="0">
              <a:latin typeface="+mn-lt"/>
            </a:rPr>
            <a:t>Тисяча</a:t>
          </a:r>
        </a:p>
        <a:p>
          <a:r>
            <a:rPr lang="uk-UA" sz="1600" b="1" dirty="0" smtClean="0">
              <a:latin typeface="+mn-lt"/>
            </a:rPr>
            <a:t> (3 клас)</a:t>
          </a:r>
          <a:endParaRPr lang="ru-RU" sz="1600" b="1" dirty="0">
            <a:latin typeface="+mn-lt"/>
          </a:endParaRPr>
        </a:p>
      </dgm:t>
    </dgm:pt>
    <dgm:pt modelId="{688FD452-13CD-4750-B2B0-63640DE50CEC}" type="parTrans" cxnId="{BE172097-BDCE-44A1-B93B-B99DD4E24E51}">
      <dgm:prSet/>
      <dgm:spPr/>
      <dgm:t>
        <a:bodyPr/>
        <a:lstStyle/>
        <a:p>
          <a:endParaRPr lang="ru-RU"/>
        </a:p>
      </dgm:t>
    </dgm:pt>
    <dgm:pt modelId="{DD199CB3-4D2E-4E05-A766-D144C24D957D}" type="sibTrans" cxnId="{BE172097-BDCE-44A1-B93B-B99DD4E24E51}">
      <dgm:prSet/>
      <dgm:spPr/>
      <dgm:t>
        <a:bodyPr/>
        <a:lstStyle/>
        <a:p>
          <a:endParaRPr lang="ru-RU"/>
        </a:p>
      </dgm:t>
    </dgm:pt>
    <dgm:pt modelId="{3214F982-76E6-402D-BA77-483A209D0E5A}">
      <dgm:prSet phldrT="[Текст]" custT="1"/>
      <dgm:spPr/>
      <dgm:t>
        <a:bodyPr/>
        <a:lstStyle/>
        <a:p>
          <a:r>
            <a:rPr lang="uk-UA" sz="1600" b="1" dirty="0" smtClean="0">
              <a:latin typeface="+mn-lt"/>
            </a:rPr>
            <a:t>Сотня </a:t>
          </a:r>
        </a:p>
        <a:p>
          <a:r>
            <a:rPr lang="uk-UA" sz="1600" b="1" dirty="0" smtClean="0">
              <a:latin typeface="+mn-lt"/>
            </a:rPr>
            <a:t>(1-2 клас)</a:t>
          </a:r>
          <a:endParaRPr lang="ru-RU" sz="1600" b="1" dirty="0">
            <a:latin typeface="+mn-lt"/>
          </a:endParaRPr>
        </a:p>
      </dgm:t>
    </dgm:pt>
    <dgm:pt modelId="{12501CF6-C9C6-4884-B55E-7F1E9FF87696}" type="parTrans" cxnId="{AB1DE713-AE1F-4278-9E99-72EF2E873446}">
      <dgm:prSet/>
      <dgm:spPr/>
      <dgm:t>
        <a:bodyPr/>
        <a:lstStyle/>
        <a:p>
          <a:endParaRPr lang="ru-RU"/>
        </a:p>
      </dgm:t>
    </dgm:pt>
    <dgm:pt modelId="{DF86FBF7-C029-4778-9553-93B2996B5615}" type="sibTrans" cxnId="{AB1DE713-AE1F-4278-9E99-72EF2E873446}">
      <dgm:prSet/>
      <dgm:spPr/>
      <dgm:t>
        <a:bodyPr/>
        <a:lstStyle/>
        <a:p>
          <a:endParaRPr lang="ru-RU"/>
        </a:p>
      </dgm:t>
    </dgm:pt>
    <dgm:pt modelId="{F38D5128-B4D0-4915-926D-894BB45540A4}">
      <dgm:prSet phldrT="[Текст]" custT="1"/>
      <dgm:spPr/>
      <dgm:t>
        <a:bodyPr/>
        <a:lstStyle/>
        <a:p>
          <a:r>
            <a:rPr lang="uk-UA" sz="1600" b="1" dirty="0" smtClean="0">
              <a:latin typeface="+mn-lt"/>
            </a:rPr>
            <a:t>Десяток </a:t>
          </a:r>
        </a:p>
        <a:p>
          <a:r>
            <a:rPr lang="uk-UA" sz="1600" b="1" dirty="0" smtClean="0">
              <a:latin typeface="+mn-lt"/>
            </a:rPr>
            <a:t>(1 клас)</a:t>
          </a:r>
          <a:endParaRPr lang="ru-RU" sz="1600" b="1" dirty="0">
            <a:latin typeface="+mn-lt"/>
          </a:endParaRPr>
        </a:p>
      </dgm:t>
    </dgm:pt>
    <dgm:pt modelId="{38F8455A-5B57-47CF-A083-D4C6F07E1C0E}" type="parTrans" cxnId="{045FC563-8D3E-441E-AF48-4B79EE553041}">
      <dgm:prSet/>
      <dgm:spPr/>
      <dgm:t>
        <a:bodyPr/>
        <a:lstStyle/>
        <a:p>
          <a:endParaRPr lang="ru-RU"/>
        </a:p>
      </dgm:t>
    </dgm:pt>
    <dgm:pt modelId="{A38B6511-1B22-4351-8254-D7BAEA88DDDB}" type="sibTrans" cxnId="{045FC563-8D3E-441E-AF48-4B79EE553041}">
      <dgm:prSet/>
      <dgm:spPr/>
      <dgm:t>
        <a:bodyPr/>
        <a:lstStyle/>
        <a:p>
          <a:endParaRPr lang="ru-RU"/>
        </a:p>
      </dgm:t>
    </dgm:pt>
    <dgm:pt modelId="{0BEC7020-DB80-4DB7-863A-061242160104}" type="pres">
      <dgm:prSet presAssocID="{2AC11707-715F-47A2-9D1D-0DB68F3E60A2}" presName="Name0" presStyleCnt="0">
        <dgm:presLayoutVars>
          <dgm:chMax val="7"/>
          <dgm:resizeHandles val="exact"/>
        </dgm:presLayoutVars>
      </dgm:prSet>
      <dgm:spPr/>
      <dgm:t>
        <a:bodyPr/>
        <a:lstStyle/>
        <a:p>
          <a:endParaRPr lang="ru-RU"/>
        </a:p>
      </dgm:t>
    </dgm:pt>
    <dgm:pt modelId="{35C7282D-8E62-42CE-9D42-E990337B9948}" type="pres">
      <dgm:prSet presAssocID="{2AC11707-715F-47A2-9D1D-0DB68F3E60A2}" presName="comp1" presStyleCnt="0"/>
      <dgm:spPr/>
      <dgm:t>
        <a:bodyPr/>
        <a:lstStyle/>
        <a:p>
          <a:endParaRPr lang="ru-RU"/>
        </a:p>
      </dgm:t>
    </dgm:pt>
    <dgm:pt modelId="{A66DF2CE-8FC3-4806-B752-B83C893EC0A9}" type="pres">
      <dgm:prSet presAssocID="{2AC11707-715F-47A2-9D1D-0DB68F3E60A2}" presName="circle1" presStyleLbl="node1" presStyleIdx="0" presStyleCnt="4"/>
      <dgm:spPr/>
      <dgm:t>
        <a:bodyPr/>
        <a:lstStyle/>
        <a:p>
          <a:endParaRPr lang="ru-RU"/>
        </a:p>
      </dgm:t>
    </dgm:pt>
    <dgm:pt modelId="{4F27284C-76FC-4A9B-9873-199FF22D1EC9}" type="pres">
      <dgm:prSet presAssocID="{2AC11707-715F-47A2-9D1D-0DB68F3E60A2}" presName="c1text" presStyleLbl="node1" presStyleIdx="0" presStyleCnt="4">
        <dgm:presLayoutVars>
          <dgm:bulletEnabled val="1"/>
        </dgm:presLayoutVars>
      </dgm:prSet>
      <dgm:spPr/>
      <dgm:t>
        <a:bodyPr/>
        <a:lstStyle/>
        <a:p>
          <a:endParaRPr lang="ru-RU"/>
        </a:p>
      </dgm:t>
    </dgm:pt>
    <dgm:pt modelId="{833798A5-D092-4AF8-BD0A-F63A29D3D913}" type="pres">
      <dgm:prSet presAssocID="{2AC11707-715F-47A2-9D1D-0DB68F3E60A2}" presName="comp2" presStyleCnt="0"/>
      <dgm:spPr/>
      <dgm:t>
        <a:bodyPr/>
        <a:lstStyle/>
        <a:p>
          <a:endParaRPr lang="ru-RU"/>
        </a:p>
      </dgm:t>
    </dgm:pt>
    <dgm:pt modelId="{EA9C8D00-7DC4-43A6-809D-C2EAD73738B0}" type="pres">
      <dgm:prSet presAssocID="{2AC11707-715F-47A2-9D1D-0DB68F3E60A2}" presName="circle2" presStyleLbl="node1" presStyleIdx="1" presStyleCnt="4"/>
      <dgm:spPr/>
      <dgm:t>
        <a:bodyPr/>
        <a:lstStyle/>
        <a:p>
          <a:endParaRPr lang="ru-RU"/>
        </a:p>
      </dgm:t>
    </dgm:pt>
    <dgm:pt modelId="{A17E47A6-7790-4870-A867-3EDFAADFCF87}" type="pres">
      <dgm:prSet presAssocID="{2AC11707-715F-47A2-9D1D-0DB68F3E60A2}" presName="c2text" presStyleLbl="node1" presStyleIdx="1" presStyleCnt="4">
        <dgm:presLayoutVars>
          <dgm:bulletEnabled val="1"/>
        </dgm:presLayoutVars>
      </dgm:prSet>
      <dgm:spPr/>
      <dgm:t>
        <a:bodyPr/>
        <a:lstStyle/>
        <a:p>
          <a:endParaRPr lang="ru-RU"/>
        </a:p>
      </dgm:t>
    </dgm:pt>
    <dgm:pt modelId="{DAC531F7-BEA9-4EA8-8029-E56067DF3546}" type="pres">
      <dgm:prSet presAssocID="{2AC11707-715F-47A2-9D1D-0DB68F3E60A2}" presName="comp3" presStyleCnt="0"/>
      <dgm:spPr/>
      <dgm:t>
        <a:bodyPr/>
        <a:lstStyle/>
        <a:p>
          <a:endParaRPr lang="ru-RU"/>
        </a:p>
      </dgm:t>
    </dgm:pt>
    <dgm:pt modelId="{2B6EF45C-ACAA-4540-9196-32BB68944BFB}" type="pres">
      <dgm:prSet presAssocID="{2AC11707-715F-47A2-9D1D-0DB68F3E60A2}" presName="circle3" presStyleLbl="node1" presStyleIdx="2" presStyleCnt="4"/>
      <dgm:spPr/>
      <dgm:t>
        <a:bodyPr/>
        <a:lstStyle/>
        <a:p>
          <a:endParaRPr lang="ru-RU"/>
        </a:p>
      </dgm:t>
    </dgm:pt>
    <dgm:pt modelId="{774EC0ED-3E6A-475C-B7D5-213401BB657E}" type="pres">
      <dgm:prSet presAssocID="{2AC11707-715F-47A2-9D1D-0DB68F3E60A2}" presName="c3text" presStyleLbl="node1" presStyleIdx="2" presStyleCnt="4">
        <dgm:presLayoutVars>
          <dgm:bulletEnabled val="1"/>
        </dgm:presLayoutVars>
      </dgm:prSet>
      <dgm:spPr/>
      <dgm:t>
        <a:bodyPr/>
        <a:lstStyle/>
        <a:p>
          <a:endParaRPr lang="ru-RU"/>
        </a:p>
      </dgm:t>
    </dgm:pt>
    <dgm:pt modelId="{BC3ED55C-7EC4-445C-9773-6AB988B3F3EB}" type="pres">
      <dgm:prSet presAssocID="{2AC11707-715F-47A2-9D1D-0DB68F3E60A2}" presName="comp4" presStyleCnt="0"/>
      <dgm:spPr/>
      <dgm:t>
        <a:bodyPr/>
        <a:lstStyle/>
        <a:p>
          <a:endParaRPr lang="ru-RU"/>
        </a:p>
      </dgm:t>
    </dgm:pt>
    <dgm:pt modelId="{568DC86D-86EE-4DE7-984E-E2D2D8252BBD}" type="pres">
      <dgm:prSet presAssocID="{2AC11707-715F-47A2-9D1D-0DB68F3E60A2}" presName="circle4" presStyleLbl="node1" presStyleIdx="3" presStyleCnt="4"/>
      <dgm:spPr/>
      <dgm:t>
        <a:bodyPr/>
        <a:lstStyle/>
        <a:p>
          <a:endParaRPr lang="ru-RU"/>
        </a:p>
      </dgm:t>
    </dgm:pt>
    <dgm:pt modelId="{E53C5659-FDBF-44F0-B03E-B530F8355931}" type="pres">
      <dgm:prSet presAssocID="{2AC11707-715F-47A2-9D1D-0DB68F3E60A2}" presName="c4text" presStyleLbl="node1" presStyleIdx="3" presStyleCnt="4">
        <dgm:presLayoutVars>
          <dgm:bulletEnabled val="1"/>
        </dgm:presLayoutVars>
      </dgm:prSet>
      <dgm:spPr/>
      <dgm:t>
        <a:bodyPr/>
        <a:lstStyle/>
        <a:p>
          <a:endParaRPr lang="ru-RU"/>
        </a:p>
      </dgm:t>
    </dgm:pt>
  </dgm:ptLst>
  <dgm:cxnLst>
    <dgm:cxn modelId="{AB1DE713-AE1F-4278-9E99-72EF2E873446}" srcId="{2AC11707-715F-47A2-9D1D-0DB68F3E60A2}" destId="{3214F982-76E6-402D-BA77-483A209D0E5A}" srcOrd="2" destOrd="0" parTransId="{12501CF6-C9C6-4884-B55E-7F1E9FF87696}" sibTransId="{DF86FBF7-C029-4778-9553-93B2996B5615}"/>
    <dgm:cxn modelId="{2F380ED2-C12D-427A-BFC9-1B31D9156C67}" type="presOf" srcId="{F38D5128-B4D0-4915-926D-894BB45540A4}" destId="{568DC86D-86EE-4DE7-984E-E2D2D8252BBD}" srcOrd="0" destOrd="0" presId="urn:microsoft.com/office/officeart/2005/8/layout/venn2"/>
    <dgm:cxn modelId="{93C2F74E-DFAD-46C0-BF39-62276BB8CE55}" type="presOf" srcId="{8EB54484-CE7A-4147-99A7-5C452020F14D}" destId="{EA9C8D00-7DC4-43A6-809D-C2EAD73738B0}" srcOrd="0" destOrd="0" presId="urn:microsoft.com/office/officeart/2005/8/layout/venn2"/>
    <dgm:cxn modelId="{FF143CE9-9ABA-417E-ABAD-235CB81A12F0}" type="presOf" srcId="{F38D5128-B4D0-4915-926D-894BB45540A4}" destId="{E53C5659-FDBF-44F0-B03E-B530F8355931}" srcOrd="1" destOrd="0" presId="urn:microsoft.com/office/officeart/2005/8/layout/venn2"/>
    <dgm:cxn modelId="{AD65B589-0C3F-4F99-89E7-99A9DA5E9B76}" type="presOf" srcId="{3214F982-76E6-402D-BA77-483A209D0E5A}" destId="{774EC0ED-3E6A-475C-B7D5-213401BB657E}" srcOrd="1" destOrd="0" presId="urn:microsoft.com/office/officeart/2005/8/layout/venn2"/>
    <dgm:cxn modelId="{59A77D92-1B94-45C6-B029-FC1A987CCBFD}" type="presOf" srcId="{2AC11707-715F-47A2-9D1D-0DB68F3E60A2}" destId="{0BEC7020-DB80-4DB7-863A-061242160104}" srcOrd="0" destOrd="0" presId="urn:microsoft.com/office/officeart/2005/8/layout/venn2"/>
    <dgm:cxn modelId="{AB2588F3-9A73-4A1C-B71C-642A0FD385C0}" type="presOf" srcId="{8EB54484-CE7A-4147-99A7-5C452020F14D}" destId="{A17E47A6-7790-4870-A867-3EDFAADFCF87}" srcOrd="1" destOrd="0" presId="urn:microsoft.com/office/officeart/2005/8/layout/venn2"/>
    <dgm:cxn modelId="{5BF169CA-081D-4FF8-BA31-C463662F1EB5}" type="presOf" srcId="{13CEC11C-56F7-4239-B297-BC2F18ADA51E}" destId="{A66DF2CE-8FC3-4806-B752-B83C893EC0A9}" srcOrd="0" destOrd="0" presId="urn:microsoft.com/office/officeart/2005/8/layout/venn2"/>
    <dgm:cxn modelId="{B0162119-DDCE-4E69-93CF-DCAF71D380A8}" type="presOf" srcId="{13CEC11C-56F7-4239-B297-BC2F18ADA51E}" destId="{4F27284C-76FC-4A9B-9873-199FF22D1EC9}" srcOrd="1" destOrd="0" presId="urn:microsoft.com/office/officeart/2005/8/layout/venn2"/>
    <dgm:cxn modelId="{00AE2906-EFAE-4CB2-908D-3EFB59FD9A22}" type="presOf" srcId="{3214F982-76E6-402D-BA77-483A209D0E5A}" destId="{2B6EF45C-ACAA-4540-9196-32BB68944BFB}" srcOrd="0" destOrd="0" presId="urn:microsoft.com/office/officeart/2005/8/layout/venn2"/>
    <dgm:cxn modelId="{49C79BFC-DF66-4089-AA82-E8A619C9FFDA}" srcId="{2AC11707-715F-47A2-9D1D-0DB68F3E60A2}" destId="{13CEC11C-56F7-4239-B297-BC2F18ADA51E}" srcOrd="0" destOrd="0" parTransId="{86AC2876-45A8-4512-9D1C-E2824D401BE4}" sibTransId="{B2D9BF20-9032-4A1A-B598-097F21C40BAC}"/>
    <dgm:cxn modelId="{BE172097-BDCE-44A1-B93B-B99DD4E24E51}" srcId="{2AC11707-715F-47A2-9D1D-0DB68F3E60A2}" destId="{8EB54484-CE7A-4147-99A7-5C452020F14D}" srcOrd="1" destOrd="0" parTransId="{688FD452-13CD-4750-B2B0-63640DE50CEC}" sibTransId="{DD199CB3-4D2E-4E05-A766-D144C24D957D}"/>
    <dgm:cxn modelId="{045FC563-8D3E-441E-AF48-4B79EE553041}" srcId="{2AC11707-715F-47A2-9D1D-0DB68F3E60A2}" destId="{F38D5128-B4D0-4915-926D-894BB45540A4}" srcOrd="3" destOrd="0" parTransId="{38F8455A-5B57-47CF-A083-D4C6F07E1C0E}" sibTransId="{A38B6511-1B22-4351-8254-D7BAEA88DDDB}"/>
    <dgm:cxn modelId="{BF376D8E-340F-46FF-A7C9-55BA637F2A7D}" type="presParOf" srcId="{0BEC7020-DB80-4DB7-863A-061242160104}" destId="{35C7282D-8E62-42CE-9D42-E990337B9948}" srcOrd="0" destOrd="0" presId="urn:microsoft.com/office/officeart/2005/8/layout/venn2"/>
    <dgm:cxn modelId="{7A5EE776-7655-435C-AF55-C08C93BB423F}" type="presParOf" srcId="{35C7282D-8E62-42CE-9D42-E990337B9948}" destId="{A66DF2CE-8FC3-4806-B752-B83C893EC0A9}" srcOrd="0" destOrd="0" presId="urn:microsoft.com/office/officeart/2005/8/layout/venn2"/>
    <dgm:cxn modelId="{09764179-31E3-4F96-B9FF-1E613586C03E}" type="presParOf" srcId="{35C7282D-8E62-42CE-9D42-E990337B9948}" destId="{4F27284C-76FC-4A9B-9873-199FF22D1EC9}" srcOrd="1" destOrd="0" presId="urn:microsoft.com/office/officeart/2005/8/layout/venn2"/>
    <dgm:cxn modelId="{874E75B8-A1AD-4A21-8619-7FB009D756D1}" type="presParOf" srcId="{0BEC7020-DB80-4DB7-863A-061242160104}" destId="{833798A5-D092-4AF8-BD0A-F63A29D3D913}" srcOrd="1" destOrd="0" presId="urn:microsoft.com/office/officeart/2005/8/layout/venn2"/>
    <dgm:cxn modelId="{14897C52-322C-4CDD-A82F-80D92BE6490A}" type="presParOf" srcId="{833798A5-D092-4AF8-BD0A-F63A29D3D913}" destId="{EA9C8D00-7DC4-43A6-809D-C2EAD73738B0}" srcOrd="0" destOrd="0" presId="urn:microsoft.com/office/officeart/2005/8/layout/venn2"/>
    <dgm:cxn modelId="{EB347715-3B70-4B38-BC7C-EF81FDF44894}" type="presParOf" srcId="{833798A5-D092-4AF8-BD0A-F63A29D3D913}" destId="{A17E47A6-7790-4870-A867-3EDFAADFCF87}" srcOrd="1" destOrd="0" presId="urn:microsoft.com/office/officeart/2005/8/layout/venn2"/>
    <dgm:cxn modelId="{3051593E-6A8E-46FC-9C25-A8D09B4ADA9A}" type="presParOf" srcId="{0BEC7020-DB80-4DB7-863A-061242160104}" destId="{DAC531F7-BEA9-4EA8-8029-E56067DF3546}" srcOrd="2" destOrd="0" presId="urn:microsoft.com/office/officeart/2005/8/layout/venn2"/>
    <dgm:cxn modelId="{24D57373-220B-4BCD-A18C-73AB29D872D4}" type="presParOf" srcId="{DAC531F7-BEA9-4EA8-8029-E56067DF3546}" destId="{2B6EF45C-ACAA-4540-9196-32BB68944BFB}" srcOrd="0" destOrd="0" presId="urn:microsoft.com/office/officeart/2005/8/layout/venn2"/>
    <dgm:cxn modelId="{120C6826-F5E3-4BB3-9578-7BF848F9257C}" type="presParOf" srcId="{DAC531F7-BEA9-4EA8-8029-E56067DF3546}" destId="{774EC0ED-3E6A-475C-B7D5-213401BB657E}" srcOrd="1" destOrd="0" presId="urn:microsoft.com/office/officeart/2005/8/layout/venn2"/>
    <dgm:cxn modelId="{74F34199-7894-4964-8B62-99FB513D17A5}" type="presParOf" srcId="{0BEC7020-DB80-4DB7-863A-061242160104}" destId="{BC3ED55C-7EC4-445C-9773-6AB988B3F3EB}" srcOrd="3" destOrd="0" presId="urn:microsoft.com/office/officeart/2005/8/layout/venn2"/>
    <dgm:cxn modelId="{D77A3879-CAAE-4C17-A8B0-0403C54FB46F}" type="presParOf" srcId="{BC3ED55C-7EC4-445C-9773-6AB988B3F3EB}" destId="{568DC86D-86EE-4DE7-984E-E2D2D8252BBD}" srcOrd="0" destOrd="0" presId="urn:microsoft.com/office/officeart/2005/8/layout/venn2"/>
    <dgm:cxn modelId="{54F19189-A381-4DA9-A6B3-E7E97D0C0819}" type="presParOf" srcId="{BC3ED55C-7EC4-445C-9773-6AB988B3F3EB}" destId="{E53C5659-FDBF-44F0-B03E-B530F8355931}" srcOrd="1" destOrd="0" presId="urn:microsoft.com/office/officeart/2005/8/layout/venn2"/>
  </dgm:cxnLst>
  <dgm:bg/>
  <dgm:whole/>
</dgm:dataModel>
</file>

<file path=ppt/diagrams/data26.xml><?xml version="1.0" encoding="utf-8"?>
<dgm:dataModel xmlns:dgm="http://schemas.openxmlformats.org/drawingml/2006/diagram" xmlns:a="http://schemas.openxmlformats.org/drawingml/2006/main">
  <dgm:ptLst>
    <dgm:pt modelId="{BD4CB77F-AFCC-421C-8C45-10BABAD0C176}" type="doc">
      <dgm:prSet loTypeId="urn:microsoft.com/office/officeart/2005/8/layout/venn2" loCatId="relationship" qsTypeId="urn:microsoft.com/office/officeart/2005/8/quickstyle/3d4" qsCatId="3D" csTypeId="urn:microsoft.com/office/officeart/2005/8/colors/accent1_2" csCatId="accent1" phldr="1"/>
      <dgm:spPr/>
      <dgm:t>
        <a:bodyPr/>
        <a:lstStyle/>
        <a:p>
          <a:endParaRPr lang="ru-RU"/>
        </a:p>
      </dgm:t>
    </dgm:pt>
    <dgm:pt modelId="{AFBC671D-8C50-43A8-97A1-DD0A09A82EB9}">
      <dgm:prSet phldrT="[Текст]" custT="1"/>
      <dgm:spPr/>
      <dgm:t>
        <a:bodyPr/>
        <a:lstStyle/>
        <a:p>
          <a:r>
            <a:rPr lang="uk-UA" sz="2400" b="1" dirty="0" smtClean="0"/>
            <a:t>Звичайні дроби</a:t>
          </a:r>
          <a:endParaRPr lang="ru-RU" sz="2400" b="1" dirty="0"/>
        </a:p>
      </dgm:t>
    </dgm:pt>
    <dgm:pt modelId="{B176E502-B9E0-409F-8AEB-97638C0B4258}" type="parTrans" cxnId="{D37C2C21-FBB7-4119-A034-3BAFBBFC4AA1}">
      <dgm:prSet/>
      <dgm:spPr/>
      <dgm:t>
        <a:bodyPr/>
        <a:lstStyle/>
        <a:p>
          <a:endParaRPr lang="ru-RU"/>
        </a:p>
      </dgm:t>
    </dgm:pt>
    <dgm:pt modelId="{7AAC0D7F-5435-4851-8ACB-A35E478A9CBA}" type="sibTrans" cxnId="{D37C2C21-FBB7-4119-A034-3BAFBBFC4AA1}">
      <dgm:prSet/>
      <dgm:spPr/>
      <dgm:t>
        <a:bodyPr/>
        <a:lstStyle/>
        <a:p>
          <a:endParaRPr lang="ru-RU"/>
        </a:p>
      </dgm:t>
    </dgm:pt>
    <dgm:pt modelId="{69A965AE-38CC-434E-92BD-C4FC77F74CE0}" type="pres">
      <dgm:prSet presAssocID="{BD4CB77F-AFCC-421C-8C45-10BABAD0C176}" presName="Name0" presStyleCnt="0">
        <dgm:presLayoutVars>
          <dgm:chMax val="7"/>
          <dgm:resizeHandles val="exact"/>
        </dgm:presLayoutVars>
      </dgm:prSet>
      <dgm:spPr/>
      <dgm:t>
        <a:bodyPr/>
        <a:lstStyle/>
        <a:p>
          <a:endParaRPr lang="ru-RU"/>
        </a:p>
      </dgm:t>
    </dgm:pt>
    <dgm:pt modelId="{30321C71-B962-4B6E-BC00-AF38EE60C31D}" type="pres">
      <dgm:prSet presAssocID="{BD4CB77F-AFCC-421C-8C45-10BABAD0C176}" presName="comp1" presStyleCnt="0"/>
      <dgm:spPr/>
    </dgm:pt>
    <dgm:pt modelId="{762359B1-1DDA-4841-A326-6BD98F2FC9C8}" type="pres">
      <dgm:prSet presAssocID="{BD4CB77F-AFCC-421C-8C45-10BABAD0C176}" presName="circle1" presStyleLbl="node1" presStyleIdx="0" presStyleCnt="1"/>
      <dgm:spPr/>
      <dgm:t>
        <a:bodyPr/>
        <a:lstStyle/>
        <a:p>
          <a:endParaRPr lang="ru-RU"/>
        </a:p>
      </dgm:t>
    </dgm:pt>
    <dgm:pt modelId="{F37CDC6F-7033-4D96-880F-07AD6B2F510E}" type="pres">
      <dgm:prSet presAssocID="{BD4CB77F-AFCC-421C-8C45-10BABAD0C176}" presName="c1text" presStyleLbl="node1" presStyleIdx="0" presStyleCnt="1">
        <dgm:presLayoutVars>
          <dgm:bulletEnabled val="1"/>
        </dgm:presLayoutVars>
      </dgm:prSet>
      <dgm:spPr/>
      <dgm:t>
        <a:bodyPr/>
        <a:lstStyle/>
        <a:p>
          <a:endParaRPr lang="ru-RU"/>
        </a:p>
      </dgm:t>
    </dgm:pt>
  </dgm:ptLst>
  <dgm:cxnLst>
    <dgm:cxn modelId="{D37C2C21-FBB7-4119-A034-3BAFBBFC4AA1}" srcId="{BD4CB77F-AFCC-421C-8C45-10BABAD0C176}" destId="{AFBC671D-8C50-43A8-97A1-DD0A09A82EB9}" srcOrd="0" destOrd="0" parTransId="{B176E502-B9E0-409F-8AEB-97638C0B4258}" sibTransId="{7AAC0D7F-5435-4851-8ACB-A35E478A9CBA}"/>
    <dgm:cxn modelId="{995165AD-06A8-449A-B09D-B048FD4CFDA1}" type="presOf" srcId="{AFBC671D-8C50-43A8-97A1-DD0A09A82EB9}" destId="{F37CDC6F-7033-4D96-880F-07AD6B2F510E}" srcOrd="1" destOrd="0" presId="urn:microsoft.com/office/officeart/2005/8/layout/venn2"/>
    <dgm:cxn modelId="{8079C696-CAE0-474E-9FE4-E415EDEEB8AC}" type="presOf" srcId="{BD4CB77F-AFCC-421C-8C45-10BABAD0C176}" destId="{69A965AE-38CC-434E-92BD-C4FC77F74CE0}" srcOrd="0" destOrd="0" presId="urn:microsoft.com/office/officeart/2005/8/layout/venn2"/>
    <dgm:cxn modelId="{B1AB2223-AE0A-4C8C-A339-8C52BEB245A0}" type="presOf" srcId="{AFBC671D-8C50-43A8-97A1-DD0A09A82EB9}" destId="{762359B1-1DDA-4841-A326-6BD98F2FC9C8}" srcOrd="0" destOrd="0" presId="urn:microsoft.com/office/officeart/2005/8/layout/venn2"/>
    <dgm:cxn modelId="{308E31AB-73EF-4D82-90C7-3CD913FC8930}" type="presParOf" srcId="{69A965AE-38CC-434E-92BD-C4FC77F74CE0}" destId="{30321C71-B962-4B6E-BC00-AF38EE60C31D}" srcOrd="0" destOrd="0" presId="urn:microsoft.com/office/officeart/2005/8/layout/venn2"/>
    <dgm:cxn modelId="{CC38B10D-69DE-4C0F-820A-042989B9385D}" type="presParOf" srcId="{30321C71-B962-4B6E-BC00-AF38EE60C31D}" destId="{762359B1-1DDA-4841-A326-6BD98F2FC9C8}" srcOrd="0" destOrd="0" presId="urn:microsoft.com/office/officeart/2005/8/layout/venn2"/>
    <dgm:cxn modelId="{79091994-137C-4B43-AE2F-089C08F8626C}" type="presParOf" srcId="{30321C71-B962-4B6E-BC00-AF38EE60C31D}" destId="{F37CDC6F-7033-4D96-880F-07AD6B2F510E}" srcOrd="1" destOrd="0" presId="urn:microsoft.com/office/officeart/2005/8/layout/venn2"/>
  </dgm:cxnLst>
  <dgm:bg/>
  <dgm:whole/>
</dgm:dataModel>
</file>

<file path=ppt/diagrams/data27.xml><?xml version="1.0" encoding="utf-8"?>
<dgm:dataModel xmlns:dgm="http://schemas.openxmlformats.org/drawingml/2006/diagram" xmlns:a="http://schemas.openxmlformats.org/drawingml/2006/main">
  <dgm:ptLst>
    <dgm:pt modelId="{0C1BC075-B56D-4829-AE8D-FA2B09DFF0E8}" type="doc">
      <dgm:prSet loTypeId="urn:microsoft.com/office/officeart/2005/8/layout/vList3" loCatId="list" qsTypeId="urn:microsoft.com/office/officeart/2005/8/quickstyle/3d1" qsCatId="3D" csTypeId="urn:microsoft.com/office/officeart/2005/8/colors/colorful2" csCatId="colorful" phldr="1"/>
      <dgm:spPr/>
      <dgm:t>
        <a:bodyPr/>
        <a:lstStyle/>
        <a:p>
          <a:endParaRPr lang="ru-RU"/>
        </a:p>
      </dgm:t>
    </dgm:pt>
    <dgm:pt modelId="{0C65E482-FF13-426D-BBA7-A4AE2884D311}">
      <dgm:prSet custT="1"/>
      <dgm:spPr/>
      <dgm:t>
        <a:bodyPr/>
        <a:lstStyle/>
        <a:p>
          <a:pPr algn="just" rtl="0"/>
          <a:r>
            <a:rPr lang="uk-UA" sz="2400" b="1" dirty="0" smtClean="0"/>
            <a:t>формування у молодших школярів </a:t>
          </a:r>
          <a:r>
            <a:rPr lang="uk-UA" sz="2400" b="1" i="1" dirty="0" smtClean="0"/>
            <a:t>ключових </a:t>
          </a:r>
          <a:r>
            <a:rPr lang="uk-UA" sz="2400" b="1" i="1" dirty="0" err="1" smtClean="0"/>
            <a:t>компетентностей</a:t>
          </a:r>
          <a:r>
            <a:rPr lang="uk-UA" sz="2400" b="1" dirty="0" smtClean="0"/>
            <a:t>, з-поміж яких основною виступає «уміння вчитися» як здатність до самоорганізації у навчальній діяльності;</a:t>
          </a:r>
          <a:endParaRPr lang="ru-RU" sz="2400" b="1" dirty="0"/>
        </a:p>
      </dgm:t>
    </dgm:pt>
    <dgm:pt modelId="{4CB56656-4BEE-481E-9DF2-019FD6E79A98}" type="parTrans" cxnId="{B7E76D4B-A826-462F-877E-B3124861BDF4}">
      <dgm:prSet/>
      <dgm:spPr/>
      <dgm:t>
        <a:bodyPr/>
        <a:lstStyle/>
        <a:p>
          <a:endParaRPr lang="ru-RU" b="1"/>
        </a:p>
      </dgm:t>
    </dgm:pt>
    <dgm:pt modelId="{FF7742A4-16BB-415B-B0F1-DC10562CB58C}" type="sibTrans" cxnId="{B7E76D4B-A826-462F-877E-B3124861BDF4}">
      <dgm:prSet/>
      <dgm:spPr/>
      <dgm:t>
        <a:bodyPr/>
        <a:lstStyle/>
        <a:p>
          <a:endParaRPr lang="ru-RU" b="1"/>
        </a:p>
      </dgm:t>
    </dgm:pt>
    <dgm:pt modelId="{E33DC28B-2231-4B53-9228-8FF4AE828A10}">
      <dgm:prSet custT="1"/>
      <dgm:spPr/>
      <dgm:t>
        <a:bodyPr/>
        <a:lstStyle/>
        <a:p>
          <a:pPr algn="just" rtl="0"/>
          <a:r>
            <a:rPr lang="uk-UA" sz="2400" b="1" dirty="0" smtClean="0"/>
            <a:t>опанування учнями </a:t>
          </a:r>
          <a:r>
            <a:rPr lang="uk-UA" sz="2400" b="1" i="1" dirty="0" smtClean="0"/>
            <a:t>предметних математичних </a:t>
          </a:r>
          <a:r>
            <a:rPr lang="uk-UA" sz="2400" b="1" i="1" dirty="0" err="1" smtClean="0"/>
            <a:t>компетенцій</a:t>
          </a:r>
          <a:r>
            <a:rPr lang="uk-UA" sz="2400" b="1" i="1" dirty="0" smtClean="0"/>
            <a:t> </a:t>
          </a:r>
          <a:r>
            <a:rPr lang="uk-UA" sz="2400" b="1" dirty="0" smtClean="0"/>
            <a:t>– обчислювальних, інформаційно-графічних, логічних, геометричних, алгебраїчних.</a:t>
          </a:r>
          <a:endParaRPr lang="ru-RU" sz="2400" b="1" dirty="0"/>
        </a:p>
      </dgm:t>
    </dgm:pt>
    <dgm:pt modelId="{5B1511BE-DEEF-4E84-8EDC-5F5C53C274DF}" type="parTrans" cxnId="{63F8C8BF-66C6-43F2-B495-340F057A2208}">
      <dgm:prSet/>
      <dgm:spPr/>
      <dgm:t>
        <a:bodyPr/>
        <a:lstStyle/>
        <a:p>
          <a:endParaRPr lang="ru-RU" b="1"/>
        </a:p>
      </dgm:t>
    </dgm:pt>
    <dgm:pt modelId="{A8304D40-8DB3-4FC0-938D-459E7249707A}" type="sibTrans" cxnId="{63F8C8BF-66C6-43F2-B495-340F057A2208}">
      <dgm:prSet/>
      <dgm:spPr/>
      <dgm:t>
        <a:bodyPr/>
        <a:lstStyle/>
        <a:p>
          <a:endParaRPr lang="ru-RU" b="1"/>
        </a:p>
      </dgm:t>
    </dgm:pt>
    <dgm:pt modelId="{63B59009-D9AA-4EE4-9C8E-DF89B5D4E30E}" type="pres">
      <dgm:prSet presAssocID="{0C1BC075-B56D-4829-AE8D-FA2B09DFF0E8}" presName="linearFlow" presStyleCnt="0">
        <dgm:presLayoutVars>
          <dgm:dir/>
          <dgm:resizeHandles val="exact"/>
        </dgm:presLayoutVars>
      </dgm:prSet>
      <dgm:spPr/>
      <dgm:t>
        <a:bodyPr/>
        <a:lstStyle/>
        <a:p>
          <a:endParaRPr lang="ru-RU"/>
        </a:p>
      </dgm:t>
    </dgm:pt>
    <dgm:pt modelId="{A014D867-F2A5-4CBD-AF93-90692812E1E8}" type="pres">
      <dgm:prSet presAssocID="{0C65E482-FF13-426D-BBA7-A4AE2884D311}" presName="composite" presStyleCnt="0"/>
      <dgm:spPr/>
      <dgm:t>
        <a:bodyPr/>
        <a:lstStyle/>
        <a:p>
          <a:endParaRPr lang="ru-RU"/>
        </a:p>
      </dgm:t>
    </dgm:pt>
    <dgm:pt modelId="{FF4C9167-1BF2-4F30-BD0F-B3DBA2003824}" type="pres">
      <dgm:prSet presAssocID="{0C65E482-FF13-426D-BBA7-A4AE2884D311}" presName="imgShp" presStyleLbl="fgImgPlace1" presStyleIdx="0" presStyleCnt="2" custScaleX="37728" custScaleY="27703" custLinFactNeighborX="-28087" custLinFactNeighborY="2245"/>
      <dgm:spPr/>
      <dgm:t>
        <a:bodyPr/>
        <a:lstStyle/>
        <a:p>
          <a:endParaRPr lang="ru-RU"/>
        </a:p>
      </dgm:t>
    </dgm:pt>
    <dgm:pt modelId="{6777ABB9-05C0-410B-BFA3-6483B33B994E}" type="pres">
      <dgm:prSet presAssocID="{0C65E482-FF13-426D-BBA7-A4AE2884D311}" presName="txShp" presStyleLbl="node1" presStyleIdx="0" presStyleCnt="2" custScaleX="128200">
        <dgm:presLayoutVars>
          <dgm:bulletEnabled val="1"/>
        </dgm:presLayoutVars>
      </dgm:prSet>
      <dgm:spPr/>
      <dgm:t>
        <a:bodyPr/>
        <a:lstStyle/>
        <a:p>
          <a:endParaRPr lang="ru-RU"/>
        </a:p>
      </dgm:t>
    </dgm:pt>
    <dgm:pt modelId="{838C1C82-9896-454B-8494-E4CB4991CDD1}" type="pres">
      <dgm:prSet presAssocID="{FF7742A4-16BB-415B-B0F1-DC10562CB58C}" presName="spacing" presStyleCnt="0"/>
      <dgm:spPr/>
      <dgm:t>
        <a:bodyPr/>
        <a:lstStyle/>
        <a:p>
          <a:endParaRPr lang="ru-RU"/>
        </a:p>
      </dgm:t>
    </dgm:pt>
    <dgm:pt modelId="{FB82A5C0-865C-40A9-841E-B59B3BFB0CDB}" type="pres">
      <dgm:prSet presAssocID="{E33DC28B-2231-4B53-9228-8FF4AE828A10}" presName="composite" presStyleCnt="0"/>
      <dgm:spPr/>
      <dgm:t>
        <a:bodyPr/>
        <a:lstStyle/>
        <a:p>
          <a:endParaRPr lang="ru-RU"/>
        </a:p>
      </dgm:t>
    </dgm:pt>
    <dgm:pt modelId="{09E59528-501F-4F22-9793-3A6B03370CED}" type="pres">
      <dgm:prSet presAssocID="{E33DC28B-2231-4B53-9228-8FF4AE828A10}" presName="imgShp" presStyleLbl="fgImgPlace1" presStyleIdx="1" presStyleCnt="2" custScaleX="37728" custScaleY="28831" custLinFactNeighborX="-28087" custLinFactNeighborY="41"/>
      <dgm:spPr/>
      <dgm:t>
        <a:bodyPr/>
        <a:lstStyle/>
        <a:p>
          <a:endParaRPr lang="ru-RU"/>
        </a:p>
      </dgm:t>
    </dgm:pt>
    <dgm:pt modelId="{D05C453A-E0B6-45EB-8F99-8869DED3413C}" type="pres">
      <dgm:prSet presAssocID="{E33DC28B-2231-4B53-9228-8FF4AE828A10}" presName="txShp" presStyleLbl="node1" presStyleIdx="1" presStyleCnt="2" custScaleX="127162">
        <dgm:presLayoutVars>
          <dgm:bulletEnabled val="1"/>
        </dgm:presLayoutVars>
      </dgm:prSet>
      <dgm:spPr/>
      <dgm:t>
        <a:bodyPr/>
        <a:lstStyle/>
        <a:p>
          <a:endParaRPr lang="ru-RU"/>
        </a:p>
      </dgm:t>
    </dgm:pt>
  </dgm:ptLst>
  <dgm:cxnLst>
    <dgm:cxn modelId="{ACF5B910-A7E5-483B-B9BE-6DB9732D853D}" type="presOf" srcId="{0C65E482-FF13-426D-BBA7-A4AE2884D311}" destId="{6777ABB9-05C0-410B-BFA3-6483B33B994E}" srcOrd="0" destOrd="0" presId="urn:microsoft.com/office/officeart/2005/8/layout/vList3"/>
    <dgm:cxn modelId="{63F8C8BF-66C6-43F2-B495-340F057A2208}" srcId="{0C1BC075-B56D-4829-AE8D-FA2B09DFF0E8}" destId="{E33DC28B-2231-4B53-9228-8FF4AE828A10}" srcOrd="1" destOrd="0" parTransId="{5B1511BE-DEEF-4E84-8EDC-5F5C53C274DF}" sibTransId="{A8304D40-8DB3-4FC0-938D-459E7249707A}"/>
    <dgm:cxn modelId="{B7E76D4B-A826-462F-877E-B3124861BDF4}" srcId="{0C1BC075-B56D-4829-AE8D-FA2B09DFF0E8}" destId="{0C65E482-FF13-426D-BBA7-A4AE2884D311}" srcOrd="0" destOrd="0" parTransId="{4CB56656-4BEE-481E-9DF2-019FD6E79A98}" sibTransId="{FF7742A4-16BB-415B-B0F1-DC10562CB58C}"/>
    <dgm:cxn modelId="{6A18334A-2285-4EB6-BF0A-43F878B53533}" type="presOf" srcId="{E33DC28B-2231-4B53-9228-8FF4AE828A10}" destId="{D05C453A-E0B6-45EB-8F99-8869DED3413C}" srcOrd="0" destOrd="0" presId="urn:microsoft.com/office/officeart/2005/8/layout/vList3"/>
    <dgm:cxn modelId="{78654FD5-F44C-4E06-B574-5C1E1C3466E0}" type="presOf" srcId="{0C1BC075-B56D-4829-AE8D-FA2B09DFF0E8}" destId="{63B59009-D9AA-4EE4-9C8E-DF89B5D4E30E}" srcOrd="0" destOrd="0" presId="urn:microsoft.com/office/officeart/2005/8/layout/vList3"/>
    <dgm:cxn modelId="{16ED4C25-5B41-40F2-849D-B3108DA64846}" type="presParOf" srcId="{63B59009-D9AA-4EE4-9C8E-DF89B5D4E30E}" destId="{A014D867-F2A5-4CBD-AF93-90692812E1E8}" srcOrd="0" destOrd="0" presId="urn:microsoft.com/office/officeart/2005/8/layout/vList3"/>
    <dgm:cxn modelId="{DE9C1088-B709-42C2-88F9-180AE573B254}" type="presParOf" srcId="{A014D867-F2A5-4CBD-AF93-90692812E1E8}" destId="{FF4C9167-1BF2-4F30-BD0F-B3DBA2003824}" srcOrd="0" destOrd="0" presId="urn:microsoft.com/office/officeart/2005/8/layout/vList3"/>
    <dgm:cxn modelId="{E5E4A3ED-4404-4188-96A2-2F025A9B620F}" type="presParOf" srcId="{A014D867-F2A5-4CBD-AF93-90692812E1E8}" destId="{6777ABB9-05C0-410B-BFA3-6483B33B994E}" srcOrd="1" destOrd="0" presId="urn:microsoft.com/office/officeart/2005/8/layout/vList3"/>
    <dgm:cxn modelId="{3148C2AB-B176-4F56-95D1-771195269FBF}" type="presParOf" srcId="{63B59009-D9AA-4EE4-9C8E-DF89B5D4E30E}" destId="{838C1C82-9896-454B-8494-E4CB4991CDD1}" srcOrd="1" destOrd="0" presId="urn:microsoft.com/office/officeart/2005/8/layout/vList3"/>
    <dgm:cxn modelId="{DB4085C3-3E91-47D5-82B0-C06B7D9AD919}" type="presParOf" srcId="{63B59009-D9AA-4EE4-9C8E-DF89B5D4E30E}" destId="{FB82A5C0-865C-40A9-841E-B59B3BFB0CDB}" srcOrd="2" destOrd="0" presId="urn:microsoft.com/office/officeart/2005/8/layout/vList3"/>
    <dgm:cxn modelId="{601FFB45-179A-4E69-8D77-BEDB0907F3DE}" type="presParOf" srcId="{FB82A5C0-865C-40A9-841E-B59B3BFB0CDB}" destId="{09E59528-501F-4F22-9793-3A6B03370CED}" srcOrd="0" destOrd="0" presId="urn:microsoft.com/office/officeart/2005/8/layout/vList3"/>
    <dgm:cxn modelId="{0A65683B-0786-443F-A8BB-1BA14D258C52}" type="presParOf" srcId="{FB82A5C0-865C-40A9-841E-B59B3BFB0CDB}" destId="{D05C453A-E0B6-45EB-8F99-8869DED3413C}" srcOrd="1" destOrd="0" presId="urn:microsoft.com/office/officeart/2005/8/layout/vList3"/>
  </dgm:cxnLst>
  <dgm:bg/>
  <dgm:whole/>
</dgm:dataModel>
</file>

<file path=ppt/diagrams/data28.xml><?xml version="1.0" encoding="utf-8"?>
<dgm:dataModel xmlns:dgm="http://schemas.openxmlformats.org/drawingml/2006/diagram" xmlns:a="http://schemas.openxmlformats.org/drawingml/2006/main">
  <dgm:ptLst>
    <dgm:pt modelId="{DAB60DAA-17CD-4063-9C3F-E04A62462773}" type="doc">
      <dgm:prSet loTypeId="urn:microsoft.com/office/officeart/2005/8/layout/lProcess3" loCatId="process" qsTypeId="urn:microsoft.com/office/officeart/2005/8/quickstyle/3d2" qsCatId="3D" csTypeId="urn:microsoft.com/office/officeart/2005/8/colors/colorful2" csCatId="colorful" phldr="1"/>
      <dgm:spPr/>
      <dgm:t>
        <a:bodyPr/>
        <a:lstStyle/>
        <a:p>
          <a:endParaRPr lang="ru-RU"/>
        </a:p>
      </dgm:t>
    </dgm:pt>
    <dgm:pt modelId="{2BAB352C-1A31-47C4-8503-BA860FDBDA17}">
      <dgm:prSet custT="1"/>
      <dgm:spPr/>
      <dgm:t>
        <a:bodyPr/>
        <a:lstStyle/>
        <a:p>
          <a:pPr rtl="0"/>
          <a:r>
            <a:rPr lang="uk-UA" sz="2000" b="1" dirty="0" smtClean="0"/>
            <a:t>Введено змістову лінію </a:t>
          </a:r>
          <a:r>
            <a:rPr lang="uk-UA" sz="2000" b="1" dirty="0" err="1" smtClean="0"/>
            <a:t>“робота</a:t>
          </a:r>
          <a:r>
            <a:rPr lang="uk-UA" sz="2000" b="1" dirty="0" smtClean="0"/>
            <a:t> з </a:t>
          </a:r>
          <a:r>
            <a:rPr lang="uk-UA" sz="2000" b="1" dirty="0" err="1" smtClean="0"/>
            <a:t>даними”</a:t>
          </a:r>
          <a:r>
            <a:rPr lang="uk-UA" sz="2000" b="1" dirty="0" smtClean="0"/>
            <a:t>, яка є наскрізною, і реалізується в усіх інших змістових лініях програми.</a:t>
          </a:r>
          <a:endParaRPr lang="ru-RU" sz="2000" b="1" dirty="0"/>
        </a:p>
      </dgm:t>
    </dgm:pt>
    <dgm:pt modelId="{81AEB242-08D0-41C3-A3EA-17B4558A4A7E}" type="parTrans" cxnId="{1E14F98C-9294-4812-9C19-62236DE9F938}">
      <dgm:prSet/>
      <dgm:spPr/>
      <dgm:t>
        <a:bodyPr/>
        <a:lstStyle/>
        <a:p>
          <a:endParaRPr lang="ru-RU"/>
        </a:p>
      </dgm:t>
    </dgm:pt>
    <dgm:pt modelId="{D40793C8-5179-4B09-9B21-72007994496D}" type="sibTrans" cxnId="{1E14F98C-9294-4812-9C19-62236DE9F938}">
      <dgm:prSet/>
      <dgm:spPr/>
      <dgm:t>
        <a:bodyPr/>
        <a:lstStyle/>
        <a:p>
          <a:endParaRPr lang="ru-RU"/>
        </a:p>
      </dgm:t>
    </dgm:pt>
    <dgm:pt modelId="{F2B6E124-24BD-4F37-9261-29C3D86C2D71}">
      <dgm:prSet custT="1"/>
      <dgm:spPr/>
      <dgm:t>
        <a:bodyPr/>
        <a:lstStyle/>
        <a:p>
          <a:pPr rtl="0"/>
          <a:r>
            <a:rPr lang="uk-UA" sz="2000" b="1" dirty="0" smtClean="0"/>
            <a:t>Вимоги до рівня навчальних досягнень учнів сформульовані у </a:t>
          </a:r>
          <a:r>
            <a:rPr lang="uk-UA" sz="2000" b="1" dirty="0" err="1" smtClean="0"/>
            <a:t>компетентнісних</a:t>
          </a:r>
          <a:r>
            <a:rPr lang="uk-UA" sz="2000" b="1" dirty="0" smtClean="0"/>
            <a:t> категоріях: «знає», «розуміє», «застосовує», «аналізує», «перевіряє», «володіє» та ін.</a:t>
          </a:r>
          <a:endParaRPr lang="uk-UA" sz="2000" b="1" dirty="0"/>
        </a:p>
      </dgm:t>
    </dgm:pt>
    <dgm:pt modelId="{FC67B0F9-B2F2-4221-9782-2E4A68511BDB}" type="parTrans" cxnId="{B007793B-457F-42DE-85F0-5A9C8A6ED6CA}">
      <dgm:prSet/>
      <dgm:spPr/>
      <dgm:t>
        <a:bodyPr/>
        <a:lstStyle/>
        <a:p>
          <a:endParaRPr lang="ru-RU"/>
        </a:p>
      </dgm:t>
    </dgm:pt>
    <dgm:pt modelId="{11A7EC24-AF21-423C-86AD-DCF15ABFC8E4}" type="sibTrans" cxnId="{B007793B-457F-42DE-85F0-5A9C8A6ED6CA}">
      <dgm:prSet/>
      <dgm:spPr/>
      <dgm:t>
        <a:bodyPr/>
        <a:lstStyle/>
        <a:p>
          <a:endParaRPr lang="ru-RU"/>
        </a:p>
      </dgm:t>
    </dgm:pt>
    <dgm:pt modelId="{7F3DB3D9-D9EE-49A2-8DF3-7D9E49B23C79}">
      <dgm:prSet custT="1"/>
      <dgm:spPr/>
      <dgm:t>
        <a:bodyPr/>
        <a:lstStyle/>
        <a:p>
          <a:pPr rtl="0"/>
          <a:r>
            <a:rPr lang="uk-UA" sz="2000" b="1" dirty="0" smtClean="0"/>
            <a:t>Програма не визначає послідовності вивчення учнями окремих змістових ліній, тем і підтем.</a:t>
          </a:r>
          <a:endParaRPr lang="ru-RU" sz="2000" b="1" dirty="0"/>
        </a:p>
      </dgm:t>
    </dgm:pt>
    <dgm:pt modelId="{89B469B9-F6B4-458E-B050-5582EFE2679B}" type="parTrans" cxnId="{23D076FD-3AD5-41C1-A41A-79A96C816547}">
      <dgm:prSet/>
      <dgm:spPr/>
      <dgm:t>
        <a:bodyPr/>
        <a:lstStyle/>
        <a:p>
          <a:endParaRPr lang="ru-RU"/>
        </a:p>
      </dgm:t>
    </dgm:pt>
    <dgm:pt modelId="{DED1F5EE-4B10-4A1F-B817-3D6237978B8E}" type="sibTrans" cxnId="{23D076FD-3AD5-41C1-A41A-79A96C816547}">
      <dgm:prSet/>
      <dgm:spPr/>
      <dgm:t>
        <a:bodyPr/>
        <a:lstStyle/>
        <a:p>
          <a:endParaRPr lang="ru-RU"/>
        </a:p>
      </dgm:t>
    </dgm:pt>
    <dgm:pt modelId="{3BBF61B6-E80C-43E9-8882-412CCE8DBDB2}">
      <dgm:prSet custT="1"/>
      <dgm:spPr/>
      <dgm:t>
        <a:bodyPr/>
        <a:lstStyle/>
        <a:p>
          <a:pPr rtl="0"/>
          <a:r>
            <a:rPr lang="uk-UA" sz="2000" b="1" dirty="0" smtClean="0"/>
            <a:t>Забезпечується можливість розширення змісту навчання за рахунок додаткових питань програми.</a:t>
          </a:r>
          <a:endParaRPr lang="ru-RU" sz="2000" b="1" dirty="0"/>
        </a:p>
      </dgm:t>
    </dgm:pt>
    <dgm:pt modelId="{BBD43407-F9D4-4712-B088-3D497A8892C7}" type="parTrans" cxnId="{29A60C3A-6991-46CC-ACE8-C4EE616A2646}">
      <dgm:prSet/>
      <dgm:spPr/>
      <dgm:t>
        <a:bodyPr/>
        <a:lstStyle/>
        <a:p>
          <a:endParaRPr lang="ru-RU"/>
        </a:p>
      </dgm:t>
    </dgm:pt>
    <dgm:pt modelId="{FC074D28-CDC8-4406-ADAD-D2132B2B52DE}" type="sibTrans" cxnId="{29A60C3A-6991-46CC-ACE8-C4EE616A2646}">
      <dgm:prSet/>
      <dgm:spPr/>
      <dgm:t>
        <a:bodyPr/>
        <a:lstStyle/>
        <a:p>
          <a:endParaRPr lang="ru-RU"/>
        </a:p>
      </dgm:t>
    </dgm:pt>
    <dgm:pt modelId="{C07E5A6E-C63F-4A3A-9E44-ADCE8EC1B8C5}" type="pres">
      <dgm:prSet presAssocID="{DAB60DAA-17CD-4063-9C3F-E04A62462773}" presName="Name0" presStyleCnt="0">
        <dgm:presLayoutVars>
          <dgm:chPref val="3"/>
          <dgm:dir/>
          <dgm:animLvl val="lvl"/>
          <dgm:resizeHandles/>
        </dgm:presLayoutVars>
      </dgm:prSet>
      <dgm:spPr/>
      <dgm:t>
        <a:bodyPr/>
        <a:lstStyle/>
        <a:p>
          <a:endParaRPr lang="ru-RU"/>
        </a:p>
      </dgm:t>
    </dgm:pt>
    <dgm:pt modelId="{111FA678-CCE3-498D-AC3E-BB2771E68AF9}" type="pres">
      <dgm:prSet presAssocID="{2BAB352C-1A31-47C4-8503-BA860FDBDA17}" presName="horFlow" presStyleCnt="0"/>
      <dgm:spPr/>
      <dgm:t>
        <a:bodyPr/>
        <a:lstStyle/>
        <a:p>
          <a:endParaRPr lang="ru-RU"/>
        </a:p>
      </dgm:t>
    </dgm:pt>
    <dgm:pt modelId="{B824DC27-9990-4B6E-82DA-77D65D1E5637}" type="pres">
      <dgm:prSet presAssocID="{2BAB352C-1A31-47C4-8503-BA860FDBDA17}" presName="bigChev" presStyleLbl="node1" presStyleIdx="0" presStyleCnt="4" custScaleX="349544"/>
      <dgm:spPr/>
      <dgm:t>
        <a:bodyPr/>
        <a:lstStyle/>
        <a:p>
          <a:endParaRPr lang="ru-RU"/>
        </a:p>
      </dgm:t>
    </dgm:pt>
    <dgm:pt modelId="{018EAA74-6C09-442D-A022-B4E1E78C9556}" type="pres">
      <dgm:prSet presAssocID="{2BAB352C-1A31-47C4-8503-BA860FDBDA17}" presName="vSp" presStyleCnt="0"/>
      <dgm:spPr/>
      <dgm:t>
        <a:bodyPr/>
        <a:lstStyle/>
        <a:p>
          <a:endParaRPr lang="ru-RU"/>
        </a:p>
      </dgm:t>
    </dgm:pt>
    <dgm:pt modelId="{642BBA80-CE15-48A1-81C7-0A49A124DFCC}" type="pres">
      <dgm:prSet presAssocID="{F2B6E124-24BD-4F37-9261-29C3D86C2D71}" presName="horFlow" presStyleCnt="0"/>
      <dgm:spPr/>
      <dgm:t>
        <a:bodyPr/>
        <a:lstStyle/>
        <a:p>
          <a:endParaRPr lang="ru-RU"/>
        </a:p>
      </dgm:t>
    </dgm:pt>
    <dgm:pt modelId="{701C1297-EEB8-4172-8446-BEB8B4533B90}" type="pres">
      <dgm:prSet presAssocID="{F2B6E124-24BD-4F37-9261-29C3D86C2D71}" presName="bigChev" presStyleLbl="node1" presStyleIdx="1" presStyleCnt="4" custScaleX="349544"/>
      <dgm:spPr/>
      <dgm:t>
        <a:bodyPr/>
        <a:lstStyle/>
        <a:p>
          <a:endParaRPr lang="ru-RU"/>
        </a:p>
      </dgm:t>
    </dgm:pt>
    <dgm:pt modelId="{5DE504F8-6EEC-43D3-8638-34E310322974}" type="pres">
      <dgm:prSet presAssocID="{F2B6E124-24BD-4F37-9261-29C3D86C2D71}" presName="vSp" presStyleCnt="0"/>
      <dgm:spPr/>
      <dgm:t>
        <a:bodyPr/>
        <a:lstStyle/>
        <a:p>
          <a:endParaRPr lang="ru-RU"/>
        </a:p>
      </dgm:t>
    </dgm:pt>
    <dgm:pt modelId="{0295114D-1EFE-468A-A821-63BBF04349D1}" type="pres">
      <dgm:prSet presAssocID="{7F3DB3D9-D9EE-49A2-8DF3-7D9E49B23C79}" presName="horFlow" presStyleCnt="0"/>
      <dgm:spPr/>
      <dgm:t>
        <a:bodyPr/>
        <a:lstStyle/>
        <a:p>
          <a:endParaRPr lang="ru-RU"/>
        </a:p>
      </dgm:t>
    </dgm:pt>
    <dgm:pt modelId="{8C1B0D88-C9E7-44A2-A8A3-AB7CA8832B61}" type="pres">
      <dgm:prSet presAssocID="{7F3DB3D9-D9EE-49A2-8DF3-7D9E49B23C79}" presName="bigChev" presStyleLbl="node1" presStyleIdx="2" presStyleCnt="4" custScaleX="349544"/>
      <dgm:spPr/>
      <dgm:t>
        <a:bodyPr/>
        <a:lstStyle/>
        <a:p>
          <a:endParaRPr lang="ru-RU"/>
        </a:p>
      </dgm:t>
    </dgm:pt>
    <dgm:pt modelId="{54F7F16E-3204-4CD0-AD51-EB2A1F141FB3}" type="pres">
      <dgm:prSet presAssocID="{7F3DB3D9-D9EE-49A2-8DF3-7D9E49B23C79}" presName="vSp" presStyleCnt="0"/>
      <dgm:spPr/>
      <dgm:t>
        <a:bodyPr/>
        <a:lstStyle/>
        <a:p>
          <a:endParaRPr lang="ru-RU"/>
        </a:p>
      </dgm:t>
    </dgm:pt>
    <dgm:pt modelId="{358083E5-9E39-40D8-B5A1-5374E92108F1}" type="pres">
      <dgm:prSet presAssocID="{3BBF61B6-E80C-43E9-8882-412CCE8DBDB2}" presName="horFlow" presStyleCnt="0"/>
      <dgm:spPr/>
      <dgm:t>
        <a:bodyPr/>
        <a:lstStyle/>
        <a:p>
          <a:endParaRPr lang="ru-RU"/>
        </a:p>
      </dgm:t>
    </dgm:pt>
    <dgm:pt modelId="{DA644694-A608-423B-87FA-E853D6E5BBAA}" type="pres">
      <dgm:prSet presAssocID="{3BBF61B6-E80C-43E9-8882-412CCE8DBDB2}" presName="bigChev" presStyleLbl="node1" presStyleIdx="3" presStyleCnt="4" custScaleX="349544"/>
      <dgm:spPr/>
      <dgm:t>
        <a:bodyPr/>
        <a:lstStyle/>
        <a:p>
          <a:endParaRPr lang="ru-RU"/>
        </a:p>
      </dgm:t>
    </dgm:pt>
  </dgm:ptLst>
  <dgm:cxnLst>
    <dgm:cxn modelId="{C802D46F-826A-4576-86A5-85C3A94AA09D}" type="presOf" srcId="{7F3DB3D9-D9EE-49A2-8DF3-7D9E49B23C79}" destId="{8C1B0D88-C9E7-44A2-A8A3-AB7CA8832B61}" srcOrd="0" destOrd="0" presId="urn:microsoft.com/office/officeart/2005/8/layout/lProcess3"/>
    <dgm:cxn modelId="{29A60C3A-6991-46CC-ACE8-C4EE616A2646}" srcId="{DAB60DAA-17CD-4063-9C3F-E04A62462773}" destId="{3BBF61B6-E80C-43E9-8882-412CCE8DBDB2}" srcOrd="3" destOrd="0" parTransId="{BBD43407-F9D4-4712-B088-3D497A8892C7}" sibTransId="{FC074D28-CDC8-4406-ADAD-D2132B2B52DE}"/>
    <dgm:cxn modelId="{DC28F29E-DDE0-4E4F-BFEC-60035DD95ACE}" type="presOf" srcId="{F2B6E124-24BD-4F37-9261-29C3D86C2D71}" destId="{701C1297-EEB8-4172-8446-BEB8B4533B90}" srcOrd="0" destOrd="0" presId="urn:microsoft.com/office/officeart/2005/8/layout/lProcess3"/>
    <dgm:cxn modelId="{0EB30C4D-1412-458E-B29A-4122976734AB}" type="presOf" srcId="{2BAB352C-1A31-47C4-8503-BA860FDBDA17}" destId="{B824DC27-9990-4B6E-82DA-77D65D1E5637}" srcOrd="0" destOrd="0" presId="urn:microsoft.com/office/officeart/2005/8/layout/lProcess3"/>
    <dgm:cxn modelId="{15B9890E-96D1-484D-B602-485DA2797F10}" type="presOf" srcId="{DAB60DAA-17CD-4063-9C3F-E04A62462773}" destId="{C07E5A6E-C63F-4A3A-9E44-ADCE8EC1B8C5}" srcOrd="0" destOrd="0" presId="urn:microsoft.com/office/officeart/2005/8/layout/lProcess3"/>
    <dgm:cxn modelId="{1E14F98C-9294-4812-9C19-62236DE9F938}" srcId="{DAB60DAA-17CD-4063-9C3F-E04A62462773}" destId="{2BAB352C-1A31-47C4-8503-BA860FDBDA17}" srcOrd="0" destOrd="0" parTransId="{81AEB242-08D0-41C3-A3EA-17B4558A4A7E}" sibTransId="{D40793C8-5179-4B09-9B21-72007994496D}"/>
    <dgm:cxn modelId="{B007793B-457F-42DE-85F0-5A9C8A6ED6CA}" srcId="{DAB60DAA-17CD-4063-9C3F-E04A62462773}" destId="{F2B6E124-24BD-4F37-9261-29C3D86C2D71}" srcOrd="1" destOrd="0" parTransId="{FC67B0F9-B2F2-4221-9782-2E4A68511BDB}" sibTransId="{11A7EC24-AF21-423C-86AD-DCF15ABFC8E4}"/>
    <dgm:cxn modelId="{23D076FD-3AD5-41C1-A41A-79A96C816547}" srcId="{DAB60DAA-17CD-4063-9C3F-E04A62462773}" destId="{7F3DB3D9-D9EE-49A2-8DF3-7D9E49B23C79}" srcOrd="2" destOrd="0" parTransId="{89B469B9-F6B4-458E-B050-5582EFE2679B}" sibTransId="{DED1F5EE-4B10-4A1F-B817-3D6237978B8E}"/>
    <dgm:cxn modelId="{7CF0C04D-D770-4262-87E1-5F9F5EBBFBE8}" type="presOf" srcId="{3BBF61B6-E80C-43E9-8882-412CCE8DBDB2}" destId="{DA644694-A608-423B-87FA-E853D6E5BBAA}" srcOrd="0" destOrd="0" presId="urn:microsoft.com/office/officeart/2005/8/layout/lProcess3"/>
    <dgm:cxn modelId="{C961C659-7C8C-47AE-9450-965355726F47}" type="presParOf" srcId="{C07E5A6E-C63F-4A3A-9E44-ADCE8EC1B8C5}" destId="{111FA678-CCE3-498D-AC3E-BB2771E68AF9}" srcOrd="0" destOrd="0" presId="urn:microsoft.com/office/officeart/2005/8/layout/lProcess3"/>
    <dgm:cxn modelId="{5BDE9032-1627-41A9-A477-F03C4A19110A}" type="presParOf" srcId="{111FA678-CCE3-498D-AC3E-BB2771E68AF9}" destId="{B824DC27-9990-4B6E-82DA-77D65D1E5637}" srcOrd="0" destOrd="0" presId="urn:microsoft.com/office/officeart/2005/8/layout/lProcess3"/>
    <dgm:cxn modelId="{9F743D3B-AA04-4CD3-8EA0-1E7D39568CB9}" type="presParOf" srcId="{C07E5A6E-C63F-4A3A-9E44-ADCE8EC1B8C5}" destId="{018EAA74-6C09-442D-A022-B4E1E78C9556}" srcOrd="1" destOrd="0" presId="urn:microsoft.com/office/officeart/2005/8/layout/lProcess3"/>
    <dgm:cxn modelId="{8E585927-546F-4EAC-8CBF-3E1B48466300}" type="presParOf" srcId="{C07E5A6E-C63F-4A3A-9E44-ADCE8EC1B8C5}" destId="{642BBA80-CE15-48A1-81C7-0A49A124DFCC}" srcOrd="2" destOrd="0" presId="urn:microsoft.com/office/officeart/2005/8/layout/lProcess3"/>
    <dgm:cxn modelId="{430E3225-43D3-46DE-BBD2-78D571B6E60D}" type="presParOf" srcId="{642BBA80-CE15-48A1-81C7-0A49A124DFCC}" destId="{701C1297-EEB8-4172-8446-BEB8B4533B90}" srcOrd="0" destOrd="0" presId="urn:microsoft.com/office/officeart/2005/8/layout/lProcess3"/>
    <dgm:cxn modelId="{8CCD9345-0327-48E9-8850-F22905EA6311}" type="presParOf" srcId="{C07E5A6E-C63F-4A3A-9E44-ADCE8EC1B8C5}" destId="{5DE504F8-6EEC-43D3-8638-34E310322974}" srcOrd="3" destOrd="0" presId="urn:microsoft.com/office/officeart/2005/8/layout/lProcess3"/>
    <dgm:cxn modelId="{E2311506-554D-49D2-B818-615307243940}" type="presParOf" srcId="{C07E5A6E-C63F-4A3A-9E44-ADCE8EC1B8C5}" destId="{0295114D-1EFE-468A-A821-63BBF04349D1}" srcOrd="4" destOrd="0" presId="urn:microsoft.com/office/officeart/2005/8/layout/lProcess3"/>
    <dgm:cxn modelId="{7BEE5AB6-B807-4876-895F-C8D9B4748009}" type="presParOf" srcId="{0295114D-1EFE-468A-A821-63BBF04349D1}" destId="{8C1B0D88-C9E7-44A2-A8A3-AB7CA8832B61}" srcOrd="0" destOrd="0" presId="urn:microsoft.com/office/officeart/2005/8/layout/lProcess3"/>
    <dgm:cxn modelId="{0F320A75-E546-46D9-9226-4AEBB3A71093}" type="presParOf" srcId="{C07E5A6E-C63F-4A3A-9E44-ADCE8EC1B8C5}" destId="{54F7F16E-3204-4CD0-AD51-EB2A1F141FB3}" srcOrd="5" destOrd="0" presId="urn:microsoft.com/office/officeart/2005/8/layout/lProcess3"/>
    <dgm:cxn modelId="{2F650ACD-163D-49EC-A126-40CBDA44CFD7}" type="presParOf" srcId="{C07E5A6E-C63F-4A3A-9E44-ADCE8EC1B8C5}" destId="{358083E5-9E39-40D8-B5A1-5374E92108F1}" srcOrd="6" destOrd="0" presId="urn:microsoft.com/office/officeart/2005/8/layout/lProcess3"/>
    <dgm:cxn modelId="{1C70B504-83C9-4789-94D2-ED5D6055E63E}" type="presParOf" srcId="{358083E5-9E39-40D8-B5A1-5374E92108F1}" destId="{DA644694-A608-423B-87FA-E853D6E5BBAA}" srcOrd="0" destOrd="0" presId="urn:microsoft.com/office/officeart/2005/8/layout/lProcess3"/>
  </dgm:cxnLst>
  <dgm:bg/>
  <dgm:whole/>
</dgm:dataModel>
</file>

<file path=ppt/diagrams/data3.xml><?xml version="1.0" encoding="utf-8"?>
<dgm:dataModel xmlns:dgm="http://schemas.openxmlformats.org/drawingml/2006/diagram" xmlns:a="http://schemas.openxmlformats.org/drawingml/2006/main">
  <dgm:ptLst>
    <dgm:pt modelId="{06687C3A-C9E1-427B-9F1D-281644B3D7F1}" type="doc">
      <dgm:prSet loTypeId="urn:microsoft.com/office/officeart/2005/8/layout/hierarchy3" loCatId="hierarchy" qsTypeId="urn:microsoft.com/office/officeart/2005/8/quickstyle/3d2" qsCatId="3D" csTypeId="urn:microsoft.com/office/officeart/2005/8/colors/accent2_1" csCatId="accent2" phldr="1"/>
      <dgm:spPr/>
      <dgm:t>
        <a:bodyPr/>
        <a:lstStyle/>
        <a:p>
          <a:endParaRPr lang="ru-RU"/>
        </a:p>
      </dgm:t>
    </dgm:pt>
    <dgm:pt modelId="{8C159B3F-1030-4C39-A3C9-3E43F6C3EB3B}">
      <dgm:prSet phldrT="[Текст]"/>
      <dgm:spPr/>
      <dgm:t>
        <a:bodyPr/>
        <a:lstStyle/>
        <a:p>
          <a:pPr algn="just"/>
          <a:r>
            <a:rPr lang="uk-UA" dirty="0" smtClean="0"/>
            <a:t>мати уявлення про натуральний ряд чисел, його властивості та про число нуль; </a:t>
          </a:r>
        </a:p>
      </dgm:t>
    </dgm:pt>
    <dgm:pt modelId="{AF923824-B5CF-4DD8-9086-C3BA09E3C23B}" type="parTrans" cxnId="{407E097F-6F52-49B2-8DA0-9A0878AA25A1}">
      <dgm:prSet/>
      <dgm:spPr/>
      <dgm:t>
        <a:bodyPr/>
        <a:lstStyle/>
        <a:p>
          <a:endParaRPr lang="ru-RU"/>
        </a:p>
      </dgm:t>
    </dgm:pt>
    <dgm:pt modelId="{58F65FEE-1DA5-4CAE-A94E-04CA7395BA8D}" type="sibTrans" cxnId="{407E097F-6F52-49B2-8DA0-9A0878AA25A1}">
      <dgm:prSet/>
      <dgm:spPr/>
      <dgm:t>
        <a:bodyPr/>
        <a:lstStyle/>
        <a:p>
          <a:endParaRPr lang="ru-RU"/>
        </a:p>
      </dgm:t>
    </dgm:pt>
    <dgm:pt modelId="{88D997EE-0ECF-4E07-8DDE-09AA55381015}">
      <dgm:prSet custT="1"/>
      <dgm:spPr/>
      <dgm:t>
        <a:bodyPr/>
        <a:lstStyle/>
        <a:p>
          <a:pPr marL="0" marR="0" indent="0" algn="ctr" defTabSz="914400" eaLnBrk="1" fontAlgn="auto" latinLnBrk="0" hangingPunct="1">
            <a:lnSpc>
              <a:spcPct val="100000"/>
            </a:lnSpc>
            <a:spcBef>
              <a:spcPts val="600"/>
            </a:spcBef>
            <a:spcAft>
              <a:spcPts val="0"/>
            </a:spcAft>
            <a:buClrTx/>
            <a:buSzTx/>
            <a:buFontTx/>
            <a:buNone/>
            <a:tabLst/>
            <a:defRPr/>
          </a:pPr>
          <a:endParaRPr lang="en-US" sz="3600" b="1" dirty="0" smtClean="0"/>
        </a:p>
        <a:p>
          <a:pPr marL="0" marR="0" indent="0" algn="ctr" defTabSz="914400" eaLnBrk="1" fontAlgn="auto" latinLnBrk="0" hangingPunct="1">
            <a:lnSpc>
              <a:spcPct val="100000"/>
            </a:lnSpc>
            <a:spcBef>
              <a:spcPts val="600"/>
            </a:spcBef>
            <a:spcAft>
              <a:spcPts val="0"/>
            </a:spcAft>
            <a:buClrTx/>
            <a:buSzTx/>
            <a:buFontTx/>
            <a:buNone/>
            <a:tabLst/>
            <a:defRPr/>
          </a:pPr>
          <a:r>
            <a:rPr lang="uk-UA" sz="3600" b="1" dirty="0" smtClean="0"/>
            <a:t>Натуральні числа. Число нуль</a:t>
          </a:r>
          <a:r>
            <a:rPr lang="ru-RU" sz="3600" b="1" dirty="0" smtClean="0"/>
            <a:t> </a:t>
          </a:r>
        </a:p>
        <a:p>
          <a:pPr algn="ctr" defTabSz="711200">
            <a:lnSpc>
              <a:spcPct val="90000"/>
            </a:lnSpc>
            <a:spcBef>
              <a:spcPct val="0"/>
            </a:spcBef>
            <a:spcAft>
              <a:spcPct val="35000"/>
            </a:spcAft>
          </a:pPr>
          <a:endParaRPr lang="ru-RU" sz="2800" dirty="0"/>
        </a:p>
      </dgm:t>
    </dgm:pt>
    <dgm:pt modelId="{F572D76A-4716-4183-ADCF-8C5D4B469FFB}" type="parTrans" cxnId="{FD588158-57EA-4190-9387-59E3FEB1B1C5}">
      <dgm:prSet/>
      <dgm:spPr/>
      <dgm:t>
        <a:bodyPr/>
        <a:lstStyle/>
        <a:p>
          <a:endParaRPr lang="ru-RU"/>
        </a:p>
      </dgm:t>
    </dgm:pt>
    <dgm:pt modelId="{67842670-5BE8-4534-981A-F4B4641B3133}" type="sibTrans" cxnId="{FD588158-57EA-4190-9387-59E3FEB1B1C5}">
      <dgm:prSet/>
      <dgm:spPr/>
      <dgm:t>
        <a:bodyPr/>
        <a:lstStyle/>
        <a:p>
          <a:endParaRPr lang="ru-RU"/>
        </a:p>
      </dgm:t>
    </dgm:pt>
    <dgm:pt modelId="{D620556B-0AA3-4F45-9F19-5040DE9FD3C3}">
      <dgm:prSet/>
      <dgm:spPr/>
      <dgm:t>
        <a:bodyPr/>
        <a:lstStyle/>
        <a:p>
          <a:pPr algn="just"/>
          <a:r>
            <a:rPr lang="uk-UA" dirty="0" smtClean="0"/>
            <a:t>називати, читати, записувати, порівнювати числа у межах мільйона на основі десяткової системи числення; </a:t>
          </a:r>
          <a:endParaRPr lang="uk-UA" dirty="0"/>
        </a:p>
      </dgm:t>
    </dgm:pt>
    <dgm:pt modelId="{C110F3D2-A7D8-4FA9-B597-4C7C395592D6}" type="parTrans" cxnId="{7D89A423-AA03-4F16-AD10-A8166843AD55}">
      <dgm:prSet/>
      <dgm:spPr/>
      <dgm:t>
        <a:bodyPr/>
        <a:lstStyle/>
        <a:p>
          <a:endParaRPr lang="ru-RU"/>
        </a:p>
      </dgm:t>
    </dgm:pt>
    <dgm:pt modelId="{FA2A9EFD-6977-4DDE-B431-554B4F031B04}" type="sibTrans" cxnId="{7D89A423-AA03-4F16-AD10-A8166843AD55}">
      <dgm:prSet/>
      <dgm:spPr/>
      <dgm:t>
        <a:bodyPr/>
        <a:lstStyle/>
        <a:p>
          <a:endParaRPr lang="ru-RU"/>
        </a:p>
      </dgm:t>
    </dgm:pt>
    <dgm:pt modelId="{7C56EB30-7852-4788-B67E-8B0455E52304}">
      <dgm:prSet/>
      <dgm:spPr/>
      <dgm:t>
        <a:bodyPr/>
        <a:lstStyle/>
        <a:p>
          <a:pPr algn="just"/>
          <a:r>
            <a:rPr lang="uk-UA" dirty="0" smtClean="0"/>
            <a:t>розуміти позиційний принцип запису чисел, досліджувати й моделювати числа на основі поняття про класи й розряди;</a:t>
          </a:r>
          <a:r>
            <a:rPr lang="ru-RU" dirty="0" smtClean="0"/>
            <a:t> </a:t>
          </a:r>
          <a:endParaRPr lang="ru-RU" dirty="0"/>
        </a:p>
      </dgm:t>
    </dgm:pt>
    <dgm:pt modelId="{706B4040-FB55-418E-844C-5CD204B6AAE8}" type="parTrans" cxnId="{33B2AE25-944E-4D84-8F1A-755A4AF26A58}">
      <dgm:prSet/>
      <dgm:spPr/>
      <dgm:t>
        <a:bodyPr/>
        <a:lstStyle/>
        <a:p>
          <a:endParaRPr lang="ru-RU"/>
        </a:p>
      </dgm:t>
    </dgm:pt>
    <dgm:pt modelId="{548A29B6-2050-48FD-9983-50EAD2D4D53C}" type="sibTrans" cxnId="{33B2AE25-944E-4D84-8F1A-755A4AF26A58}">
      <dgm:prSet/>
      <dgm:spPr/>
      <dgm:t>
        <a:bodyPr/>
        <a:lstStyle/>
        <a:p>
          <a:endParaRPr lang="ru-RU"/>
        </a:p>
      </dgm:t>
    </dgm:pt>
    <dgm:pt modelId="{A126E565-E230-451B-8932-86EE9972B17E}" type="pres">
      <dgm:prSet presAssocID="{06687C3A-C9E1-427B-9F1D-281644B3D7F1}" presName="diagram" presStyleCnt="0">
        <dgm:presLayoutVars>
          <dgm:chPref val="1"/>
          <dgm:dir/>
          <dgm:animOne val="branch"/>
          <dgm:animLvl val="lvl"/>
          <dgm:resizeHandles/>
        </dgm:presLayoutVars>
      </dgm:prSet>
      <dgm:spPr/>
      <dgm:t>
        <a:bodyPr/>
        <a:lstStyle/>
        <a:p>
          <a:endParaRPr lang="ru-RU"/>
        </a:p>
      </dgm:t>
    </dgm:pt>
    <dgm:pt modelId="{68F5FF53-28C1-43B9-9BCE-A453CCAF50EE}" type="pres">
      <dgm:prSet presAssocID="{88D997EE-0ECF-4E07-8DDE-09AA55381015}" presName="root" presStyleCnt="0"/>
      <dgm:spPr/>
    </dgm:pt>
    <dgm:pt modelId="{E17D4718-9FDB-4BAB-96EF-0541481186ED}" type="pres">
      <dgm:prSet presAssocID="{88D997EE-0ECF-4E07-8DDE-09AA55381015}" presName="rootComposite" presStyleCnt="0"/>
      <dgm:spPr/>
    </dgm:pt>
    <dgm:pt modelId="{F44F2A58-26ED-4826-B721-190D634FF88A}" type="pres">
      <dgm:prSet presAssocID="{88D997EE-0ECF-4E07-8DDE-09AA55381015}" presName="rootText" presStyleLbl="node1" presStyleIdx="0" presStyleCnt="1" custScaleX="257723" custScaleY="138106"/>
      <dgm:spPr/>
      <dgm:t>
        <a:bodyPr/>
        <a:lstStyle/>
        <a:p>
          <a:endParaRPr lang="ru-RU"/>
        </a:p>
      </dgm:t>
    </dgm:pt>
    <dgm:pt modelId="{24DDE997-B37F-498D-9616-528B6F981A7E}" type="pres">
      <dgm:prSet presAssocID="{88D997EE-0ECF-4E07-8DDE-09AA55381015}" presName="rootConnector" presStyleLbl="node1" presStyleIdx="0" presStyleCnt="1"/>
      <dgm:spPr/>
      <dgm:t>
        <a:bodyPr/>
        <a:lstStyle/>
        <a:p>
          <a:endParaRPr lang="ru-RU"/>
        </a:p>
      </dgm:t>
    </dgm:pt>
    <dgm:pt modelId="{CC95A323-7057-4C91-BEAD-ECB9147A8877}" type="pres">
      <dgm:prSet presAssocID="{88D997EE-0ECF-4E07-8DDE-09AA55381015}" presName="childShape" presStyleCnt="0"/>
      <dgm:spPr/>
    </dgm:pt>
    <dgm:pt modelId="{8BE19187-337C-4D6F-9F48-07B986589D37}" type="pres">
      <dgm:prSet presAssocID="{AF923824-B5CF-4DD8-9086-C3BA09E3C23B}" presName="Name13" presStyleLbl="parChTrans1D2" presStyleIdx="0" presStyleCnt="3"/>
      <dgm:spPr/>
      <dgm:t>
        <a:bodyPr/>
        <a:lstStyle/>
        <a:p>
          <a:endParaRPr lang="ru-RU"/>
        </a:p>
      </dgm:t>
    </dgm:pt>
    <dgm:pt modelId="{27B98810-5839-4E47-AF58-98413430DC7F}" type="pres">
      <dgm:prSet presAssocID="{8C159B3F-1030-4C39-A3C9-3E43F6C3EB3B}" presName="childText" presStyleLbl="bgAcc1" presStyleIdx="0" presStyleCnt="3" custScaleX="351554">
        <dgm:presLayoutVars>
          <dgm:bulletEnabled val="1"/>
        </dgm:presLayoutVars>
      </dgm:prSet>
      <dgm:spPr/>
      <dgm:t>
        <a:bodyPr/>
        <a:lstStyle/>
        <a:p>
          <a:endParaRPr lang="ru-RU"/>
        </a:p>
      </dgm:t>
    </dgm:pt>
    <dgm:pt modelId="{694F9330-8474-4E70-B20C-D64939861A7D}" type="pres">
      <dgm:prSet presAssocID="{C110F3D2-A7D8-4FA9-B597-4C7C395592D6}" presName="Name13" presStyleLbl="parChTrans1D2" presStyleIdx="1" presStyleCnt="3"/>
      <dgm:spPr/>
      <dgm:t>
        <a:bodyPr/>
        <a:lstStyle/>
        <a:p>
          <a:endParaRPr lang="ru-RU"/>
        </a:p>
      </dgm:t>
    </dgm:pt>
    <dgm:pt modelId="{CED3B2B9-B063-45AF-9ACE-83F0B517A8C4}" type="pres">
      <dgm:prSet presAssocID="{D620556B-0AA3-4F45-9F19-5040DE9FD3C3}" presName="childText" presStyleLbl="bgAcc1" presStyleIdx="1" presStyleCnt="3" custScaleX="351554">
        <dgm:presLayoutVars>
          <dgm:bulletEnabled val="1"/>
        </dgm:presLayoutVars>
      </dgm:prSet>
      <dgm:spPr/>
      <dgm:t>
        <a:bodyPr/>
        <a:lstStyle/>
        <a:p>
          <a:endParaRPr lang="ru-RU"/>
        </a:p>
      </dgm:t>
    </dgm:pt>
    <dgm:pt modelId="{76FC88E1-D4D5-48CB-BD99-4EECBB0A4AAF}" type="pres">
      <dgm:prSet presAssocID="{706B4040-FB55-418E-844C-5CD204B6AAE8}" presName="Name13" presStyleLbl="parChTrans1D2" presStyleIdx="2" presStyleCnt="3"/>
      <dgm:spPr/>
      <dgm:t>
        <a:bodyPr/>
        <a:lstStyle/>
        <a:p>
          <a:endParaRPr lang="ru-RU"/>
        </a:p>
      </dgm:t>
    </dgm:pt>
    <dgm:pt modelId="{921CDE54-6431-4FE1-BEB2-4FCFC2DDF570}" type="pres">
      <dgm:prSet presAssocID="{7C56EB30-7852-4788-B67E-8B0455E52304}" presName="childText" presStyleLbl="bgAcc1" presStyleIdx="2" presStyleCnt="3" custScaleX="353344">
        <dgm:presLayoutVars>
          <dgm:bulletEnabled val="1"/>
        </dgm:presLayoutVars>
      </dgm:prSet>
      <dgm:spPr/>
      <dgm:t>
        <a:bodyPr/>
        <a:lstStyle/>
        <a:p>
          <a:endParaRPr lang="ru-RU"/>
        </a:p>
      </dgm:t>
    </dgm:pt>
  </dgm:ptLst>
  <dgm:cxnLst>
    <dgm:cxn modelId="{925040FD-1D47-41E8-838E-45E7FDB073B9}" type="presOf" srcId="{88D997EE-0ECF-4E07-8DDE-09AA55381015}" destId="{24DDE997-B37F-498D-9616-528B6F981A7E}" srcOrd="1" destOrd="0" presId="urn:microsoft.com/office/officeart/2005/8/layout/hierarchy3"/>
    <dgm:cxn modelId="{84EB907B-613E-43C3-B008-70170BC9C70D}" type="presOf" srcId="{06687C3A-C9E1-427B-9F1D-281644B3D7F1}" destId="{A126E565-E230-451B-8932-86EE9972B17E}" srcOrd="0" destOrd="0" presId="urn:microsoft.com/office/officeart/2005/8/layout/hierarchy3"/>
    <dgm:cxn modelId="{FD588158-57EA-4190-9387-59E3FEB1B1C5}" srcId="{06687C3A-C9E1-427B-9F1D-281644B3D7F1}" destId="{88D997EE-0ECF-4E07-8DDE-09AA55381015}" srcOrd="0" destOrd="0" parTransId="{F572D76A-4716-4183-ADCF-8C5D4B469FFB}" sibTransId="{67842670-5BE8-4534-981A-F4B4641B3133}"/>
    <dgm:cxn modelId="{407E097F-6F52-49B2-8DA0-9A0878AA25A1}" srcId="{88D997EE-0ECF-4E07-8DDE-09AA55381015}" destId="{8C159B3F-1030-4C39-A3C9-3E43F6C3EB3B}" srcOrd="0" destOrd="0" parTransId="{AF923824-B5CF-4DD8-9086-C3BA09E3C23B}" sibTransId="{58F65FEE-1DA5-4CAE-A94E-04CA7395BA8D}"/>
    <dgm:cxn modelId="{F0082328-6E7D-4527-ADFE-BDAD48712F97}" type="presOf" srcId="{88D997EE-0ECF-4E07-8DDE-09AA55381015}" destId="{F44F2A58-26ED-4826-B721-190D634FF88A}" srcOrd="0" destOrd="0" presId="urn:microsoft.com/office/officeart/2005/8/layout/hierarchy3"/>
    <dgm:cxn modelId="{7D89A423-AA03-4F16-AD10-A8166843AD55}" srcId="{88D997EE-0ECF-4E07-8DDE-09AA55381015}" destId="{D620556B-0AA3-4F45-9F19-5040DE9FD3C3}" srcOrd="1" destOrd="0" parTransId="{C110F3D2-A7D8-4FA9-B597-4C7C395592D6}" sibTransId="{FA2A9EFD-6977-4DDE-B431-554B4F031B04}"/>
    <dgm:cxn modelId="{D33D6D11-B188-43C5-A34A-2EEF3D0A3F9D}" type="presOf" srcId="{8C159B3F-1030-4C39-A3C9-3E43F6C3EB3B}" destId="{27B98810-5839-4E47-AF58-98413430DC7F}" srcOrd="0" destOrd="0" presId="urn:microsoft.com/office/officeart/2005/8/layout/hierarchy3"/>
    <dgm:cxn modelId="{C21780A3-EE84-482D-B537-C159ECB7A1A8}" type="presOf" srcId="{D620556B-0AA3-4F45-9F19-5040DE9FD3C3}" destId="{CED3B2B9-B063-45AF-9ACE-83F0B517A8C4}" srcOrd="0" destOrd="0" presId="urn:microsoft.com/office/officeart/2005/8/layout/hierarchy3"/>
    <dgm:cxn modelId="{19A1E325-4289-48E8-AF61-2FA65C48ECED}" type="presOf" srcId="{C110F3D2-A7D8-4FA9-B597-4C7C395592D6}" destId="{694F9330-8474-4E70-B20C-D64939861A7D}" srcOrd="0" destOrd="0" presId="urn:microsoft.com/office/officeart/2005/8/layout/hierarchy3"/>
    <dgm:cxn modelId="{97316548-1614-4E14-AE31-CEFD796097B6}" type="presOf" srcId="{AF923824-B5CF-4DD8-9086-C3BA09E3C23B}" destId="{8BE19187-337C-4D6F-9F48-07B986589D37}" srcOrd="0" destOrd="0" presId="urn:microsoft.com/office/officeart/2005/8/layout/hierarchy3"/>
    <dgm:cxn modelId="{33B2AE25-944E-4D84-8F1A-755A4AF26A58}" srcId="{88D997EE-0ECF-4E07-8DDE-09AA55381015}" destId="{7C56EB30-7852-4788-B67E-8B0455E52304}" srcOrd="2" destOrd="0" parTransId="{706B4040-FB55-418E-844C-5CD204B6AAE8}" sibTransId="{548A29B6-2050-48FD-9983-50EAD2D4D53C}"/>
    <dgm:cxn modelId="{83AE172D-9443-4932-A098-A95CEC051461}" type="presOf" srcId="{706B4040-FB55-418E-844C-5CD204B6AAE8}" destId="{76FC88E1-D4D5-48CB-BD99-4EECBB0A4AAF}" srcOrd="0" destOrd="0" presId="urn:microsoft.com/office/officeart/2005/8/layout/hierarchy3"/>
    <dgm:cxn modelId="{0342CA62-D063-4D44-B9A9-214C2DAD19ED}" type="presOf" srcId="{7C56EB30-7852-4788-B67E-8B0455E52304}" destId="{921CDE54-6431-4FE1-BEB2-4FCFC2DDF570}" srcOrd="0" destOrd="0" presId="urn:microsoft.com/office/officeart/2005/8/layout/hierarchy3"/>
    <dgm:cxn modelId="{CB837047-0A28-4FD1-8DBC-3A28ABBE4768}" type="presParOf" srcId="{A126E565-E230-451B-8932-86EE9972B17E}" destId="{68F5FF53-28C1-43B9-9BCE-A453CCAF50EE}" srcOrd="0" destOrd="0" presId="urn:microsoft.com/office/officeart/2005/8/layout/hierarchy3"/>
    <dgm:cxn modelId="{5BF62500-13F6-4DEE-A715-C99A747A4DC5}" type="presParOf" srcId="{68F5FF53-28C1-43B9-9BCE-A453CCAF50EE}" destId="{E17D4718-9FDB-4BAB-96EF-0541481186ED}" srcOrd="0" destOrd="0" presId="urn:microsoft.com/office/officeart/2005/8/layout/hierarchy3"/>
    <dgm:cxn modelId="{927312FA-6A65-4987-A74F-86A10333EBC4}" type="presParOf" srcId="{E17D4718-9FDB-4BAB-96EF-0541481186ED}" destId="{F44F2A58-26ED-4826-B721-190D634FF88A}" srcOrd="0" destOrd="0" presId="urn:microsoft.com/office/officeart/2005/8/layout/hierarchy3"/>
    <dgm:cxn modelId="{6F82A7AF-2DE0-4900-8EDE-F60B7D78ABBA}" type="presParOf" srcId="{E17D4718-9FDB-4BAB-96EF-0541481186ED}" destId="{24DDE997-B37F-498D-9616-528B6F981A7E}" srcOrd="1" destOrd="0" presId="urn:microsoft.com/office/officeart/2005/8/layout/hierarchy3"/>
    <dgm:cxn modelId="{D339C5B1-C0F5-486C-82CF-FF1D8B434D94}" type="presParOf" srcId="{68F5FF53-28C1-43B9-9BCE-A453CCAF50EE}" destId="{CC95A323-7057-4C91-BEAD-ECB9147A8877}" srcOrd="1" destOrd="0" presId="urn:microsoft.com/office/officeart/2005/8/layout/hierarchy3"/>
    <dgm:cxn modelId="{45E61A7A-99E7-45C4-B413-6F5A3A188C07}" type="presParOf" srcId="{CC95A323-7057-4C91-BEAD-ECB9147A8877}" destId="{8BE19187-337C-4D6F-9F48-07B986589D37}" srcOrd="0" destOrd="0" presId="urn:microsoft.com/office/officeart/2005/8/layout/hierarchy3"/>
    <dgm:cxn modelId="{E8A54ACA-A012-4DF7-A489-8A684CF32F22}" type="presParOf" srcId="{CC95A323-7057-4C91-BEAD-ECB9147A8877}" destId="{27B98810-5839-4E47-AF58-98413430DC7F}" srcOrd="1" destOrd="0" presId="urn:microsoft.com/office/officeart/2005/8/layout/hierarchy3"/>
    <dgm:cxn modelId="{7D5183AE-2B0A-4D46-8515-5222D1BDA83F}" type="presParOf" srcId="{CC95A323-7057-4C91-BEAD-ECB9147A8877}" destId="{694F9330-8474-4E70-B20C-D64939861A7D}" srcOrd="2" destOrd="0" presId="urn:microsoft.com/office/officeart/2005/8/layout/hierarchy3"/>
    <dgm:cxn modelId="{C64EB5B8-6E94-46D6-A3B4-15C219A8CD41}" type="presParOf" srcId="{CC95A323-7057-4C91-BEAD-ECB9147A8877}" destId="{CED3B2B9-B063-45AF-9ACE-83F0B517A8C4}" srcOrd="3" destOrd="0" presId="urn:microsoft.com/office/officeart/2005/8/layout/hierarchy3"/>
    <dgm:cxn modelId="{F6C34CA0-41D3-443D-9EAC-412D13DB8A61}" type="presParOf" srcId="{CC95A323-7057-4C91-BEAD-ECB9147A8877}" destId="{76FC88E1-D4D5-48CB-BD99-4EECBB0A4AAF}" srcOrd="4" destOrd="0" presId="urn:microsoft.com/office/officeart/2005/8/layout/hierarchy3"/>
    <dgm:cxn modelId="{CFE97DB8-1AEB-44AE-8108-F4C1F5B44C6D}" type="presParOf" srcId="{CC95A323-7057-4C91-BEAD-ECB9147A8877}" destId="{921CDE54-6431-4FE1-BEB2-4FCFC2DDF570}" srcOrd="5" destOrd="0" presId="urn:microsoft.com/office/officeart/2005/8/layout/hierarchy3"/>
  </dgm:cxnLst>
  <dgm:bg/>
  <dgm:whole/>
</dgm:dataModel>
</file>

<file path=ppt/diagrams/data4.xml><?xml version="1.0" encoding="utf-8"?>
<dgm:dataModel xmlns:dgm="http://schemas.openxmlformats.org/drawingml/2006/diagram" xmlns:a="http://schemas.openxmlformats.org/drawingml/2006/main">
  <dgm:ptLst>
    <dgm:pt modelId="{DA3899FB-F51B-4D30-97A3-45AD588EB4F7}" type="doc">
      <dgm:prSet loTypeId="urn:microsoft.com/office/officeart/2005/8/layout/hierarchy3" loCatId="list" qsTypeId="urn:microsoft.com/office/officeart/2005/8/quickstyle/3d2" qsCatId="3D" csTypeId="urn:microsoft.com/office/officeart/2005/8/colors/accent2_1" csCatId="accent2" phldr="1"/>
      <dgm:spPr/>
      <dgm:t>
        <a:bodyPr/>
        <a:lstStyle/>
        <a:p>
          <a:endParaRPr lang="ru-RU"/>
        </a:p>
      </dgm:t>
    </dgm:pt>
    <dgm:pt modelId="{35069E07-01F0-4815-AE7B-5599DCF59D42}">
      <dgm:prSet phldrT="[Текст]" custT="1"/>
      <dgm:spPr/>
      <dgm:t>
        <a:bodyPr/>
        <a:lstStyle/>
        <a:p>
          <a:r>
            <a:rPr lang="uk-UA" sz="3600" b="1" dirty="0" smtClean="0"/>
            <a:t>Звичайні дроби</a:t>
          </a:r>
          <a:r>
            <a:rPr lang="ru-RU" sz="3600" b="1" dirty="0" smtClean="0"/>
            <a:t> </a:t>
          </a:r>
        </a:p>
      </dgm:t>
    </dgm:pt>
    <dgm:pt modelId="{3D604D46-05FC-4722-9868-BE71572CE403}" type="parTrans" cxnId="{93B1B0E4-DCF3-49EA-B6FE-15D612AB8386}">
      <dgm:prSet/>
      <dgm:spPr/>
      <dgm:t>
        <a:bodyPr/>
        <a:lstStyle/>
        <a:p>
          <a:endParaRPr lang="ru-RU"/>
        </a:p>
      </dgm:t>
    </dgm:pt>
    <dgm:pt modelId="{319C2F14-87C1-495C-9C01-5D97E24380AD}" type="sibTrans" cxnId="{93B1B0E4-DCF3-49EA-B6FE-15D612AB8386}">
      <dgm:prSet/>
      <dgm:spPr/>
      <dgm:t>
        <a:bodyPr/>
        <a:lstStyle/>
        <a:p>
          <a:endParaRPr lang="ru-RU"/>
        </a:p>
      </dgm:t>
    </dgm:pt>
    <dgm:pt modelId="{A07D04D9-E7F9-4E43-9AA7-CD81C30B69C1}">
      <dgm:prSet phldrT="[Текст]" custT="1"/>
      <dgm:spPr/>
      <dgm:t>
        <a:bodyPr/>
        <a:lstStyle/>
        <a:p>
          <a:pPr algn="just"/>
          <a:r>
            <a:rPr lang="uk-UA" sz="2400" dirty="0" smtClean="0"/>
            <a:t>мати уявлення про утворення дробу, про чисельник і знаменник дробу;</a:t>
          </a:r>
        </a:p>
      </dgm:t>
    </dgm:pt>
    <dgm:pt modelId="{76090560-0A74-4425-A15D-EE082CD108DB}" type="parTrans" cxnId="{EA39BE98-9B51-4999-B3A4-C3B98C726E11}">
      <dgm:prSet/>
      <dgm:spPr/>
      <dgm:t>
        <a:bodyPr/>
        <a:lstStyle/>
        <a:p>
          <a:endParaRPr lang="ru-RU"/>
        </a:p>
      </dgm:t>
    </dgm:pt>
    <dgm:pt modelId="{C3ABAFB3-2015-4370-80A0-3CFC809005E0}" type="sibTrans" cxnId="{EA39BE98-9B51-4999-B3A4-C3B98C726E11}">
      <dgm:prSet/>
      <dgm:spPr/>
      <dgm:t>
        <a:bodyPr/>
        <a:lstStyle/>
        <a:p>
          <a:endParaRPr lang="ru-RU"/>
        </a:p>
      </dgm:t>
    </dgm:pt>
    <dgm:pt modelId="{6CFCB656-3EFA-40A1-BE05-C4807987DB5C}">
      <dgm:prSet phldrT="[Текст]" custT="1"/>
      <dgm:spPr/>
      <dgm:t>
        <a:bodyPr/>
        <a:lstStyle/>
        <a:p>
          <a:pPr algn="just"/>
          <a:r>
            <a:rPr lang="uk-UA" sz="2400" dirty="0" smtClean="0"/>
            <a:t>називати, читати і записувати дроби, </a:t>
          </a:r>
        </a:p>
        <a:p>
          <a:pPr algn="just"/>
          <a:endParaRPr lang="ru-RU" sz="2400" dirty="0"/>
        </a:p>
      </dgm:t>
    </dgm:pt>
    <dgm:pt modelId="{7C8AA126-66B0-4B40-9681-9F902ACDFF5B}" type="parTrans" cxnId="{ED9A0597-A219-49C6-9068-9AF507DB633A}">
      <dgm:prSet/>
      <dgm:spPr/>
      <dgm:t>
        <a:bodyPr/>
        <a:lstStyle/>
        <a:p>
          <a:endParaRPr lang="ru-RU"/>
        </a:p>
      </dgm:t>
    </dgm:pt>
    <dgm:pt modelId="{7B73C426-4141-4998-95CA-D1606E724F9D}" type="sibTrans" cxnId="{ED9A0597-A219-49C6-9068-9AF507DB633A}">
      <dgm:prSet/>
      <dgm:spPr/>
      <dgm:t>
        <a:bodyPr/>
        <a:lstStyle/>
        <a:p>
          <a:endParaRPr lang="ru-RU"/>
        </a:p>
      </dgm:t>
    </dgm:pt>
    <dgm:pt modelId="{CD253F73-9327-438D-9B72-126C3EAA4805}">
      <dgm:prSet phldrT="[Текст]" custT="1"/>
      <dgm:spPr/>
      <dgm:t>
        <a:bodyPr/>
        <a:lstStyle/>
        <a:p>
          <a:pPr algn="just"/>
          <a:r>
            <a:rPr lang="uk-UA" sz="2400" dirty="0" smtClean="0"/>
            <a:t>порівнювати дроби з однаковими знаменниками; </a:t>
          </a:r>
        </a:p>
      </dgm:t>
    </dgm:pt>
    <dgm:pt modelId="{C7A78C54-BE27-4A45-9AD9-6749011F2E5A}" type="parTrans" cxnId="{BF87CE6D-112A-4C48-B7A1-3A710615A81E}">
      <dgm:prSet/>
      <dgm:spPr/>
      <dgm:t>
        <a:bodyPr/>
        <a:lstStyle/>
        <a:p>
          <a:endParaRPr lang="ru-RU"/>
        </a:p>
      </dgm:t>
    </dgm:pt>
    <dgm:pt modelId="{97F0E18B-ABF9-47BB-862E-F55398C34E92}" type="sibTrans" cxnId="{BF87CE6D-112A-4C48-B7A1-3A710615A81E}">
      <dgm:prSet/>
      <dgm:spPr/>
      <dgm:t>
        <a:bodyPr/>
        <a:lstStyle/>
        <a:p>
          <a:endParaRPr lang="ru-RU"/>
        </a:p>
      </dgm:t>
    </dgm:pt>
    <dgm:pt modelId="{5A2DF621-CC48-40DA-976B-7AB823B73E7E}">
      <dgm:prSet phldrT="[Текст]" custT="1"/>
      <dgm:spPr/>
      <dgm:t>
        <a:bodyPr/>
        <a:lstStyle/>
        <a:p>
          <a:pPr algn="just" defTabSz="1022350">
            <a:lnSpc>
              <a:spcPct val="90000"/>
            </a:lnSpc>
            <a:spcBef>
              <a:spcPct val="0"/>
            </a:spcBef>
            <a:spcAft>
              <a:spcPct val="35000"/>
            </a:spcAft>
          </a:pPr>
          <a:r>
            <a:rPr lang="uk-UA" sz="2400" dirty="0" smtClean="0"/>
            <a:t>знаходити дріб від числа і число за значенням його дробу;</a:t>
          </a:r>
          <a:r>
            <a:rPr lang="ru-RU" sz="2400" dirty="0" smtClean="0"/>
            <a:t> </a:t>
          </a:r>
          <a:endParaRPr lang="ru-RU" sz="2400" dirty="0"/>
        </a:p>
      </dgm:t>
    </dgm:pt>
    <dgm:pt modelId="{4A0D64D0-E94C-4E5C-8C78-EB01D048A124}" type="parTrans" cxnId="{41991DBE-E1C9-4167-82DA-222324A0DFFF}">
      <dgm:prSet/>
      <dgm:spPr/>
      <dgm:t>
        <a:bodyPr/>
        <a:lstStyle/>
        <a:p>
          <a:endParaRPr lang="ru-RU"/>
        </a:p>
      </dgm:t>
    </dgm:pt>
    <dgm:pt modelId="{53B1760C-6F13-46DC-9188-164F9EE258EE}" type="sibTrans" cxnId="{41991DBE-E1C9-4167-82DA-222324A0DFFF}">
      <dgm:prSet/>
      <dgm:spPr/>
      <dgm:t>
        <a:bodyPr/>
        <a:lstStyle/>
        <a:p>
          <a:endParaRPr lang="ru-RU"/>
        </a:p>
      </dgm:t>
    </dgm:pt>
    <dgm:pt modelId="{43B35750-0F1B-428C-873D-A0090CB83C03}" type="pres">
      <dgm:prSet presAssocID="{DA3899FB-F51B-4D30-97A3-45AD588EB4F7}" presName="diagram" presStyleCnt="0">
        <dgm:presLayoutVars>
          <dgm:chPref val="1"/>
          <dgm:dir/>
          <dgm:animOne val="branch"/>
          <dgm:animLvl val="lvl"/>
          <dgm:resizeHandles/>
        </dgm:presLayoutVars>
      </dgm:prSet>
      <dgm:spPr/>
      <dgm:t>
        <a:bodyPr/>
        <a:lstStyle/>
        <a:p>
          <a:endParaRPr lang="ru-RU"/>
        </a:p>
      </dgm:t>
    </dgm:pt>
    <dgm:pt modelId="{0A7D388E-8603-4E0C-A5A6-EC88DE467994}" type="pres">
      <dgm:prSet presAssocID="{35069E07-01F0-4815-AE7B-5599DCF59D42}" presName="root" presStyleCnt="0"/>
      <dgm:spPr/>
    </dgm:pt>
    <dgm:pt modelId="{8438DDC7-F8A7-4DE0-8F30-4472A4439792}" type="pres">
      <dgm:prSet presAssocID="{35069E07-01F0-4815-AE7B-5599DCF59D42}" presName="rootComposite" presStyleCnt="0"/>
      <dgm:spPr/>
    </dgm:pt>
    <dgm:pt modelId="{0B811AE8-824A-49B7-8C84-5C282C9B8123}" type="pres">
      <dgm:prSet presAssocID="{35069E07-01F0-4815-AE7B-5599DCF59D42}" presName="rootText" presStyleLbl="node1" presStyleIdx="0" presStyleCnt="1" custScaleX="325713"/>
      <dgm:spPr/>
      <dgm:t>
        <a:bodyPr/>
        <a:lstStyle/>
        <a:p>
          <a:endParaRPr lang="ru-RU"/>
        </a:p>
      </dgm:t>
    </dgm:pt>
    <dgm:pt modelId="{926E0FE7-2AB5-44BD-9D28-E8667E7CFA57}" type="pres">
      <dgm:prSet presAssocID="{35069E07-01F0-4815-AE7B-5599DCF59D42}" presName="rootConnector" presStyleLbl="node1" presStyleIdx="0" presStyleCnt="1"/>
      <dgm:spPr/>
      <dgm:t>
        <a:bodyPr/>
        <a:lstStyle/>
        <a:p>
          <a:endParaRPr lang="ru-RU"/>
        </a:p>
      </dgm:t>
    </dgm:pt>
    <dgm:pt modelId="{E8FFF8BC-46BF-46CE-8734-E2BD0B76FB63}" type="pres">
      <dgm:prSet presAssocID="{35069E07-01F0-4815-AE7B-5599DCF59D42}" presName="childShape" presStyleCnt="0"/>
      <dgm:spPr/>
    </dgm:pt>
    <dgm:pt modelId="{BE19AF47-9D28-44EE-B008-FA0DAF2DFD57}" type="pres">
      <dgm:prSet presAssocID="{76090560-0A74-4425-A15D-EE082CD108DB}" presName="Name13" presStyleLbl="parChTrans1D2" presStyleIdx="0" presStyleCnt="4"/>
      <dgm:spPr/>
      <dgm:t>
        <a:bodyPr/>
        <a:lstStyle/>
        <a:p>
          <a:endParaRPr lang="ru-RU"/>
        </a:p>
      </dgm:t>
    </dgm:pt>
    <dgm:pt modelId="{8FBFE388-1F85-4F4C-8825-08B7A0B1B724}" type="pres">
      <dgm:prSet presAssocID="{A07D04D9-E7F9-4E43-9AA7-CD81C30B69C1}" presName="childText" presStyleLbl="bgAcc1" presStyleIdx="0" presStyleCnt="4" custScaleX="416436">
        <dgm:presLayoutVars>
          <dgm:bulletEnabled val="1"/>
        </dgm:presLayoutVars>
      </dgm:prSet>
      <dgm:spPr/>
      <dgm:t>
        <a:bodyPr/>
        <a:lstStyle/>
        <a:p>
          <a:endParaRPr lang="ru-RU"/>
        </a:p>
      </dgm:t>
    </dgm:pt>
    <dgm:pt modelId="{2CD06494-B2E3-404A-AE0D-DBE5323C76DA}" type="pres">
      <dgm:prSet presAssocID="{7C8AA126-66B0-4B40-9681-9F902ACDFF5B}" presName="Name13" presStyleLbl="parChTrans1D2" presStyleIdx="1" presStyleCnt="4"/>
      <dgm:spPr/>
      <dgm:t>
        <a:bodyPr/>
        <a:lstStyle/>
        <a:p>
          <a:endParaRPr lang="ru-RU"/>
        </a:p>
      </dgm:t>
    </dgm:pt>
    <dgm:pt modelId="{10A8FB5D-8EB4-4492-9234-2AD260A70E49}" type="pres">
      <dgm:prSet presAssocID="{6CFCB656-3EFA-40A1-BE05-C4807987DB5C}" presName="childText" presStyleLbl="bgAcc1" presStyleIdx="1" presStyleCnt="4" custScaleX="416436">
        <dgm:presLayoutVars>
          <dgm:bulletEnabled val="1"/>
        </dgm:presLayoutVars>
      </dgm:prSet>
      <dgm:spPr/>
      <dgm:t>
        <a:bodyPr/>
        <a:lstStyle/>
        <a:p>
          <a:endParaRPr lang="ru-RU"/>
        </a:p>
      </dgm:t>
    </dgm:pt>
    <dgm:pt modelId="{1BE8B6CB-7758-4821-AFE6-F32735CEA067}" type="pres">
      <dgm:prSet presAssocID="{C7A78C54-BE27-4A45-9AD9-6749011F2E5A}" presName="Name13" presStyleLbl="parChTrans1D2" presStyleIdx="2" presStyleCnt="4"/>
      <dgm:spPr/>
      <dgm:t>
        <a:bodyPr/>
        <a:lstStyle/>
        <a:p>
          <a:endParaRPr lang="ru-RU"/>
        </a:p>
      </dgm:t>
    </dgm:pt>
    <dgm:pt modelId="{F831F26C-3D08-4146-86F2-A9A667D13A0C}" type="pres">
      <dgm:prSet presAssocID="{CD253F73-9327-438D-9B72-126C3EAA4805}" presName="childText" presStyleLbl="bgAcc1" presStyleIdx="2" presStyleCnt="4" custScaleX="415706">
        <dgm:presLayoutVars>
          <dgm:bulletEnabled val="1"/>
        </dgm:presLayoutVars>
      </dgm:prSet>
      <dgm:spPr/>
      <dgm:t>
        <a:bodyPr/>
        <a:lstStyle/>
        <a:p>
          <a:endParaRPr lang="ru-RU"/>
        </a:p>
      </dgm:t>
    </dgm:pt>
    <dgm:pt modelId="{D4932713-9A7C-4830-8B21-0D558D6F39C4}" type="pres">
      <dgm:prSet presAssocID="{4A0D64D0-E94C-4E5C-8C78-EB01D048A124}" presName="Name13" presStyleLbl="parChTrans1D2" presStyleIdx="3" presStyleCnt="4"/>
      <dgm:spPr/>
      <dgm:t>
        <a:bodyPr/>
        <a:lstStyle/>
        <a:p>
          <a:endParaRPr lang="ru-RU"/>
        </a:p>
      </dgm:t>
    </dgm:pt>
    <dgm:pt modelId="{5CF081AD-27A8-482A-A57D-97ADF3F28919}" type="pres">
      <dgm:prSet presAssocID="{5A2DF621-CC48-40DA-976B-7AB823B73E7E}" presName="childText" presStyleLbl="bgAcc1" presStyleIdx="3" presStyleCnt="4" custScaleX="421386">
        <dgm:presLayoutVars>
          <dgm:bulletEnabled val="1"/>
        </dgm:presLayoutVars>
      </dgm:prSet>
      <dgm:spPr/>
      <dgm:t>
        <a:bodyPr/>
        <a:lstStyle/>
        <a:p>
          <a:endParaRPr lang="ru-RU"/>
        </a:p>
      </dgm:t>
    </dgm:pt>
  </dgm:ptLst>
  <dgm:cxnLst>
    <dgm:cxn modelId="{7B59583C-952C-4139-8C50-3FD8682A4DB1}" type="presOf" srcId="{35069E07-01F0-4815-AE7B-5599DCF59D42}" destId="{0B811AE8-824A-49B7-8C84-5C282C9B8123}" srcOrd="0" destOrd="0" presId="urn:microsoft.com/office/officeart/2005/8/layout/hierarchy3"/>
    <dgm:cxn modelId="{ED9A0597-A219-49C6-9068-9AF507DB633A}" srcId="{35069E07-01F0-4815-AE7B-5599DCF59D42}" destId="{6CFCB656-3EFA-40A1-BE05-C4807987DB5C}" srcOrd="1" destOrd="0" parTransId="{7C8AA126-66B0-4B40-9681-9F902ACDFF5B}" sibTransId="{7B73C426-4141-4998-95CA-D1606E724F9D}"/>
    <dgm:cxn modelId="{C73A4C12-921C-4C5B-8C29-26D02E64A27D}" type="presOf" srcId="{CD253F73-9327-438D-9B72-126C3EAA4805}" destId="{F831F26C-3D08-4146-86F2-A9A667D13A0C}" srcOrd="0" destOrd="0" presId="urn:microsoft.com/office/officeart/2005/8/layout/hierarchy3"/>
    <dgm:cxn modelId="{CB29C459-4AF0-40C2-892F-809E7B815C8C}" type="presOf" srcId="{DA3899FB-F51B-4D30-97A3-45AD588EB4F7}" destId="{43B35750-0F1B-428C-873D-A0090CB83C03}" srcOrd="0" destOrd="0" presId="urn:microsoft.com/office/officeart/2005/8/layout/hierarchy3"/>
    <dgm:cxn modelId="{E740A2E0-92E0-4A85-91E5-7CC1B49BBAFA}" type="presOf" srcId="{C7A78C54-BE27-4A45-9AD9-6749011F2E5A}" destId="{1BE8B6CB-7758-4821-AFE6-F32735CEA067}" srcOrd="0" destOrd="0" presId="urn:microsoft.com/office/officeart/2005/8/layout/hierarchy3"/>
    <dgm:cxn modelId="{41991DBE-E1C9-4167-82DA-222324A0DFFF}" srcId="{35069E07-01F0-4815-AE7B-5599DCF59D42}" destId="{5A2DF621-CC48-40DA-976B-7AB823B73E7E}" srcOrd="3" destOrd="0" parTransId="{4A0D64D0-E94C-4E5C-8C78-EB01D048A124}" sibTransId="{53B1760C-6F13-46DC-9188-164F9EE258EE}"/>
    <dgm:cxn modelId="{EA39BE98-9B51-4999-B3A4-C3B98C726E11}" srcId="{35069E07-01F0-4815-AE7B-5599DCF59D42}" destId="{A07D04D9-E7F9-4E43-9AA7-CD81C30B69C1}" srcOrd="0" destOrd="0" parTransId="{76090560-0A74-4425-A15D-EE082CD108DB}" sibTransId="{C3ABAFB3-2015-4370-80A0-3CFC809005E0}"/>
    <dgm:cxn modelId="{9119FEF4-FFB7-4FB0-A76A-83F159CFD70D}" type="presOf" srcId="{5A2DF621-CC48-40DA-976B-7AB823B73E7E}" destId="{5CF081AD-27A8-482A-A57D-97ADF3F28919}" srcOrd="0" destOrd="0" presId="urn:microsoft.com/office/officeart/2005/8/layout/hierarchy3"/>
    <dgm:cxn modelId="{4EFB3EED-89D5-4692-B31A-C4A3B484B870}" type="presOf" srcId="{76090560-0A74-4425-A15D-EE082CD108DB}" destId="{BE19AF47-9D28-44EE-B008-FA0DAF2DFD57}" srcOrd="0" destOrd="0" presId="urn:microsoft.com/office/officeart/2005/8/layout/hierarchy3"/>
    <dgm:cxn modelId="{93B1B0E4-DCF3-49EA-B6FE-15D612AB8386}" srcId="{DA3899FB-F51B-4D30-97A3-45AD588EB4F7}" destId="{35069E07-01F0-4815-AE7B-5599DCF59D42}" srcOrd="0" destOrd="0" parTransId="{3D604D46-05FC-4722-9868-BE71572CE403}" sibTransId="{319C2F14-87C1-495C-9C01-5D97E24380AD}"/>
    <dgm:cxn modelId="{0C57D3FF-30FE-4BC6-902F-25DEE1493A76}" type="presOf" srcId="{6CFCB656-3EFA-40A1-BE05-C4807987DB5C}" destId="{10A8FB5D-8EB4-4492-9234-2AD260A70E49}" srcOrd="0" destOrd="0" presId="urn:microsoft.com/office/officeart/2005/8/layout/hierarchy3"/>
    <dgm:cxn modelId="{85E639A1-ECC7-43C9-B276-3AFB1DCB689D}" type="presOf" srcId="{4A0D64D0-E94C-4E5C-8C78-EB01D048A124}" destId="{D4932713-9A7C-4830-8B21-0D558D6F39C4}" srcOrd="0" destOrd="0" presId="urn:microsoft.com/office/officeart/2005/8/layout/hierarchy3"/>
    <dgm:cxn modelId="{8FFAB270-4D15-49B6-9CC6-8C98DF54D008}" type="presOf" srcId="{7C8AA126-66B0-4B40-9681-9F902ACDFF5B}" destId="{2CD06494-B2E3-404A-AE0D-DBE5323C76DA}" srcOrd="0" destOrd="0" presId="urn:microsoft.com/office/officeart/2005/8/layout/hierarchy3"/>
    <dgm:cxn modelId="{BF87CE6D-112A-4C48-B7A1-3A710615A81E}" srcId="{35069E07-01F0-4815-AE7B-5599DCF59D42}" destId="{CD253F73-9327-438D-9B72-126C3EAA4805}" srcOrd="2" destOrd="0" parTransId="{C7A78C54-BE27-4A45-9AD9-6749011F2E5A}" sibTransId="{97F0E18B-ABF9-47BB-862E-F55398C34E92}"/>
    <dgm:cxn modelId="{B3D7C8C5-3740-4391-B1AE-0D9E268F771F}" type="presOf" srcId="{A07D04D9-E7F9-4E43-9AA7-CD81C30B69C1}" destId="{8FBFE388-1F85-4F4C-8825-08B7A0B1B724}" srcOrd="0" destOrd="0" presId="urn:microsoft.com/office/officeart/2005/8/layout/hierarchy3"/>
    <dgm:cxn modelId="{4AFDD52B-786A-489B-B43E-EA88A025E8FE}" type="presOf" srcId="{35069E07-01F0-4815-AE7B-5599DCF59D42}" destId="{926E0FE7-2AB5-44BD-9D28-E8667E7CFA57}" srcOrd="1" destOrd="0" presId="urn:microsoft.com/office/officeart/2005/8/layout/hierarchy3"/>
    <dgm:cxn modelId="{09069A85-870D-4E82-91C0-A0C15E321179}" type="presParOf" srcId="{43B35750-0F1B-428C-873D-A0090CB83C03}" destId="{0A7D388E-8603-4E0C-A5A6-EC88DE467994}" srcOrd="0" destOrd="0" presId="urn:microsoft.com/office/officeart/2005/8/layout/hierarchy3"/>
    <dgm:cxn modelId="{71F8126A-2B2A-471C-B2ED-34A659741704}" type="presParOf" srcId="{0A7D388E-8603-4E0C-A5A6-EC88DE467994}" destId="{8438DDC7-F8A7-4DE0-8F30-4472A4439792}" srcOrd="0" destOrd="0" presId="urn:microsoft.com/office/officeart/2005/8/layout/hierarchy3"/>
    <dgm:cxn modelId="{F09DB759-DA2A-4202-B84B-0159A0ACB7BA}" type="presParOf" srcId="{8438DDC7-F8A7-4DE0-8F30-4472A4439792}" destId="{0B811AE8-824A-49B7-8C84-5C282C9B8123}" srcOrd="0" destOrd="0" presId="urn:microsoft.com/office/officeart/2005/8/layout/hierarchy3"/>
    <dgm:cxn modelId="{96A7F3B5-F81A-47EE-B7EA-07FE45BD627C}" type="presParOf" srcId="{8438DDC7-F8A7-4DE0-8F30-4472A4439792}" destId="{926E0FE7-2AB5-44BD-9D28-E8667E7CFA57}" srcOrd="1" destOrd="0" presId="urn:microsoft.com/office/officeart/2005/8/layout/hierarchy3"/>
    <dgm:cxn modelId="{274A081E-A933-4DAD-A9BB-81862B722AF9}" type="presParOf" srcId="{0A7D388E-8603-4E0C-A5A6-EC88DE467994}" destId="{E8FFF8BC-46BF-46CE-8734-E2BD0B76FB63}" srcOrd="1" destOrd="0" presId="urn:microsoft.com/office/officeart/2005/8/layout/hierarchy3"/>
    <dgm:cxn modelId="{085179C0-C041-4000-9EC4-479DF786FDB6}" type="presParOf" srcId="{E8FFF8BC-46BF-46CE-8734-E2BD0B76FB63}" destId="{BE19AF47-9D28-44EE-B008-FA0DAF2DFD57}" srcOrd="0" destOrd="0" presId="urn:microsoft.com/office/officeart/2005/8/layout/hierarchy3"/>
    <dgm:cxn modelId="{F19153D1-CFC4-46FA-9A42-C68CC456E91A}" type="presParOf" srcId="{E8FFF8BC-46BF-46CE-8734-E2BD0B76FB63}" destId="{8FBFE388-1F85-4F4C-8825-08B7A0B1B724}" srcOrd="1" destOrd="0" presId="urn:microsoft.com/office/officeart/2005/8/layout/hierarchy3"/>
    <dgm:cxn modelId="{146C3F20-1A77-44F9-AD78-DEC421C728B9}" type="presParOf" srcId="{E8FFF8BC-46BF-46CE-8734-E2BD0B76FB63}" destId="{2CD06494-B2E3-404A-AE0D-DBE5323C76DA}" srcOrd="2" destOrd="0" presId="urn:microsoft.com/office/officeart/2005/8/layout/hierarchy3"/>
    <dgm:cxn modelId="{EE5FC99E-257B-4110-8518-0DF2F7028904}" type="presParOf" srcId="{E8FFF8BC-46BF-46CE-8734-E2BD0B76FB63}" destId="{10A8FB5D-8EB4-4492-9234-2AD260A70E49}" srcOrd="3" destOrd="0" presId="urn:microsoft.com/office/officeart/2005/8/layout/hierarchy3"/>
    <dgm:cxn modelId="{A2729654-EE00-4B76-8C2E-02923A227F4C}" type="presParOf" srcId="{E8FFF8BC-46BF-46CE-8734-E2BD0B76FB63}" destId="{1BE8B6CB-7758-4821-AFE6-F32735CEA067}" srcOrd="4" destOrd="0" presId="urn:microsoft.com/office/officeart/2005/8/layout/hierarchy3"/>
    <dgm:cxn modelId="{3A81C9A7-8156-429B-A657-C2F804B82CA3}" type="presParOf" srcId="{E8FFF8BC-46BF-46CE-8734-E2BD0B76FB63}" destId="{F831F26C-3D08-4146-86F2-A9A667D13A0C}" srcOrd="5" destOrd="0" presId="urn:microsoft.com/office/officeart/2005/8/layout/hierarchy3"/>
    <dgm:cxn modelId="{227BD4B1-6760-4909-BD34-74879EED13BF}" type="presParOf" srcId="{E8FFF8BC-46BF-46CE-8734-E2BD0B76FB63}" destId="{D4932713-9A7C-4830-8B21-0D558D6F39C4}" srcOrd="6" destOrd="0" presId="urn:microsoft.com/office/officeart/2005/8/layout/hierarchy3"/>
    <dgm:cxn modelId="{A16CA130-B450-479E-8E87-C88813C95D1F}" type="presParOf" srcId="{E8FFF8BC-46BF-46CE-8734-E2BD0B76FB63}" destId="{5CF081AD-27A8-482A-A57D-97ADF3F28919}" srcOrd="7" destOrd="0" presId="urn:microsoft.com/office/officeart/2005/8/layout/hierarchy3"/>
  </dgm:cxnLst>
  <dgm:bg/>
  <dgm:whole/>
</dgm:dataModel>
</file>

<file path=ppt/diagrams/data5.xml><?xml version="1.0" encoding="utf-8"?>
<dgm:dataModel xmlns:dgm="http://schemas.openxmlformats.org/drawingml/2006/diagram" xmlns:a="http://schemas.openxmlformats.org/drawingml/2006/main">
  <dgm:ptLst>
    <dgm:pt modelId="{9E201BB3-DB82-4118-8711-8D69ACCCE361}" type="doc">
      <dgm:prSet loTypeId="urn:microsoft.com/office/officeart/2005/8/layout/hierarchy3" loCatId="list" qsTypeId="urn:microsoft.com/office/officeart/2005/8/quickstyle/3d2" qsCatId="3D" csTypeId="urn:microsoft.com/office/officeart/2005/8/colors/accent2_1" csCatId="accent2" phldr="1"/>
      <dgm:spPr/>
      <dgm:t>
        <a:bodyPr/>
        <a:lstStyle/>
        <a:p>
          <a:endParaRPr lang="ru-RU"/>
        </a:p>
      </dgm:t>
    </dgm:pt>
    <dgm:pt modelId="{558CA48A-78F1-424B-950E-8DA88D551E5C}">
      <dgm:prSet phldrT="[Текст]" custT="1"/>
      <dgm:spPr/>
      <dgm:t>
        <a:bodyPr/>
        <a:lstStyle/>
        <a:p>
          <a:pPr marL="0" marR="0" indent="0" defTabSz="914400" eaLnBrk="1" fontAlgn="auto" latinLnBrk="0" hangingPunct="1">
            <a:lnSpc>
              <a:spcPct val="80000"/>
            </a:lnSpc>
            <a:spcBef>
              <a:spcPts val="0"/>
            </a:spcBef>
            <a:spcAft>
              <a:spcPts val="0"/>
            </a:spcAft>
            <a:buClrTx/>
            <a:buSzTx/>
            <a:buFontTx/>
            <a:buNone/>
            <a:tabLst/>
            <a:defRPr/>
          </a:pPr>
          <a:r>
            <a:rPr lang="uk-UA" sz="3600" b="1" dirty="0" smtClean="0"/>
            <a:t>Арифметичні дії з числами</a:t>
          </a:r>
          <a:r>
            <a:rPr lang="ru-RU" sz="3600" b="1" dirty="0" smtClean="0"/>
            <a:t> </a:t>
          </a:r>
        </a:p>
      </dgm:t>
    </dgm:pt>
    <dgm:pt modelId="{698F64E3-B95A-457D-95CE-B1072F5505AA}" type="parTrans" cxnId="{530516AC-55E6-4B00-A809-AB7B71CF9E09}">
      <dgm:prSet/>
      <dgm:spPr/>
      <dgm:t>
        <a:bodyPr/>
        <a:lstStyle/>
        <a:p>
          <a:endParaRPr lang="ru-RU"/>
        </a:p>
      </dgm:t>
    </dgm:pt>
    <dgm:pt modelId="{48EE46D3-B43C-4E5D-A758-3311B1DD1F87}" type="sibTrans" cxnId="{530516AC-55E6-4B00-A809-AB7B71CF9E09}">
      <dgm:prSet/>
      <dgm:spPr/>
      <dgm:t>
        <a:bodyPr/>
        <a:lstStyle/>
        <a:p>
          <a:endParaRPr lang="ru-RU"/>
        </a:p>
      </dgm:t>
    </dgm:pt>
    <dgm:pt modelId="{E3A3B138-4597-4375-8905-3127EB67144B}">
      <dgm:prSet phldrT="[Текст]" custT="1"/>
      <dgm:spPr/>
      <dgm:t>
        <a:bodyPr/>
        <a:lstStyle/>
        <a:p>
          <a:pPr algn="just"/>
          <a:r>
            <a:rPr lang="uk-UA" sz="2400" dirty="0" smtClean="0"/>
            <a:t>знати таблиці додавання і множення одноцифрових чисел та відповідні табличні випадки віднімання і ділення;</a:t>
          </a:r>
        </a:p>
      </dgm:t>
    </dgm:pt>
    <dgm:pt modelId="{5009B8FC-57F6-4A17-B86C-CFD444352C08}" type="parTrans" cxnId="{8ADE52EE-F23D-4A79-9CCE-DD3EC2E7109D}">
      <dgm:prSet/>
      <dgm:spPr/>
      <dgm:t>
        <a:bodyPr/>
        <a:lstStyle/>
        <a:p>
          <a:endParaRPr lang="ru-RU"/>
        </a:p>
      </dgm:t>
    </dgm:pt>
    <dgm:pt modelId="{44B65752-9ADA-4158-BC08-A75417456BCF}" type="sibTrans" cxnId="{8ADE52EE-F23D-4A79-9CCE-DD3EC2E7109D}">
      <dgm:prSet/>
      <dgm:spPr/>
      <dgm:t>
        <a:bodyPr/>
        <a:lstStyle/>
        <a:p>
          <a:endParaRPr lang="ru-RU"/>
        </a:p>
      </dgm:t>
    </dgm:pt>
    <dgm:pt modelId="{5D042322-DDB2-47AD-9A3F-784613BC3C58}">
      <dgm:prSet phldrT="[Текст]" custT="1"/>
      <dgm:spPr/>
      <dgm:t>
        <a:bodyPr/>
        <a:lstStyle/>
        <a:p>
          <a:pPr algn="just"/>
          <a:r>
            <a:rPr lang="uk-UA" sz="2400" dirty="0" smtClean="0"/>
            <a:t>розуміти зміст арифметичних дій додавання, віднімання, множення, ділення; </a:t>
          </a:r>
        </a:p>
      </dgm:t>
    </dgm:pt>
    <dgm:pt modelId="{CF5C4890-F485-41BF-9DA4-C09C5A2CDCC0}" type="sibTrans" cxnId="{F8405442-0B61-4344-8704-51E391825BFF}">
      <dgm:prSet/>
      <dgm:spPr/>
      <dgm:t>
        <a:bodyPr/>
        <a:lstStyle/>
        <a:p>
          <a:endParaRPr lang="ru-RU"/>
        </a:p>
      </dgm:t>
    </dgm:pt>
    <dgm:pt modelId="{0701A11E-DC0C-42C6-92C8-EB2BCAADD03E}" type="parTrans" cxnId="{F8405442-0B61-4344-8704-51E391825BFF}">
      <dgm:prSet/>
      <dgm:spPr/>
      <dgm:t>
        <a:bodyPr/>
        <a:lstStyle/>
        <a:p>
          <a:endParaRPr lang="ru-RU"/>
        </a:p>
      </dgm:t>
    </dgm:pt>
    <dgm:pt modelId="{E8A74269-18AE-4D4E-BCE2-3C504B483AA1}">
      <dgm:prSet phldrT="[Текст]" custT="1"/>
      <dgm:spPr/>
      <dgm:t>
        <a:bodyPr/>
        <a:lstStyle/>
        <a:p>
          <a:pPr algn="just"/>
          <a:r>
            <a:rPr lang="uk-UA" sz="2400" dirty="0" smtClean="0"/>
            <a:t>знати назви компонентів і результатів арифметичних дій, взаємозв’язок між додаванням та відніманням, між множенням та діленням;</a:t>
          </a:r>
        </a:p>
      </dgm:t>
    </dgm:pt>
    <dgm:pt modelId="{8476D869-F336-4377-9B34-28DFFE7F86C1}" type="parTrans" cxnId="{68A8439D-BD2C-498D-8DD8-DEDE7F909F06}">
      <dgm:prSet/>
      <dgm:spPr/>
      <dgm:t>
        <a:bodyPr/>
        <a:lstStyle/>
        <a:p>
          <a:endParaRPr lang="ru-RU"/>
        </a:p>
      </dgm:t>
    </dgm:pt>
    <dgm:pt modelId="{A0606901-594B-441C-B25A-5EA25F4D19AF}" type="sibTrans" cxnId="{68A8439D-BD2C-498D-8DD8-DEDE7F909F06}">
      <dgm:prSet/>
      <dgm:spPr/>
      <dgm:t>
        <a:bodyPr/>
        <a:lstStyle/>
        <a:p>
          <a:endParaRPr lang="ru-RU"/>
        </a:p>
      </dgm:t>
    </dgm:pt>
    <dgm:pt modelId="{93583AC4-A597-4D0A-A02C-26BB6B5CFE89}">
      <dgm:prSet phldrT="[Текст]" custT="1"/>
      <dgm:spPr/>
      <dgm:t>
        <a:bodyPr/>
        <a:lstStyle/>
        <a:p>
          <a:pPr algn="just"/>
          <a:r>
            <a:rPr lang="uk-UA" sz="2400" dirty="0" smtClean="0"/>
            <a:t> знаходити невідомий компонент арифметичної дії; </a:t>
          </a:r>
        </a:p>
      </dgm:t>
    </dgm:pt>
    <dgm:pt modelId="{086C5D0D-3E08-489B-923B-898B83E8D8F7}" type="parTrans" cxnId="{8BE7CBF0-1E59-46A7-9E1B-DA7EF19BB358}">
      <dgm:prSet/>
      <dgm:spPr/>
      <dgm:t>
        <a:bodyPr/>
        <a:lstStyle/>
        <a:p>
          <a:endParaRPr lang="ru-RU"/>
        </a:p>
      </dgm:t>
    </dgm:pt>
    <dgm:pt modelId="{112B7D49-1073-4D59-8EE6-0E3B0B541BE8}" type="sibTrans" cxnId="{8BE7CBF0-1E59-46A7-9E1B-DA7EF19BB358}">
      <dgm:prSet/>
      <dgm:spPr/>
      <dgm:t>
        <a:bodyPr/>
        <a:lstStyle/>
        <a:p>
          <a:endParaRPr lang="ru-RU"/>
        </a:p>
      </dgm:t>
    </dgm:pt>
    <dgm:pt modelId="{192B4B25-FAC8-4782-A88E-67C2189259F8}">
      <dgm:prSet phldrT="[Текст]" custT="1"/>
      <dgm:spPr/>
      <dgm:t>
        <a:bodyPr/>
        <a:lstStyle/>
        <a:p>
          <a:pPr algn="just"/>
          <a:r>
            <a:rPr lang="uk-UA" sz="2400" dirty="0" smtClean="0"/>
            <a:t>розуміти залежність результату арифметичної дії від зміни одного з компонентів; </a:t>
          </a:r>
        </a:p>
      </dgm:t>
    </dgm:pt>
    <dgm:pt modelId="{4B7C939D-02F3-4164-B799-C07D6023A4A2}" type="parTrans" cxnId="{3AF902FF-6D77-4603-A6E0-83B85D0030A5}">
      <dgm:prSet/>
      <dgm:spPr/>
      <dgm:t>
        <a:bodyPr/>
        <a:lstStyle/>
        <a:p>
          <a:endParaRPr lang="ru-RU"/>
        </a:p>
      </dgm:t>
    </dgm:pt>
    <dgm:pt modelId="{D088B934-D170-4B4E-A33A-96153E7E008A}" type="sibTrans" cxnId="{3AF902FF-6D77-4603-A6E0-83B85D0030A5}">
      <dgm:prSet/>
      <dgm:spPr/>
      <dgm:t>
        <a:bodyPr/>
        <a:lstStyle/>
        <a:p>
          <a:endParaRPr lang="ru-RU"/>
        </a:p>
      </dgm:t>
    </dgm:pt>
    <dgm:pt modelId="{49318DEF-C365-485E-98CC-5A581EC15DDE}" type="pres">
      <dgm:prSet presAssocID="{9E201BB3-DB82-4118-8711-8D69ACCCE361}" presName="diagram" presStyleCnt="0">
        <dgm:presLayoutVars>
          <dgm:chPref val="1"/>
          <dgm:dir/>
          <dgm:animOne val="branch"/>
          <dgm:animLvl val="lvl"/>
          <dgm:resizeHandles/>
        </dgm:presLayoutVars>
      </dgm:prSet>
      <dgm:spPr/>
      <dgm:t>
        <a:bodyPr/>
        <a:lstStyle/>
        <a:p>
          <a:endParaRPr lang="ru-RU"/>
        </a:p>
      </dgm:t>
    </dgm:pt>
    <dgm:pt modelId="{A84454D1-52B0-429C-8688-274BE3C1241E}" type="pres">
      <dgm:prSet presAssocID="{558CA48A-78F1-424B-950E-8DA88D551E5C}" presName="root" presStyleCnt="0"/>
      <dgm:spPr/>
    </dgm:pt>
    <dgm:pt modelId="{8F7602C2-7EC6-44EB-A8A7-70E71A2DA1B5}" type="pres">
      <dgm:prSet presAssocID="{558CA48A-78F1-424B-950E-8DA88D551E5C}" presName="rootComposite" presStyleCnt="0"/>
      <dgm:spPr/>
    </dgm:pt>
    <dgm:pt modelId="{55EDE1D4-066B-4B9C-80B6-5FB45A6E3547}" type="pres">
      <dgm:prSet presAssocID="{558CA48A-78F1-424B-950E-8DA88D551E5C}" presName="rootText" presStyleLbl="node1" presStyleIdx="0" presStyleCnt="1" custScaleX="895203" custScaleY="451459" custLinFactNeighborY="95666"/>
      <dgm:spPr/>
      <dgm:t>
        <a:bodyPr/>
        <a:lstStyle/>
        <a:p>
          <a:endParaRPr lang="ru-RU"/>
        </a:p>
      </dgm:t>
    </dgm:pt>
    <dgm:pt modelId="{0541EBC2-BB28-4253-9215-6065D1459D51}" type="pres">
      <dgm:prSet presAssocID="{558CA48A-78F1-424B-950E-8DA88D551E5C}" presName="rootConnector" presStyleLbl="node1" presStyleIdx="0" presStyleCnt="1"/>
      <dgm:spPr/>
      <dgm:t>
        <a:bodyPr/>
        <a:lstStyle/>
        <a:p>
          <a:endParaRPr lang="ru-RU"/>
        </a:p>
      </dgm:t>
    </dgm:pt>
    <dgm:pt modelId="{2EF92E24-5F6C-4283-8455-68743B7F9E4B}" type="pres">
      <dgm:prSet presAssocID="{558CA48A-78F1-424B-950E-8DA88D551E5C}" presName="childShape" presStyleCnt="0"/>
      <dgm:spPr/>
    </dgm:pt>
    <dgm:pt modelId="{F6778946-9282-4D0C-8D04-76C4B32D7726}" type="pres">
      <dgm:prSet presAssocID="{0701A11E-DC0C-42C6-92C8-EB2BCAADD03E}" presName="Name13" presStyleLbl="parChTrans1D2" presStyleIdx="0" presStyleCnt="5"/>
      <dgm:spPr/>
      <dgm:t>
        <a:bodyPr/>
        <a:lstStyle/>
        <a:p>
          <a:endParaRPr lang="ru-RU"/>
        </a:p>
      </dgm:t>
    </dgm:pt>
    <dgm:pt modelId="{CDAAAC14-EC78-4DE6-BCB4-8166D2263991}" type="pres">
      <dgm:prSet presAssocID="{5D042322-DDB2-47AD-9A3F-784613BC3C58}" presName="childText" presStyleLbl="bgAcc1" presStyleIdx="0" presStyleCnt="5" custScaleX="1855798" custScaleY="247163" custLinFactY="66430" custLinFactNeighborX="-17059" custLinFactNeighborY="100000">
        <dgm:presLayoutVars>
          <dgm:bulletEnabled val="1"/>
        </dgm:presLayoutVars>
      </dgm:prSet>
      <dgm:spPr/>
      <dgm:t>
        <a:bodyPr/>
        <a:lstStyle/>
        <a:p>
          <a:endParaRPr lang="ru-RU"/>
        </a:p>
      </dgm:t>
    </dgm:pt>
    <dgm:pt modelId="{E7DD02FE-3F37-4011-9721-826BBEC6F2B8}" type="pres">
      <dgm:prSet presAssocID="{8476D869-F336-4377-9B34-28DFFE7F86C1}" presName="Name13" presStyleLbl="parChTrans1D2" presStyleIdx="1" presStyleCnt="5"/>
      <dgm:spPr/>
      <dgm:t>
        <a:bodyPr/>
        <a:lstStyle/>
        <a:p>
          <a:endParaRPr lang="ru-RU"/>
        </a:p>
      </dgm:t>
    </dgm:pt>
    <dgm:pt modelId="{E0E3230E-0045-4643-8BEC-2B5778FF3CB2}" type="pres">
      <dgm:prSet presAssocID="{E8A74269-18AE-4D4E-BCE2-3C504B483AA1}" presName="childText" presStyleLbl="bgAcc1" presStyleIdx="1" presStyleCnt="5" custScaleX="1855796" custScaleY="349248" custLinFactY="66430" custLinFactNeighborX="-17059" custLinFactNeighborY="100000">
        <dgm:presLayoutVars>
          <dgm:bulletEnabled val="1"/>
        </dgm:presLayoutVars>
      </dgm:prSet>
      <dgm:spPr/>
      <dgm:t>
        <a:bodyPr/>
        <a:lstStyle/>
        <a:p>
          <a:endParaRPr lang="ru-RU"/>
        </a:p>
      </dgm:t>
    </dgm:pt>
    <dgm:pt modelId="{F232F4E4-2081-461D-B638-648CFC42D120}" type="pres">
      <dgm:prSet presAssocID="{086C5D0D-3E08-489B-923B-898B83E8D8F7}" presName="Name13" presStyleLbl="parChTrans1D2" presStyleIdx="2" presStyleCnt="5"/>
      <dgm:spPr/>
      <dgm:t>
        <a:bodyPr/>
        <a:lstStyle/>
        <a:p>
          <a:endParaRPr lang="ru-RU"/>
        </a:p>
      </dgm:t>
    </dgm:pt>
    <dgm:pt modelId="{0F2BC6E0-7397-4E15-90C3-4822A48D2245}" type="pres">
      <dgm:prSet presAssocID="{93583AC4-A597-4D0A-A02C-26BB6B5CFE89}" presName="childText" presStyleLbl="bgAcc1" presStyleIdx="2" presStyleCnt="5" custScaleX="1855796" custScaleY="190007" custLinFactY="66430" custLinFactNeighborX="-17059" custLinFactNeighborY="100000">
        <dgm:presLayoutVars>
          <dgm:bulletEnabled val="1"/>
        </dgm:presLayoutVars>
      </dgm:prSet>
      <dgm:spPr/>
      <dgm:t>
        <a:bodyPr/>
        <a:lstStyle/>
        <a:p>
          <a:endParaRPr lang="ru-RU"/>
        </a:p>
      </dgm:t>
    </dgm:pt>
    <dgm:pt modelId="{60FB4A02-3587-46F3-B172-96DC97F51FD3}" type="pres">
      <dgm:prSet presAssocID="{4B7C939D-02F3-4164-B799-C07D6023A4A2}" presName="Name13" presStyleLbl="parChTrans1D2" presStyleIdx="3" presStyleCnt="5"/>
      <dgm:spPr/>
      <dgm:t>
        <a:bodyPr/>
        <a:lstStyle/>
        <a:p>
          <a:endParaRPr lang="ru-RU"/>
        </a:p>
      </dgm:t>
    </dgm:pt>
    <dgm:pt modelId="{488C8823-0B9C-4E2B-8ED2-543B26638D75}" type="pres">
      <dgm:prSet presAssocID="{192B4B25-FAC8-4782-A88E-67C2189259F8}" presName="childText" presStyleLbl="bgAcc1" presStyleIdx="3" presStyleCnt="5" custScaleX="1855796" custScaleY="285335" custLinFactY="66430" custLinFactNeighborX="-17059" custLinFactNeighborY="100000">
        <dgm:presLayoutVars>
          <dgm:bulletEnabled val="1"/>
        </dgm:presLayoutVars>
      </dgm:prSet>
      <dgm:spPr/>
      <dgm:t>
        <a:bodyPr/>
        <a:lstStyle/>
        <a:p>
          <a:endParaRPr lang="ru-RU"/>
        </a:p>
      </dgm:t>
    </dgm:pt>
    <dgm:pt modelId="{D6B1DC1A-2262-45BA-B01A-B9A713821481}" type="pres">
      <dgm:prSet presAssocID="{5009B8FC-57F6-4A17-B86C-CFD444352C08}" presName="Name13" presStyleLbl="parChTrans1D2" presStyleIdx="4" presStyleCnt="5"/>
      <dgm:spPr/>
      <dgm:t>
        <a:bodyPr/>
        <a:lstStyle/>
        <a:p>
          <a:endParaRPr lang="ru-RU"/>
        </a:p>
      </dgm:t>
    </dgm:pt>
    <dgm:pt modelId="{576C825F-3DE5-444F-89A4-DEF135B8E0CB}" type="pres">
      <dgm:prSet presAssocID="{E3A3B138-4597-4375-8905-3127EB67144B}" presName="childText" presStyleLbl="bgAcc1" presStyleIdx="4" presStyleCnt="5" custScaleX="1855796" custScaleY="267771" custLinFactY="66430" custLinFactNeighborX="-17059" custLinFactNeighborY="100000">
        <dgm:presLayoutVars>
          <dgm:bulletEnabled val="1"/>
        </dgm:presLayoutVars>
      </dgm:prSet>
      <dgm:spPr/>
      <dgm:t>
        <a:bodyPr/>
        <a:lstStyle/>
        <a:p>
          <a:endParaRPr lang="ru-RU"/>
        </a:p>
      </dgm:t>
    </dgm:pt>
  </dgm:ptLst>
  <dgm:cxnLst>
    <dgm:cxn modelId="{5E4708FE-AE8C-4273-9AF8-548C7FCBB0F5}" type="presOf" srcId="{E3A3B138-4597-4375-8905-3127EB67144B}" destId="{576C825F-3DE5-444F-89A4-DEF135B8E0CB}" srcOrd="0" destOrd="0" presId="urn:microsoft.com/office/officeart/2005/8/layout/hierarchy3"/>
    <dgm:cxn modelId="{8BE7CBF0-1E59-46A7-9E1B-DA7EF19BB358}" srcId="{558CA48A-78F1-424B-950E-8DA88D551E5C}" destId="{93583AC4-A597-4D0A-A02C-26BB6B5CFE89}" srcOrd="2" destOrd="0" parTransId="{086C5D0D-3E08-489B-923B-898B83E8D8F7}" sibTransId="{112B7D49-1073-4D59-8EE6-0E3B0B541BE8}"/>
    <dgm:cxn modelId="{10BFB3D9-2BD6-4908-A1A2-CC616DA538D0}" type="presOf" srcId="{5D042322-DDB2-47AD-9A3F-784613BC3C58}" destId="{CDAAAC14-EC78-4DE6-BCB4-8166D2263991}" srcOrd="0" destOrd="0" presId="urn:microsoft.com/office/officeart/2005/8/layout/hierarchy3"/>
    <dgm:cxn modelId="{0CED5BD3-F549-4E84-A4C2-E6E86BF1AFE3}" type="presOf" srcId="{5009B8FC-57F6-4A17-B86C-CFD444352C08}" destId="{D6B1DC1A-2262-45BA-B01A-B9A713821481}" srcOrd="0" destOrd="0" presId="urn:microsoft.com/office/officeart/2005/8/layout/hierarchy3"/>
    <dgm:cxn modelId="{A9EA8D52-2393-4D32-8A86-7F72B8EBD9AB}" type="presOf" srcId="{E8A74269-18AE-4D4E-BCE2-3C504B483AA1}" destId="{E0E3230E-0045-4643-8BEC-2B5778FF3CB2}" srcOrd="0" destOrd="0" presId="urn:microsoft.com/office/officeart/2005/8/layout/hierarchy3"/>
    <dgm:cxn modelId="{8ADE52EE-F23D-4A79-9CCE-DD3EC2E7109D}" srcId="{558CA48A-78F1-424B-950E-8DA88D551E5C}" destId="{E3A3B138-4597-4375-8905-3127EB67144B}" srcOrd="4" destOrd="0" parTransId="{5009B8FC-57F6-4A17-B86C-CFD444352C08}" sibTransId="{44B65752-9ADA-4158-BC08-A75417456BCF}"/>
    <dgm:cxn modelId="{530516AC-55E6-4B00-A809-AB7B71CF9E09}" srcId="{9E201BB3-DB82-4118-8711-8D69ACCCE361}" destId="{558CA48A-78F1-424B-950E-8DA88D551E5C}" srcOrd="0" destOrd="0" parTransId="{698F64E3-B95A-457D-95CE-B1072F5505AA}" sibTransId="{48EE46D3-B43C-4E5D-A758-3311B1DD1F87}"/>
    <dgm:cxn modelId="{AD80654D-16D5-46B2-8B6F-DE9989C9C009}" type="presOf" srcId="{086C5D0D-3E08-489B-923B-898B83E8D8F7}" destId="{F232F4E4-2081-461D-B638-648CFC42D120}" srcOrd="0" destOrd="0" presId="urn:microsoft.com/office/officeart/2005/8/layout/hierarchy3"/>
    <dgm:cxn modelId="{663CB179-7744-4A5C-9727-69BEDCDB5DC3}" type="presOf" srcId="{93583AC4-A597-4D0A-A02C-26BB6B5CFE89}" destId="{0F2BC6E0-7397-4E15-90C3-4822A48D2245}" srcOrd="0" destOrd="0" presId="urn:microsoft.com/office/officeart/2005/8/layout/hierarchy3"/>
    <dgm:cxn modelId="{3A14C1F4-F687-48A8-8CEB-3A39F4323461}" type="presOf" srcId="{0701A11E-DC0C-42C6-92C8-EB2BCAADD03E}" destId="{F6778946-9282-4D0C-8D04-76C4B32D7726}" srcOrd="0" destOrd="0" presId="urn:microsoft.com/office/officeart/2005/8/layout/hierarchy3"/>
    <dgm:cxn modelId="{F88D478E-E2A4-41EC-9CB2-C292C7A573C3}" type="presOf" srcId="{558CA48A-78F1-424B-950E-8DA88D551E5C}" destId="{55EDE1D4-066B-4B9C-80B6-5FB45A6E3547}" srcOrd="0" destOrd="0" presId="urn:microsoft.com/office/officeart/2005/8/layout/hierarchy3"/>
    <dgm:cxn modelId="{68A8439D-BD2C-498D-8DD8-DEDE7F909F06}" srcId="{558CA48A-78F1-424B-950E-8DA88D551E5C}" destId="{E8A74269-18AE-4D4E-BCE2-3C504B483AA1}" srcOrd="1" destOrd="0" parTransId="{8476D869-F336-4377-9B34-28DFFE7F86C1}" sibTransId="{A0606901-594B-441C-B25A-5EA25F4D19AF}"/>
    <dgm:cxn modelId="{E19A6A33-C71D-4BB5-AE0D-F3B820DA7C8D}" type="presOf" srcId="{558CA48A-78F1-424B-950E-8DA88D551E5C}" destId="{0541EBC2-BB28-4253-9215-6065D1459D51}" srcOrd="1" destOrd="0" presId="urn:microsoft.com/office/officeart/2005/8/layout/hierarchy3"/>
    <dgm:cxn modelId="{679FB0BD-5099-481B-9FDD-CC2D271EAE46}" type="presOf" srcId="{8476D869-F336-4377-9B34-28DFFE7F86C1}" destId="{E7DD02FE-3F37-4011-9721-826BBEC6F2B8}" srcOrd="0" destOrd="0" presId="urn:microsoft.com/office/officeart/2005/8/layout/hierarchy3"/>
    <dgm:cxn modelId="{3AF902FF-6D77-4603-A6E0-83B85D0030A5}" srcId="{558CA48A-78F1-424B-950E-8DA88D551E5C}" destId="{192B4B25-FAC8-4782-A88E-67C2189259F8}" srcOrd="3" destOrd="0" parTransId="{4B7C939D-02F3-4164-B799-C07D6023A4A2}" sibTransId="{D088B934-D170-4B4E-A33A-96153E7E008A}"/>
    <dgm:cxn modelId="{E5DE2693-4B78-43F6-BC6D-A0FE12B87D6B}" type="presOf" srcId="{4B7C939D-02F3-4164-B799-C07D6023A4A2}" destId="{60FB4A02-3587-46F3-B172-96DC97F51FD3}" srcOrd="0" destOrd="0" presId="urn:microsoft.com/office/officeart/2005/8/layout/hierarchy3"/>
    <dgm:cxn modelId="{6EDB51F8-A13E-480D-96FA-87E262E2BC0C}" type="presOf" srcId="{192B4B25-FAC8-4782-A88E-67C2189259F8}" destId="{488C8823-0B9C-4E2B-8ED2-543B26638D75}" srcOrd="0" destOrd="0" presId="urn:microsoft.com/office/officeart/2005/8/layout/hierarchy3"/>
    <dgm:cxn modelId="{5F31C15C-D96B-4AB9-80FF-0A7B79292CA5}" type="presOf" srcId="{9E201BB3-DB82-4118-8711-8D69ACCCE361}" destId="{49318DEF-C365-485E-98CC-5A581EC15DDE}" srcOrd="0" destOrd="0" presId="urn:microsoft.com/office/officeart/2005/8/layout/hierarchy3"/>
    <dgm:cxn modelId="{F8405442-0B61-4344-8704-51E391825BFF}" srcId="{558CA48A-78F1-424B-950E-8DA88D551E5C}" destId="{5D042322-DDB2-47AD-9A3F-784613BC3C58}" srcOrd="0" destOrd="0" parTransId="{0701A11E-DC0C-42C6-92C8-EB2BCAADD03E}" sibTransId="{CF5C4890-F485-41BF-9DA4-C09C5A2CDCC0}"/>
    <dgm:cxn modelId="{92709BB5-EAD5-4197-8535-0DD6AA1D7658}" type="presParOf" srcId="{49318DEF-C365-485E-98CC-5A581EC15DDE}" destId="{A84454D1-52B0-429C-8688-274BE3C1241E}" srcOrd="0" destOrd="0" presId="urn:microsoft.com/office/officeart/2005/8/layout/hierarchy3"/>
    <dgm:cxn modelId="{E7EC0A89-9B4B-496F-884B-88BAA6D67259}" type="presParOf" srcId="{A84454D1-52B0-429C-8688-274BE3C1241E}" destId="{8F7602C2-7EC6-44EB-A8A7-70E71A2DA1B5}" srcOrd="0" destOrd="0" presId="urn:microsoft.com/office/officeart/2005/8/layout/hierarchy3"/>
    <dgm:cxn modelId="{85F59EDB-650C-4854-A56F-2F42E244DF8A}" type="presParOf" srcId="{8F7602C2-7EC6-44EB-A8A7-70E71A2DA1B5}" destId="{55EDE1D4-066B-4B9C-80B6-5FB45A6E3547}" srcOrd="0" destOrd="0" presId="urn:microsoft.com/office/officeart/2005/8/layout/hierarchy3"/>
    <dgm:cxn modelId="{6FD7C468-4273-4454-8C34-161877251F45}" type="presParOf" srcId="{8F7602C2-7EC6-44EB-A8A7-70E71A2DA1B5}" destId="{0541EBC2-BB28-4253-9215-6065D1459D51}" srcOrd="1" destOrd="0" presId="urn:microsoft.com/office/officeart/2005/8/layout/hierarchy3"/>
    <dgm:cxn modelId="{EE29EAFC-8738-40C8-B1FF-5D7DDFC8F0FE}" type="presParOf" srcId="{A84454D1-52B0-429C-8688-274BE3C1241E}" destId="{2EF92E24-5F6C-4283-8455-68743B7F9E4B}" srcOrd="1" destOrd="0" presId="urn:microsoft.com/office/officeart/2005/8/layout/hierarchy3"/>
    <dgm:cxn modelId="{B36E366A-51EF-4F95-BD9D-583BC4090BA7}" type="presParOf" srcId="{2EF92E24-5F6C-4283-8455-68743B7F9E4B}" destId="{F6778946-9282-4D0C-8D04-76C4B32D7726}" srcOrd="0" destOrd="0" presId="urn:microsoft.com/office/officeart/2005/8/layout/hierarchy3"/>
    <dgm:cxn modelId="{16492B73-99E3-45F8-9445-7940056FB459}" type="presParOf" srcId="{2EF92E24-5F6C-4283-8455-68743B7F9E4B}" destId="{CDAAAC14-EC78-4DE6-BCB4-8166D2263991}" srcOrd="1" destOrd="0" presId="urn:microsoft.com/office/officeart/2005/8/layout/hierarchy3"/>
    <dgm:cxn modelId="{26F514AD-D42B-41D1-9110-7972AE17331D}" type="presParOf" srcId="{2EF92E24-5F6C-4283-8455-68743B7F9E4B}" destId="{E7DD02FE-3F37-4011-9721-826BBEC6F2B8}" srcOrd="2" destOrd="0" presId="urn:microsoft.com/office/officeart/2005/8/layout/hierarchy3"/>
    <dgm:cxn modelId="{82A2B45A-8C27-40F1-A890-70D382A5B375}" type="presParOf" srcId="{2EF92E24-5F6C-4283-8455-68743B7F9E4B}" destId="{E0E3230E-0045-4643-8BEC-2B5778FF3CB2}" srcOrd="3" destOrd="0" presId="urn:microsoft.com/office/officeart/2005/8/layout/hierarchy3"/>
    <dgm:cxn modelId="{1E837D8D-2DF0-48E3-B1B1-8268C3D48C7A}" type="presParOf" srcId="{2EF92E24-5F6C-4283-8455-68743B7F9E4B}" destId="{F232F4E4-2081-461D-B638-648CFC42D120}" srcOrd="4" destOrd="0" presId="urn:microsoft.com/office/officeart/2005/8/layout/hierarchy3"/>
    <dgm:cxn modelId="{C06BB343-0803-4EBB-8778-12E5FBDE77AA}" type="presParOf" srcId="{2EF92E24-5F6C-4283-8455-68743B7F9E4B}" destId="{0F2BC6E0-7397-4E15-90C3-4822A48D2245}" srcOrd="5" destOrd="0" presId="urn:microsoft.com/office/officeart/2005/8/layout/hierarchy3"/>
    <dgm:cxn modelId="{A77FE7A6-6987-410A-A9E7-B4BECB8D5391}" type="presParOf" srcId="{2EF92E24-5F6C-4283-8455-68743B7F9E4B}" destId="{60FB4A02-3587-46F3-B172-96DC97F51FD3}" srcOrd="6" destOrd="0" presId="urn:microsoft.com/office/officeart/2005/8/layout/hierarchy3"/>
    <dgm:cxn modelId="{B1FCFC02-98C8-41C0-8B77-4722E8B78B39}" type="presParOf" srcId="{2EF92E24-5F6C-4283-8455-68743B7F9E4B}" destId="{488C8823-0B9C-4E2B-8ED2-543B26638D75}" srcOrd="7" destOrd="0" presId="urn:microsoft.com/office/officeart/2005/8/layout/hierarchy3"/>
    <dgm:cxn modelId="{8591BEFF-36AF-4B93-88BB-8C1ED8F57ED4}" type="presParOf" srcId="{2EF92E24-5F6C-4283-8455-68743B7F9E4B}" destId="{D6B1DC1A-2262-45BA-B01A-B9A713821481}" srcOrd="8" destOrd="0" presId="urn:microsoft.com/office/officeart/2005/8/layout/hierarchy3"/>
    <dgm:cxn modelId="{D110C47E-71CF-40D5-BF45-B47B0F4553C4}" type="presParOf" srcId="{2EF92E24-5F6C-4283-8455-68743B7F9E4B}" destId="{576C825F-3DE5-444F-89A4-DEF135B8E0CB}" srcOrd="9" destOrd="0" presId="urn:microsoft.com/office/officeart/2005/8/layout/hierarchy3"/>
  </dgm:cxnLst>
  <dgm:bg/>
  <dgm:whole/>
</dgm:dataModel>
</file>

<file path=ppt/diagrams/data6.xml><?xml version="1.0" encoding="utf-8"?>
<dgm:dataModel xmlns:dgm="http://schemas.openxmlformats.org/drawingml/2006/diagram" xmlns:a="http://schemas.openxmlformats.org/drawingml/2006/main">
  <dgm:ptLst>
    <dgm:pt modelId="{9E201BB3-DB82-4118-8711-8D69ACCCE361}" type="doc">
      <dgm:prSet loTypeId="urn:microsoft.com/office/officeart/2005/8/layout/hierarchy3" loCatId="list" qsTypeId="urn:microsoft.com/office/officeart/2005/8/quickstyle/3d2" qsCatId="3D" csTypeId="urn:microsoft.com/office/officeart/2005/8/colors/accent2_1" csCatId="accent2" phldr="1"/>
      <dgm:spPr/>
      <dgm:t>
        <a:bodyPr/>
        <a:lstStyle/>
        <a:p>
          <a:endParaRPr lang="ru-RU"/>
        </a:p>
      </dgm:t>
    </dgm:pt>
    <dgm:pt modelId="{558CA48A-78F1-424B-950E-8DA88D551E5C}">
      <dgm:prSet phldrT="[Текст]" custT="1"/>
      <dgm:spPr/>
      <dgm:t>
        <a:bodyPr/>
        <a:lstStyle/>
        <a:p>
          <a:pPr marL="0" marR="0" indent="0" defTabSz="914400" eaLnBrk="1" fontAlgn="auto" latinLnBrk="0" hangingPunct="1">
            <a:lnSpc>
              <a:spcPct val="80000"/>
            </a:lnSpc>
            <a:spcBef>
              <a:spcPts val="0"/>
            </a:spcBef>
            <a:spcAft>
              <a:spcPts val="0"/>
            </a:spcAft>
            <a:buClrTx/>
            <a:buSzTx/>
            <a:buFontTx/>
            <a:buNone/>
            <a:tabLst/>
            <a:defRPr/>
          </a:pPr>
          <a:r>
            <a:rPr lang="uk-UA" sz="3600" b="1" dirty="0" smtClean="0"/>
            <a:t>Арифметичні дії з числами</a:t>
          </a:r>
          <a:r>
            <a:rPr lang="ru-RU" sz="3600" b="1" dirty="0" smtClean="0"/>
            <a:t> </a:t>
          </a:r>
        </a:p>
      </dgm:t>
    </dgm:pt>
    <dgm:pt modelId="{698F64E3-B95A-457D-95CE-B1072F5505AA}" type="parTrans" cxnId="{530516AC-55E6-4B00-A809-AB7B71CF9E09}">
      <dgm:prSet/>
      <dgm:spPr/>
      <dgm:t>
        <a:bodyPr/>
        <a:lstStyle/>
        <a:p>
          <a:endParaRPr lang="ru-RU"/>
        </a:p>
      </dgm:t>
    </dgm:pt>
    <dgm:pt modelId="{48EE46D3-B43C-4E5D-A758-3311B1DD1F87}" type="sibTrans" cxnId="{530516AC-55E6-4B00-A809-AB7B71CF9E09}">
      <dgm:prSet/>
      <dgm:spPr/>
      <dgm:t>
        <a:bodyPr/>
        <a:lstStyle/>
        <a:p>
          <a:endParaRPr lang="ru-RU"/>
        </a:p>
      </dgm:t>
    </dgm:pt>
    <dgm:pt modelId="{1ED2D669-A117-4A51-9926-4F7AD8F4B832}">
      <dgm:prSet phldrT="[Текст]" custT="1"/>
      <dgm:spPr/>
      <dgm:t>
        <a:bodyPr/>
        <a:lstStyle/>
        <a:p>
          <a:pPr algn="just"/>
          <a:r>
            <a:rPr lang="uk-UA" sz="2400" dirty="0" smtClean="0"/>
            <a:t>застосовувати алгоритми письмового виконання арифметичних дій у межах мільйона, ділення з остачею; </a:t>
          </a:r>
          <a:endParaRPr lang="ru-RU" sz="2400" dirty="0" smtClean="0"/>
        </a:p>
      </dgm:t>
    </dgm:pt>
    <dgm:pt modelId="{AEF3F9E1-6908-4754-8837-416DA0AA7A19}" type="parTrans" cxnId="{8557377F-4051-492B-A2B9-73A01E28CA2C}">
      <dgm:prSet/>
      <dgm:spPr/>
      <dgm:t>
        <a:bodyPr/>
        <a:lstStyle/>
        <a:p>
          <a:endParaRPr lang="ru-RU"/>
        </a:p>
      </dgm:t>
    </dgm:pt>
    <dgm:pt modelId="{87D05D70-5333-4BB4-8388-99C773710E1F}" type="sibTrans" cxnId="{8557377F-4051-492B-A2B9-73A01E28CA2C}">
      <dgm:prSet/>
      <dgm:spPr/>
      <dgm:t>
        <a:bodyPr/>
        <a:lstStyle/>
        <a:p>
          <a:endParaRPr lang="ru-RU"/>
        </a:p>
      </dgm:t>
    </dgm:pt>
    <dgm:pt modelId="{DFE750EE-DAC6-4F8C-B743-2768A77888F5}">
      <dgm:prSet phldrT="[Текст]" custT="1"/>
      <dgm:spPr/>
      <dgm:t>
        <a:bodyPr/>
        <a:lstStyle/>
        <a:p>
          <a:pPr algn="just"/>
          <a:r>
            <a:rPr lang="uk-UA" sz="2400" dirty="0" smtClean="0"/>
            <a:t> усно виконувати обчислення у межах ста та обчислення, які ґрунтуються на принципах десяткової системи числення; </a:t>
          </a:r>
        </a:p>
      </dgm:t>
    </dgm:pt>
    <dgm:pt modelId="{BEDC12A4-DBA2-45C2-8891-68B2587E1A17}" type="parTrans" cxnId="{8876C798-5EA1-4A73-A54C-5B5AA01804B3}">
      <dgm:prSet/>
      <dgm:spPr/>
      <dgm:t>
        <a:bodyPr/>
        <a:lstStyle/>
        <a:p>
          <a:endParaRPr lang="ru-RU"/>
        </a:p>
      </dgm:t>
    </dgm:pt>
    <dgm:pt modelId="{7552B0EF-F4DA-43A1-BFD9-92D1D5E3434C}" type="sibTrans" cxnId="{8876C798-5EA1-4A73-A54C-5B5AA01804B3}">
      <dgm:prSet/>
      <dgm:spPr/>
      <dgm:t>
        <a:bodyPr/>
        <a:lstStyle/>
        <a:p>
          <a:endParaRPr lang="ru-RU"/>
        </a:p>
      </dgm:t>
    </dgm:pt>
    <dgm:pt modelId="{FBFBB874-8F7D-4F9B-BCD9-082AF609C2FD}">
      <dgm:prSet phldrT="[Текст]" custT="1"/>
      <dgm:spPr/>
      <dgm:t>
        <a:bodyPr/>
        <a:lstStyle/>
        <a:p>
          <a:pPr algn="just"/>
          <a:r>
            <a:rPr lang="uk-UA" sz="2400" dirty="0" smtClean="0"/>
            <a:t>перевіряти правильність результатів арифметичних дій на основі їх взаємозв’язку; </a:t>
          </a:r>
          <a:endParaRPr lang="ru-RU" sz="2400" dirty="0" smtClean="0"/>
        </a:p>
      </dgm:t>
    </dgm:pt>
    <dgm:pt modelId="{8F6F3AFA-F42D-4DB9-A8F5-46C4F1272B43}" type="parTrans" cxnId="{22D1FF03-812D-4202-8499-C746FB953628}">
      <dgm:prSet/>
      <dgm:spPr/>
      <dgm:t>
        <a:bodyPr/>
        <a:lstStyle/>
        <a:p>
          <a:endParaRPr lang="ru-RU"/>
        </a:p>
      </dgm:t>
    </dgm:pt>
    <dgm:pt modelId="{56B48DB3-1F3D-4EFD-A838-E8CC3901A5A7}" type="sibTrans" cxnId="{22D1FF03-812D-4202-8499-C746FB953628}">
      <dgm:prSet/>
      <dgm:spPr/>
      <dgm:t>
        <a:bodyPr/>
        <a:lstStyle/>
        <a:p>
          <a:endParaRPr lang="ru-RU"/>
        </a:p>
      </dgm:t>
    </dgm:pt>
    <dgm:pt modelId="{DCCE652F-986A-4A19-B60F-4666D10F4146}">
      <dgm:prSet phldrT="[Текст]" custT="1"/>
      <dgm:spPr/>
      <dgm:t>
        <a:bodyPr/>
        <a:lstStyle/>
        <a:p>
          <a:pPr algn="just"/>
          <a:r>
            <a:rPr lang="uk-UA" sz="2400" dirty="0" smtClean="0"/>
            <a:t>моделювати відношення різницевого і кратного порівняння чисел;</a:t>
          </a:r>
          <a:r>
            <a:rPr lang="ru-RU" sz="2400" dirty="0" smtClean="0"/>
            <a:t> </a:t>
          </a:r>
        </a:p>
      </dgm:t>
    </dgm:pt>
    <dgm:pt modelId="{07283362-BE0F-40A7-9B95-697B9A574F55}" type="parTrans" cxnId="{64F98B26-390F-4FEF-B6FB-AE07158411CE}">
      <dgm:prSet/>
      <dgm:spPr/>
      <dgm:t>
        <a:bodyPr/>
        <a:lstStyle/>
        <a:p>
          <a:endParaRPr lang="ru-RU"/>
        </a:p>
      </dgm:t>
    </dgm:pt>
    <dgm:pt modelId="{42C89C57-79D4-40D9-8293-CEA56E10871D}" type="sibTrans" cxnId="{64F98B26-390F-4FEF-B6FB-AE07158411CE}">
      <dgm:prSet/>
      <dgm:spPr/>
      <dgm:t>
        <a:bodyPr/>
        <a:lstStyle/>
        <a:p>
          <a:endParaRPr lang="ru-RU"/>
        </a:p>
      </dgm:t>
    </dgm:pt>
    <dgm:pt modelId="{49318DEF-C365-485E-98CC-5A581EC15DDE}" type="pres">
      <dgm:prSet presAssocID="{9E201BB3-DB82-4118-8711-8D69ACCCE361}" presName="diagram" presStyleCnt="0">
        <dgm:presLayoutVars>
          <dgm:chPref val="1"/>
          <dgm:dir/>
          <dgm:animOne val="branch"/>
          <dgm:animLvl val="lvl"/>
          <dgm:resizeHandles/>
        </dgm:presLayoutVars>
      </dgm:prSet>
      <dgm:spPr/>
      <dgm:t>
        <a:bodyPr/>
        <a:lstStyle/>
        <a:p>
          <a:endParaRPr lang="ru-RU"/>
        </a:p>
      </dgm:t>
    </dgm:pt>
    <dgm:pt modelId="{A84454D1-52B0-429C-8688-274BE3C1241E}" type="pres">
      <dgm:prSet presAssocID="{558CA48A-78F1-424B-950E-8DA88D551E5C}" presName="root" presStyleCnt="0"/>
      <dgm:spPr/>
    </dgm:pt>
    <dgm:pt modelId="{8F7602C2-7EC6-44EB-A8A7-70E71A2DA1B5}" type="pres">
      <dgm:prSet presAssocID="{558CA48A-78F1-424B-950E-8DA88D551E5C}" presName="rootComposite" presStyleCnt="0"/>
      <dgm:spPr/>
    </dgm:pt>
    <dgm:pt modelId="{55EDE1D4-066B-4B9C-80B6-5FB45A6E3547}" type="pres">
      <dgm:prSet presAssocID="{558CA48A-78F1-424B-950E-8DA88D551E5C}" presName="rootText" presStyleLbl="node1" presStyleIdx="0" presStyleCnt="1" custScaleX="795604" custScaleY="591192" custLinFactNeighborY="-57866"/>
      <dgm:spPr/>
      <dgm:t>
        <a:bodyPr/>
        <a:lstStyle/>
        <a:p>
          <a:endParaRPr lang="ru-RU"/>
        </a:p>
      </dgm:t>
    </dgm:pt>
    <dgm:pt modelId="{0541EBC2-BB28-4253-9215-6065D1459D51}" type="pres">
      <dgm:prSet presAssocID="{558CA48A-78F1-424B-950E-8DA88D551E5C}" presName="rootConnector" presStyleLbl="node1" presStyleIdx="0" presStyleCnt="1"/>
      <dgm:spPr/>
      <dgm:t>
        <a:bodyPr/>
        <a:lstStyle/>
        <a:p>
          <a:endParaRPr lang="ru-RU"/>
        </a:p>
      </dgm:t>
    </dgm:pt>
    <dgm:pt modelId="{2EF92E24-5F6C-4283-8455-68743B7F9E4B}" type="pres">
      <dgm:prSet presAssocID="{558CA48A-78F1-424B-950E-8DA88D551E5C}" presName="childShape" presStyleCnt="0"/>
      <dgm:spPr/>
    </dgm:pt>
    <dgm:pt modelId="{A0052E4C-2D7A-4A77-BB4B-A53F1CD5040D}" type="pres">
      <dgm:prSet presAssocID="{BEDC12A4-DBA2-45C2-8891-68B2587E1A17}" presName="Name13" presStyleLbl="parChTrans1D2" presStyleIdx="0" presStyleCnt="4" custSzX="79000"/>
      <dgm:spPr/>
      <dgm:t>
        <a:bodyPr/>
        <a:lstStyle/>
        <a:p>
          <a:endParaRPr lang="ru-RU"/>
        </a:p>
      </dgm:t>
    </dgm:pt>
    <dgm:pt modelId="{EC37F34E-0AF5-4B38-8533-97E6292182D7}" type="pres">
      <dgm:prSet presAssocID="{DFE750EE-DAC6-4F8C-B743-2768A77888F5}" presName="childText" presStyleLbl="bgAcc1" presStyleIdx="0" presStyleCnt="4" custScaleX="2000000" custScaleY="321501">
        <dgm:presLayoutVars>
          <dgm:bulletEnabled val="1"/>
        </dgm:presLayoutVars>
      </dgm:prSet>
      <dgm:spPr/>
      <dgm:t>
        <a:bodyPr/>
        <a:lstStyle/>
        <a:p>
          <a:endParaRPr lang="ru-RU"/>
        </a:p>
      </dgm:t>
    </dgm:pt>
    <dgm:pt modelId="{145EB4AE-0A65-421E-8FBB-39D45A6068A1}" type="pres">
      <dgm:prSet presAssocID="{AEF3F9E1-6908-4754-8837-416DA0AA7A19}" presName="Name13" presStyleLbl="parChTrans1D2" presStyleIdx="1" presStyleCnt="4"/>
      <dgm:spPr/>
      <dgm:t>
        <a:bodyPr/>
        <a:lstStyle/>
        <a:p>
          <a:endParaRPr lang="ru-RU"/>
        </a:p>
      </dgm:t>
    </dgm:pt>
    <dgm:pt modelId="{0D2BE4F9-7468-4C3B-ACE3-4A080974E85E}" type="pres">
      <dgm:prSet presAssocID="{1ED2D669-A117-4A51-9926-4F7AD8F4B832}" presName="childText" presStyleLbl="bgAcc1" presStyleIdx="1" presStyleCnt="4" custScaleX="2000000" custScaleY="298972">
        <dgm:presLayoutVars>
          <dgm:bulletEnabled val="1"/>
        </dgm:presLayoutVars>
      </dgm:prSet>
      <dgm:spPr/>
      <dgm:t>
        <a:bodyPr/>
        <a:lstStyle/>
        <a:p>
          <a:endParaRPr lang="ru-RU"/>
        </a:p>
      </dgm:t>
    </dgm:pt>
    <dgm:pt modelId="{73A0A809-122D-4243-A46E-B852AA38C07C}" type="pres">
      <dgm:prSet presAssocID="{8F6F3AFA-F42D-4DB9-A8F5-46C4F1272B43}" presName="Name13" presStyleLbl="parChTrans1D2" presStyleIdx="2" presStyleCnt="4"/>
      <dgm:spPr/>
      <dgm:t>
        <a:bodyPr/>
        <a:lstStyle/>
        <a:p>
          <a:endParaRPr lang="ru-RU"/>
        </a:p>
      </dgm:t>
    </dgm:pt>
    <dgm:pt modelId="{D94BFCA0-509B-41E6-8DC1-4F2EF2B4CEF5}" type="pres">
      <dgm:prSet presAssocID="{FBFBB874-8F7D-4F9B-BCD9-082AF609C2FD}" presName="childText" presStyleLbl="bgAcc1" presStyleIdx="2" presStyleCnt="4" custScaleX="2000000" custScaleY="306813">
        <dgm:presLayoutVars>
          <dgm:bulletEnabled val="1"/>
        </dgm:presLayoutVars>
      </dgm:prSet>
      <dgm:spPr/>
      <dgm:t>
        <a:bodyPr/>
        <a:lstStyle/>
        <a:p>
          <a:endParaRPr lang="ru-RU"/>
        </a:p>
      </dgm:t>
    </dgm:pt>
    <dgm:pt modelId="{9972CE2C-CAFA-4824-ADB2-8357ABDCED0E}" type="pres">
      <dgm:prSet presAssocID="{07283362-BE0F-40A7-9B95-697B9A574F55}" presName="Name13" presStyleLbl="parChTrans1D2" presStyleIdx="3" presStyleCnt="4"/>
      <dgm:spPr/>
      <dgm:t>
        <a:bodyPr/>
        <a:lstStyle/>
        <a:p>
          <a:endParaRPr lang="ru-RU"/>
        </a:p>
      </dgm:t>
    </dgm:pt>
    <dgm:pt modelId="{6DD56ED1-915A-4AC4-9CCF-1EF3FD662591}" type="pres">
      <dgm:prSet presAssocID="{DCCE652F-986A-4A19-B60F-4666D10F4146}" presName="childText" presStyleLbl="bgAcc1" presStyleIdx="3" presStyleCnt="4" custScaleX="2000000" custScaleY="278860">
        <dgm:presLayoutVars>
          <dgm:bulletEnabled val="1"/>
        </dgm:presLayoutVars>
      </dgm:prSet>
      <dgm:spPr/>
      <dgm:t>
        <a:bodyPr/>
        <a:lstStyle/>
        <a:p>
          <a:endParaRPr lang="ru-RU"/>
        </a:p>
      </dgm:t>
    </dgm:pt>
  </dgm:ptLst>
  <dgm:cxnLst>
    <dgm:cxn modelId="{713A8B41-B07F-4C32-943B-9317243A0745}" type="presOf" srcId="{558CA48A-78F1-424B-950E-8DA88D551E5C}" destId="{55EDE1D4-066B-4B9C-80B6-5FB45A6E3547}" srcOrd="0" destOrd="0" presId="urn:microsoft.com/office/officeart/2005/8/layout/hierarchy3"/>
    <dgm:cxn modelId="{8876C798-5EA1-4A73-A54C-5B5AA01804B3}" srcId="{558CA48A-78F1-424B-950E-8DA88D551E5C}" destId="{DFE750EE-DAC6-4F8C-B743-2768A77888F5}" srcOrd="0" destOrd="0" parTransId="{BEDC12A4-DBA2-45C2-8891-68B2587E1A17}" sibTransId="{7552B0EF-F4DA-43A1-BFD9-92D1D5E3434C}"/>
    <dgm:cxn modelId="{530516AC-55E6-4B00-A809-AB7B71CF9E09}" srcId="{9E201BB3-DB82-4118-8711-8D69ACCCE361}" destId="{558CA48A-78F1-424B-950E-8DA88D551E5C}" srcOrd="0" destOrd="0" parTransId="{698F64E3-B95A-457D-95CE-B1072F5505AA}" sibTransId="{48EE46D3-B43C-4E5D-A758-3311B1DD1F87}"/>
    <dgm:cxn modelId="{64F98B26-390F-4FEF-B6FB-AE07158411CE}" srcId="{558CA48A-78F1-424B-950E-8DA88D551E5C}" destId="{DCCE652F-986A-4A19-B60F-4666D10F4146}" srcOrd="3" destOrd="0" parTransId="{07283362-BE0F-40A7-9B95-697B9A574F55}" sibTransId="{42C89C57-79D4-40D9-8293-CEA56E10871D}"/>
    <dgm:cxn modelId="{7A9A48DF-E750-4C01-ACB8-1950D433AB5B}" type="presOf" srcId="{DCCE652F-986A-4A19-B60F-4666D10F4146}" destId="{6DD56ED1-915A-4AC4-9CCF-1EF3FD662591}" srcOrd="0" destOrd="0" presId="urn:microsoft.com/office/officeart/2005/8/layout/hierarchy3"/>
    <dgm:cxn modelId="{64ADBA25-FAB7-409B-949A-579889C9CABB}" type="presOf" srcId="{DFE750EE-DAC6-4F8C-B743-2768A77888F5}" destId="{EC37F34E-0AF5-4B38-8533-97E6292182D7}" srcOrd="0" destOrd="0" presId="urn:microsoft.com/office/officeart/2005/8/layout/hierarchy3"/>
    <dgm:cxn modelId="{22D1FF03-812D-4202-8499-C746FB953628}" srcId="{558CA48A-78F1-424B-950E-8DA88D551E5C}" destId="{FBFBB874-8F7D-4F9B-BCD9-082AF609C2FD}" srcOrd="2" destOrd="0" parTransId="{8F6F3AFA-F42D-4DB9-A8F5-46C4F1272B43}" sibTransId="{56B48DB3-1F3D-4EFD-A838-E8CC3901A5A7}"/>
    <dgm:cxn modelId="{B6051AC7-A9EF-4F27-A27E-13F1B2046AC9}" type="presOf" srcId="{558CA48A-78F1-424B-950E-8DA88D551E5C}" destId="{0541EBC2-BB28-4253-9215-6065D1459D51}" srcOrd="1" destOrd="0" presId="urn:microsoft.com/office/officeart/2005/8/layout/hierarchy3"/>
    <dgm:cxn modelId="{FF43B376-AF6E-4022-A1D4-7AC3B4BD8499}" type="presOf" srcId="{FBFBB874-8F7D-4F9B-BCD9-082AF609C2FD}" destId="{D94BFCA0-509B-41E6-8DC1-4F2EF2B4CEF5}" srcOrd="0" destOrd="0" presId="urn:microsoft.com/office/officeart/2005/8/layout/hierarchy3"/>
    <dgm:cxn modelId="{1B31F401-DFCF-418B-870B-70B887192CD5}" type="presOf" srcId="{AEF3F9E1-6908-4754-8837-416DA0AA7A19}" destId="{145EB4AE-0A65-421E-8FBB-39D45A6068A1}" srcOrd="0" destOrd="0" presId="urn:microsoft.com/office/officeart/2005/8/layout/hierarchy3"/>
    <dgm:cxn modelId="{8557377F-4051-492B-A2B9-73A01E28CA2C}" srcId="{558CA48A-78F1-424B-950E-8DA88D551E5C}" destId="{1ED2D669-A117-4A51-9926-4F7AD8F4B832}" srcOrd="1" destOrd="0" parTransId="{AEF3F9E1-6908-4754-8837-416DA0AA7A19}" sibTransId="{87D05D70-5333-4BB4-8388-99C773710E1F}"/>
    <dgm:cxn modelId="{8A834DBB-9015-4A19-8D8C-CF04CB336BBD}" type="presOf" srcId="{8F6F3AFA-F42D-4DB9-A8F5-46C4F1272B43}" destId="{73A0A809-122D-4243-A46E-B852AA38C07C}" srcOrd="0" destOrd="0" presId="urn:microsoft.com/office/officeart/2005/8/layout/hierarchy3"/>
    <dgm:cxn modelId="{8B6714B8-89CE-4B94-9E16-C46C04AC00BD}" type="presOf" srcId="{1ED2D669-A117-4A51-9926-4F7AD8F4B832}" destId="{0D2BE4F9-7468-4C3B-ACE3-4A080974E85E}" srcOrd="0" destOrd="0" presId="urn:microsoft.com/office/officeart/2005/8/layout/hierarchy3"/>
    <dgm:cxn modelId="{71E38CCB-D687-44BB-92CB-14D6184EE762}" type="presOf" srcId="{9E201BB3-DB82-4118-8711-8D69ACCCE361}" destId="{49318DEF-C365-485E-98CC-5A581EC15DDE}" srcOrd="0" destOrd="0" presId="urn:microsoft.com/office/officeart/2005/8/layout/hierarchy3"/>
    <dgm:cxn modelId="{7B4A26A8-B19C-45C8-B397-4741D9571866}" type="presOf" srcId="{BEDC12A4-DBA2-45C2-8891-68B2587E1A17}" destId="{A0052E4C-2D7A-4A77-BB4B-A53F1CD5040D}" srcOrd="0" destOrd="0" presId="urn:microsoft.com/office/officeart/2005/8/layout/hierarchy3"/>
    <dgm:cxn modelId="{B3BCE3D3-DECA-4453-AD64-005817C1AAD2}" type="presOf" srcId="{07283362-BE0F-40A7-9B95-697B9A574F55}" destId="{9972CE2C-CAFA-4824-ADB2-8357ABDCED0E}" srcOrd="0" destOrd="0" presId="urn:microsoft.com/office/officeart/2005/8/layout/hierarchy3"/>
    <dgm:cxn modelId="{F76B1C8A-E19D-4FBF-999A-E8A22863C0E4}" type="presParOf" srcId="{49318DEF-C365-485E-98CC-5A581EC15DDE}" destId="{A84454D1-52B0-429C-8688-274BE3C1241E}" srcOrd="0" destOrd="0" presId="urn:microsoft.com/office/officeart/2005/8/layout/hierarchy3"/>
    <dgm:cxn modelId="{7844751F-0311-4766-A176-F06A81CF8A75}" type="presParOf" srcId="{A84454D1-52B0-429C-8688-274BE3C1241E}" destId="{8F7602C2-7EC6-44EB-A8A7-70E71A2DA1B5}" srcOrd="0" destOrd="0" presId="urn:microsoft.com/office/officeart/2005/8/layout/hierarchy3"/>
    <dgm:cxn modelId="{AD3F0A4A-4E75-4FFE-AF6B-094EE1ADCAEF}" type="presParOf" srcId="{8F7602C2-7EC6-44EB-A8A7-70E71A2DA1B5}" destId="{55EDE1D4-066B-4B9C-80B6-5FB45A6E3547}" srcOrd="0" destOrd="0" presId="urn:microsoft.com/office/officeart/2005/8/layout/hierarchy3"/>
    <dgm:cxn modelId="{9781D850-201F-4348-A70E-B9AF1AEE92F9}" type="presParOf" srcId="{8F7602C2-7EC6-44EB-A8A7-70E71A2DA1B5}" destId="{0541EBC2-BB28-4253-9215-6065D1459D51}" srcOrd="1" destOrd="0" presId="urn:microsoft.com/office/officeart/2005/8/layout/hierarchy3"/>
    <dgm:cxn modelId="{068F7409-C293-424F-B831-7AE497413E9D}" type="presParOf" srcId="{A84454D1-52B0-429C-8688-274BE3C1241E}" destId="{2EF92E24-5F6C-4283-8455-68743B7F9E4B}" srcOrd="1" destOrd="0" presId="urn:microsoft.com/office/officeart/2005/8/layout/hierarchy3"/>
    <dgm:cxn modelId="{E1741F5E-8EE3-49A5-BF83-507A2C03FBA2}" type="presParOf" srcId="{2EF92E24-5F6C-4283-8455-68743B7F9E4B}" destId="{A0052E4C-2D7A-4A77-BB4B-A53F1CD5040D}" srcOrd="0" destOrd="0" presId="urn:microsoft.com/office/officeart/2005/8/layout/hierarchy3"/>
    <dgm:cxn modelId="{C4364FF4-5A01-423D-9BE5-567C382E31E6}" type="presParOf" srcId="{2EF92E24-5F6C-4283-8455-68743B7F9E4B}" destId="{EC37F34E-0AF5-4B38-8533-97E6292182D7}" srcOrd="1" destOrd="0" presId="urn:microsoft.com/office/officeart/2005/8/layout/hierarchy3"/>
    <dgm:cxn modelId="{67C885C3-3CEF-4E7C-8E7E-1AB0305EC9F2}" type="presParOf" srcId="{2EF92E24-5F6C-4283-8455-68743B7F9E4B}" destId="{145EB4AE-0A65-421E-8FBB-39D45A6068A1}" srcOrd="2" destOrd="0" presId="urn:microsoft.com/office/officeart/2005/8/layout/hierarchy3"/>
    <dgm:cxn modelId="{323E5914-3F67-4D08-ABFC-21B8EC190C46}" type="presParOf" srcId="{2EF92E24-5F6C-4283-8455-68743B7F9E4B}" destId="{0D2BE4F9-7468-4C3B-ACE3-4A080974E85E}" srcOrd="3" destOrd="0" presId="urn:microsoft.com/office/officeart/2005/8/layout/hierarchy3"/>
    <dgm:cxn modelId="{82ADE8D6-ACFF-42A3-A0B2-B62C33164A0E}" type="presParOf" srcId="{2EF92E24-5F6C-4283-8455-68743B7F9E4B}" destId="{73A0A809-122D-4243-A46E-B852AA38C07C}" srcOrd="4" destOrd="0" presId="urn:microsoft.com/office/officeart/2005/8/layout/hierarchy3"/>
    <dgm:cxn modelId="{8E2F1F54-9D67-4A59-98F8-13563430528D}" type="presParOf" srcId="{2EF92E24-5F6C-4283-8455-68743B7F9E4B}" destId="{D94BFCA0-509B-41E6-8DC1-4F2EF2B4CEF5}" srcOrd="5" destOrd="0" presId="urn:microsoft.com/office/officeart/2005/8/layout/hierarchy3"/>
    <dgm:cxn modelId="{D56CB451-15C2-433A-A98F-1FFEA8B95CC9}" type="presParOf" srcId="{2EF92E24-5F6C-4283-8455-68743B7F9E4B}" destId="{9972CE2C-CAFA-4824-ADB2-8357ABDCED0E}" srcOrd="6" destOrd="0" presId="urn:microsoft.com/office/officeart/2005/8/layout/hierarchy3"/>
    <dgm:cxn modelId="{0B2233E6-479B-4462-B66D-841BF4E78434}" type="presParOf" srcId="{2EF92E24-5F6C-4283-8455-68743B7F9E4B}" destId="{6DD56ED1-915A-4AC4-9CCF-1EF3FD662591}" srcOrd="7" destOrd="0" presId="urn:microsoft.com/office/officeart/2005/8/layout/hierarchy3"/>
  </dgm:cxnLst>
  <dgm:bg/>
  <dgm:whole/>
</dgm:dataModel>
</file>

<file path=ppt/diagrams/data7.xml><?xml version="1.0" encoding="utf-8"?>
<dgm:dataModel xmlns:dgm="http://schemas.openxmlformats.org/drawingml/2006/diagram" xmlns:a="http://schemas.openxmlformats.org/drawingml/2006/main">
  <dgm:ptLst>
    <dgm:pt modelId="{D603187B-407D-4646-9D94-06CA32DDF024}" type="doc">
      <dgm:prSet loTypeId="urn:microsoft.com/office/officeart/2005/8/layout/hierarchy3" loCatId="hierarchy" qsTypeId="urn:microsoft.com/office/officeart/2005/8/quickstyle/3d2" qsCatId="3D" csTypeId="urn:microsoft.com/office/officeart/2005/8/colors/accent2_1" csCatId="accent2" phldr="1"/>
      <dgm:spPr/>
      <dgm:t>
        <a:bodyPr/>
        <a:lstStyle/>
        <a:p>
          <a:endParaRPr lang="ru-RU"/>
        </a:p>
      </dgm:t>
    </dgm:pt>
    <dgm:pt modelId="{FD20DE21-69C3-44FE-81AE-65D9F0D995A2}">
      <dgm:prSet phldrT="[Текст]" custT="1"/>
      <dgm:spPr/>
      <dgm:t>
        <a:bodyPr/>
        <a:lstStyle/>
        <a:p>
          <a:pPr eaLnBrk="1" latinLnBrk="0">
            <a:lnSpc>
              <a:spcPct val="80000"/>
            </a:lnSpc>
          </a:pPr>
          <a:r>
            <a:rPr lang="uk-UA" sz="3600" b="1" dirty="0" smtClean="0"/>
            <a:t>Довжина. Маса. Місткість. Час. Вартість. Площа</a:t>
          </a:r>
          <a:r>
            <a:rPr lang="ru-RU" sz="3600" b="1" dirty="0" smtClean="0"/>
            <a:t> </a:t>
          </a:r>
        </a:p>
      </dgm:t>
    </dgm:pt>
    <dgm:pt modelId="{B3E64FB5-8A38-4C87-8EBE-5E909978A964}" type="parTrans" cxnId="{0B92136C-BFBC-41D5-8B3F-3C18938C2D9E}">
      <dgm:prSet/>
      <dgm:spPr/>
      <dgm:t>
        <a:bodyPr/>
        <a:lstStyle/>
        <a:p>
          <a:endParaRPr lang="ru-RU"/>
        </a:p>
      </dgm:t>
    </dgm:pt>
    <dgm:pt modelId="{7D201D79-AAC6-4FA7-8164-7E5A2E1CEC0B}" type="sibTrans" cxnId="{0B92136C-BFBC-41D5-8B3F-3C18938C2D9E}">
      <dgm:prSet/>
      <dgm:spPr/>
      <dgm:t>
        <a:bodyPr/>
        <a:lstStyle/>
        <a:p>
          <a:endParaRPr lang="ru-RU"/>
        </a:p>
      </dgm:t>
    </dgm:pt>
    <dgm:pt modelId="{82D5F962-1FC6-4755-9DAF-6BEB87E9BF12}">
      <dgm:prSet phldrT="[Текст]" custT="1"/>
      <dgm:spPr/>
      <dgm:t>
        <a:bodyPr/>
        <a:lstStyle/>
        <a:p>
          <a:pPr algn="just" eaLnBrk="1" latinLnBrk="0"/>
          <a:r>
            <a:rPr lang="uk-UA" sz="2400" dirty="0" smtClean="0"/>
            <a:t>визначати довжини об’єктів навколишньої дійсності за допомогою різних одиниць вимірювання; </a:t>
          </a:r>
          <a:endParaRPr lang="ru-RU" sz="2400" dirty="0"/>
        </a:p>
      </dgm:t>
    </dgm:pt>
    <dgm:pt modelId="{F2BE3A2B-EB83-4695-8E6D-2F29BEF92479}" type="parTrans" cxnId="{A96433BC-D8AC-4084-85C2-87CBB0E1B532}">
      <dgm:prSet/>
      <dgm:spPr/>
      <dgm:t>
        <a:bodyPr/>
        <a:lstStyle/>
        <a:p>
          <a:endParaRPr lang="ru-RU" sz="1500"/>
        </a:p>
      </dgm:t>
    </dgm:pt>
    <dgm:pt modelId="{7179BBA1-32C7-4E3C-9A49-A67EDFFC805E}" type="sibTrans" cxnId="{A96433BC-D8AC-4084-85C2-87CBB0E1B532}">
      <dgm:prSet/>
      <dgm:spPr/>
      <dgm:t>
        <a:bodyPr/>
        <a:lstStyle/>
        <a:p>
          <a:endParaRPr lang="ru-RU"/>
        </a:p>
      </dgm:t>
    </dgm:pt>
    <dgm:pt modelId="{D7DAF011-164C-4F38-A816-D8FABE1A40D5}">
      <dgm:prSet custT="1"/>
      <dgm:spPr/>
      <dgm:t>
        <a:bodyPr/>
        <a:lstStyle/>
        <a:p>
          <a:pPr algn="just" eaLnBrk="1" latinLnBrk="0"/>
          <a:r>
            <a:rPr lang="uk-UA" sz="2400" dirty="0" smtClean="0"/>
            <a:t>визначати периметр многокутника; </a:t>
          </a:r>
          <a:endParaRPr lang="ru-RU" sz="2400" dirty="0"/>
        </a:p>
      </dgm:t>
    </dgm:pt>
    <dgm:pt modelId="{94F59B71-2CAF-453B-96C0-6E0D51C5F9CF}" type="parTrans" cxnId="{DE54DDC7-D16E-4577-873D-311B22EF1DAB}">
      <dgm:prSet/>
      <dgm:spPr/>
      <dgm:t>
        <a:bodyPr/>
        <a:lstStyle/>
        <a:p>
          <a:endParaRPr lang="ru-RU" sz="1500"/>
        </a:p>
      </dgm:t>
    </dgm:pt>
    <dgm:pt modelId="{6282ABA8-23C5-4A6E-AA0D-8354650F0246}" type="sibTrans" cxnId="{DE54DDC7-D16E-4577-873D-311B22EF1DAB}">
      <dgm:prSet/>
      <dgm:spPr/>
      <dgm:t>
        <a:bodyPr/>
        <a:lstStyle/>
        <a:p>
          <a:endParaRPr lang="ru-RU"/>
        </a:p>
      </dgm:t>
    </dgm:pt>
    <dgm:pt modelId="{E6C10A51-9939-4358-97E4-1595954C6D13}">
      <dgm:prSet phldrT="[Текст]" custT="1"/>
      <dgm:spPr/>
      <dgm:t>
        <a:bodyPr/>
        <a:lstStyle/>
        <a:p>
          <a:pPr algn="just" eaLnBrk="1" latinLnBrk="0"/>
          <a:r>
            <a:rPr lang="uk-UA" sz="2400" dirty="0" smtClean="0"/>
            <a:t>мати уявлення про вимірювання маси за допомогою терезів, подавати масу в різних одиницях вимірювання; </a:t>
          </a:r>
          <a:endParaRPr lang="ru-RU" sz="2400" dirty="0"/>
        </a:p>
      </dgm:t>
    </dgm:pt>
    <dgm:pt modelId="{5BE9EFAD-5A13-4D6C-891A-8E717B9A21EB}" type="parTrans" cxnId="{822934E7-EA16-4CFE-87BE-579137913771}">
      <dgm:prSet/>
      <dgm:spPr/>
      <dgm:t>
        <a:bodyPr/>
        <a:lstStyle/>
        <a:p>
          <a:endParaRPr lang="ru-RU" sz="1500"/>
        </a:p>
      </dgm:t>
    </dgm:pt>
    <dgm:pt modelId="{9C1E62B8-6906-45A2-A7D4-C95DDE1EFF6B}" type="sibTrans" cxnId="{822934E7-EA16-4CFE-87BE-579137913771}">
      <dgm:prSet/>
      <dgm:spPr/>
      <dgm:t>
        <a:bodyPr/>
        <a:lstStyle/>
        <a:p>
          <a:endParaRPr lang="ru-RU"/>
        </a:p>
      </dgm:t>
    </dgm:pt>
    <dgm:pt modelId="{28DC310D-D8DC-443A-860A-C84EA4419D23}">
      <dgm:prSet phldrT="[Текст]" custT="1"/>
      <dgm:spPr/>
      <dgm:t>
        <a:bodyPr/>
        <a:lstStyle/>
        <a:p>
          <a:pPr algn="just" eaLnBrk="1" latinLnBrk="0"/>
          <a:r>
            <a:rPr lang="uk-UA" sz="2400" dirty="0" smtClean="0"/>
            <a:t>мати уявлення про вимірювання місткості та про літр як одиницю вимірювання; </a:t>
          </a:r>
          <a:endParaRPr lang="ru-RU" sz="2400" dirty="0"/>
        </a:p>
      </dgm:t>
    </dgm:pt>
    <dgm:pt modelId="{FE9BF5E7-8ACC-4674-A026-AA8D9E4D6EA9}" type="parTrans" cxnId="{3C290A0F-0476-4972-8C9D-181F7CE02DA0}">
      <dgm:prSet/>
      <dgm:spPr/>
      <dgm:t>
        <a:bodyPr/>
        <a:lstStyle/>
        <a:p>
          <a:endParaRPr lang="ru-RU" sz="1500"/>
        </a:p>
      </dgm:t>
    </dgm:pt>
    <dgm:pt modelId="{C9CA162A-4498-4C4E-820F-DD1C2C5B696E}" type="sibTrans" cxnId="{3C290A0F-0476-4972-8C9D-181F7CE02DA0}">
      <dgm:prSet/>
      <dgm:spPr/>
      <dgm:t>
        <a:bodyPr/>
        <a:lstStyle/>
        <a:p>
          <a:endParaRPr lang="ru-RU"/>
        </a:p>
      </dgm:t>
    </dgm:pt>
    <dgm:pt modelId="{33B2A970-9B3D-48BD-871A-F9221B392744}">
      <dgm:prSet phldrT="[Текст]" custT="1"/>
      <dgm:spPr/>
      <dgm:t>
        <a:bodyPr/>
        <a:lstStyle/>
        <a:p>
          <a:pPr algn="just" eaLnBrk="1" latinLnBrk="0"/>
          <a:r>
            <a:rPr lang="uk-UA" sz="2400" dirty="0" smtClean="0"/>
            <a:t>користуватися годинником і календарем як засобами вимірювання часу, подавати проміжки часу у різних одиницях вимірювання; </a:t>
          </a:r>
          <a:endParaRPr lang="ru-RU" sz="2400" dirty="0"/>
        </a:p>
      </dgm:t>
    </dgm:pt>
    <dgm:pt modelId="{BEE7B566-953C-475F-8D4A-036FFEA39CB7}" type="parTrans" cxnId="{B5B255B8-FBE4-446A-B70A-F2F38E60157D}">
      <dgm:prSet/>
      <dgm:spPr/>
      <dgm:t>
        <a:bodyPr/>
        <a:lstStyle/>
        <a:p>
          <a:endParaRPr lang="ru-RU" sz="1500"/>
        </a:p>
      </dgm:t>
    </dgm:pt>
    <dgm:pt modelId="{C8E2E82B-B2C2-4BCC-9E04-5BF23F7F9A7A}" type="sibTrans" cxnId="{B5B255B8-FBE4-446A-B70A-F2F38E60157D}">
      <dgm:prSet/>
      <dgm:spPr/>
      <dgm:t>
        <a:bodyPr/>
        <a:lstStyle/>
        <a:p>
          <a:endParaRPr lang="ru-RU"/>
        </a:p>
      </dgm:t>
    </dgm:pt>
    <dgm:pt modelId="{1D2F666F-3182-488F-849C-1577CEDE5011}">
      <dgm:prSet phldrT="[Текст]" custT="1"/>
      <dgm:spPr/>
      <dgm:t>
        <a:bodyPr/>
        <a:lstStyle/>
        <a:p>
          <a:pPr algn="just" eaLnBrk="1" latinLnBrk="0"/>
          <a:r>
            <a:rPr lang="uk-UA" sz="2400" dirty="0" smtClean="0"/>
            <a:t>мати уявлення про вартість та співвідношення між одиницями вартості в Україні; </a:t>
          </a:r>
          <a:endParaRPr lang="ru-RU" sz="2400" dirty="0"/>
        </a:p>
      </dgm:t>
    </dgm:pt>
    <dgm:pt modelId="{13934458-5476-4B6A-8DBB-4A57D58E82D8}" type="parTrans" cxnId="{F7F6C44D-726C-4B4C-9011-FFBF4F48ED15}">
      <dgm:prSet/>
      <dgm:spPr/>
      <dgm:t>
        <a:bodyPr/>
        <a:lstStyle/>
        <a:p>
          <a:endParaRPr lang="ru-RU" sz="1500"/>
        </a:p>
      </dgm:t>
    </dgm:pt>
    <dgm:pt modelId="{1DE3C355-5136-42B8-B681-B944D60FCCE1}" type="sibTrans" cxnId="{F7F6C44D-726C-4B4C-9011-FFBF4F48ED15}">
      <dgm:prSet/>
      <dgm:spPr/>
      <dgm:t>
        <a:bodyPr/>
        <a:lstStyle/>
        <a:p>
          <a:endParaRPr lang="ru-RU"/>
        </a:p>
      </dgm:t>
    </dgm:pt>
    <dgm:pt modelId="{A8B7E96A-D763-4B4F-9CF8-AE3E388B1B4F}" type="pres">
      <dgm:prSet presAssocID="{D603187B-407D-4646-9D94-06CA32DDF024}" presName="diagram" presStyleCnt="0">
        <dgm:presLayoutVars>
          <dgm:chPref val="1"/>
          <dgm:dir/>
          <dgm:animOne val="branch"/>
          <dgm:animLvl val="lvl"/>
          <dgm:resizeHandles/>
        </dgm:presLayoutVars>
      </dgm:prSet>
      <dgm:spPr/>
      <dgm:t>
        <a:bodyPr/>
        <a:lstStyle/>
        <a:p>
          <a:endParaRPr lang="ru-RU"/>
        </a:p>
      </dgm:t>
    </dgm:pt>
    <dgm:pt modelId="{8FC98A70-B928-4779-A7CF-2004B644B7F6}" type="pres">
      <dgm:prSet presAssocID="{FD20DE21-69C3-44FE-81AE-65D9F0D995A2}" presName="root" presStyleCnt="0"/>
      <dgm:spPr/>
    </dgm:pt>
    <dgm:pt modelId="{9E2E809A-788B-4F45-8547-8DA6147007C8}" type="pres">
      <dgm:prSet presAssocID="{FD20DE21-69C3-44FE-81AE-65D9F0D995A2}" presName="rootComposite" presStyleCnt="0"/>
      <dgm:spPr/>
    </dgm:pt>
    <dgm:pt modelId="{C604EE84-6FC7-454A-8604-A3E0B9E54EED}" type="pres">
      <dgm:prSet presAssocID="{FD20DE21-69C3-44FE-81AE-65D9F0D995A2}" presName="rootText" presStyleLbl="node1" presStyleIdx="0" presStyleCnt="1" custScaleX="1057546" custScaleY="486494" custLinFactNeighborY="44620"/>
      <dgm:spPr/>
      <dgm:t>
        <a:bodyPr/>
        <a:lstStyle/>
        <a:p>
          <a:endParaRPr lang="ru-RU"/>
        </a:p>
      </dgm:t>
    </dgm:pt>
    <dgm:pt modelId="{AB1F3A16-CBA2-4B00-932F-F43FCC3AEA53}" type="pres">
      <dgm:prSet presAssocID="{FD20DE21-69C3-44FE-81AE-65D9F0D995A2}" presName="rootConnector" presStyleLbl="node1" presStyleIdx="0" presStyleCnt="1"/>
      <dgm:spPr/>
      <dgm:t>
        <a:bodyPr/>
        <a:lstStyle/>
        <a:p>
          <a:endParaRPr lang="ru-RU"/>
        </a:p>
      </dgm:t>
    </dgm:pt>
    <dgm:pt modelId="{72344783-60EF-4C01-920E-A5FABC30C199}" type="pres">
      <dgm:prSet presAssocID="{FD20DE21-69C3-44FE-81AE-65D9F0D995A2}" presName="childShape" presStyleCnt="0"/>
      <dgm:spPr/>
    </dgm:pt>
    <dgm:pt modelId="{D4FA9911-5C8F-4F9A-ABD5-ADAA8FEF2134}" type="pres">
      <dgm:prSet presAssocID="{F2BE3A2B-EB83-4695-8E6D-2F29BEF92479}" presName="Name13" presStyleLbl="parChTrans1D2" presStyleIdx="0" presStyleCnt="6" custSzX="888374"/>
      <dgm:spPr/>
      <dgm:t>
        <a:bodyPr/>
        <a:lstStyle/>
        <a:p>
          <a:endParaRPr lang="ru-RU"/>
        </a:p>
      </dgm:t>
    </dgm:pt>
    <dgm:pt modelId="{2F8B4C3C-F035-45DA-9BEF-871B697145F2}" type="pres">
      <dgm:prSet presAssocID="{82D5F962-1FC6-4755-9DAF-6BEB87E9BF12}" presName="childText" presStyleLbl="bgAcc1" presStyleIdx="0" presStyleCnt="6" custScaleX="1924730" custScaleY="267586" custLinFactNeighborX="707" custLinFactNeighborY="64802">
        <dgm:presLayoutVars>
          <dgm:bulletEnabled val="1"/>
        </dgm:presLayoutVars>
      </dgm:prSet>
      <dgm:spPr/>
      <dgm:t>
        <a:bodyPr/>
        <a:lstStyle/>
        <a:p>
          <a:endParaRPr lang="ru-RU"/>
        </a:p>
      </dgm:t>
    </dgm:pt>
    <dgm:pt modelId="{11068DB0-49C8-4D85-A81F-48498DF7A6DA}" type="pres">
      <dgm:prSet presAssocID="{5BE9EFAD-5A13-4D6C-891A-8E717B9A21EB}" presName="Name13" presStyleLbl="parChTrans1D2" presStyleIdx="1" presStyleCnt="6" custSzX="888374"/>
      <dgm:spPr/>
      <dgm:t>
        <a:bodyPr/>
        <a:lstStyle/>
        <a:p>
          <a:endParaRPr lang="ru-RU"/>
        </a:p>
      </dgm:t>
    </dgm:pt>
    <dgm:pt modelId="{8A3905F8-55EB-4D7E-B286-733EBC639453}" type="pres">
      <dgm:prSet presAssocID="{E6C10A51-9939-4358-97E4-1595954C6D13}" presName="childText" presStyleLbl="bgAcc1" presStyleIdx="1" presStyleCnt="6" custScaleX="1924730" custScaleY="267586" custLinFactNeighborX="707" custLinFactNeighborY="64638">
        <dgm:presLayoutVars>
          <dgm:bulletEnabled val="1"/>
        </dgm:presLayoutVars>
      </dgm:prSet>
      <dgm:spPr/>
      <dgm:t>
        <a:bodyPr/>
        <a:lstStyle/>
        <a:p>
          <a:endParaRPr lang="ru-RU"/>
        </a:p>
      </dgm:t>
    </dgm:pt>
    <dgm:pt modelId="{F4289B75-FD0F-4997-B060-52C9F25FF06E}" type="pres">
      <dgm:prSet presAssocID="{FE9BF5E7-8ACC-4674-A026-AA8D9E4D6EA9}" presName="Name13" presStyleLbl="parChTrans1D2" presStyleIdx="2" presStyleCnt="6" custSzX="888374"/>
      <dgm:spPr/>
      <dgm:t>
        <a:bodyPr/>
        <a:lstStyle/>
        <a:p>
          <a:endParaRPr lang="ru-RU"/>
        </a:p>
      </dgm:t>
    </dgm:pt>
    <dgm:pt modelId="{DCC5A7CD-8505-462D-B2B8-7270BDF376C4}" type="pres">
      <dgm:prSet presAssocID="{28DC310D-D8DC-443A-860A-C84EA4419D23}" presName="childText" presStyleLbl="bgAcc1" presStyleIdx="2" presStyleCnt="6" custScaleX="1924730" custScaleY="267586" custLinFactNeighborX="707" custLinFactNeighborY="64473">
        <dgm:presLayoutVars>
          <dgm:bulletEnabled val="1"/>
        </dgm:presLayoutVars>
      </dgm:prSet>
      <dgm:spPr/>
      <dgm:t>
        <a:bodyPr/>
        <a:lstStyle/>
        <a:p>
          <a:endParaRPr lang="ru-RU"/>
        </a:p>
      </dgm:t>
    </dgm:pt>
    <dgm:pt modelId="{52E9A443-3A0C-422E-B15A-6780A171FFA4}" type="pres">
      <dgm:prSet presAssocID="{BEE7B566-953C-475F-8D4A-036FFEA39CB7}" presName="Name13" presStyleLbl="parChTrans1D2" presStyleIdx="3" presStyleCnt="6" custSzX="888374"/>
      <dgm:spPr/>
      <dgm:t>
        <a:bodyPr/>
        <a:lstStyle/>
        <a:p>
          <a:endParaRPr lang="ru-RU"/>
        </a:p>
      </dgm:t>
    </dgm:pt>
    <dgm:pt modelId="{E6018F29-6AD2-4F73-ABC2-93307D5C56E0}" type="pres">
      <dgm:prSet presAssocID="{33B2A970-9B3D-48BD-871A-F9221B392744}" presName="childText" presStyleLbl="bgAcc1" presStyleIdx="3" presStyleCnt="6" custScaleX="1924730" custScaleY="367191" custLinFactNeighborX="707" custLinFactNeighborY="64309">
        <dgm:presLayoutVars>
          <dgm:bulletEnabled val="1"/>
        </dgm:presLayoutVars>
      </dgm:prSet>
      <dgm:spPr/>
      <dgm:t>
        <a:bodyPr/>
        <a:lstStyle/>
        <a:p>
          <a:endParaRPr lang="ru-RU"/>
        </a:p>
      </dgm:t>
    </dgm:pt>
    <dgm:pt modelId="{7F7DF5F1-7883-40DE-860B-D96A16E40BFF}" type="pres">
      <dgm:prSet presAssocID="{13934458-5476-4B6A-8DBB-4A57D58E82D8}" presName="Name13" presStyleLbl="parChTrans1D2" presStyleIdx="4" presStyleCnt="6" custSzX="888374"/>
      <dgm:spPr/>
      <dgm:t>
        <a:bodyPr/>
        <a:lstStyle/>
        <a:p>
          <a:endParaRPr lang="ru-RU"/>
        </a:p>
      </dgm:t>
    </dgm:pt>
    <dgm:pt modelId="{47A4EED7-9469-4ED8-9F5E-02C56E0AC425}" type="pres">
      <dgm:prSet presAssocID="{1D2F666F-3182-488F-849C-1577CEDE5011}" presName="childText" presStyleLbl="bgAcc1" presStyleIdx="4" presStyleCnt="6" custScaleX="1924730" custScaleY="252428" custLinFactNeighborX="707" custLinFactNeighborY="70874">
        <dgm:presLayoutVars>
          <dgm:bulletEnabled val="1"/>
        </dgm:presLayoutVars>
      </dgm:prSet>
      <dgm:spPr/>
      <dgm:t>
        <a:bodyPr/>
        <a:lstStyle/>
        <a:p>
          <a:endParaRPr lang="ru-RU"/>
        </a:p>
      </dgm:t>
    </dgm:pt>
    <dgm:pt modelId="{4E02F5AF-700C-4B8E-8776-E2D778C24951}" type="pres">
      <dgm:prSet presAssocID="{94F59B71-2CAF-453B-96C0-6E0D51C5F9CF}" presName="Name13" presStyleLbl="parChTrans1D2" presStyleIdx="5" presStyleCnt="6" custSzX="888374"/>
      <dgm:spPr/>
      <dgm:t>
        <a:bodyPr/>
        <a:lstStyle/>
        <a:p>
          <a:endParaRPr lang="ru-RU"/>
        </a:p>
      </dgm:t>
    </dgm:pt>
    <dgm:pt modelId="{A406DE7D-C7A0-4990-807F-69036379B9A3}" type="pres">
      <dgm:prSet presAssocID="{D7DAF011-164C-4F38-A816-D8FABE1A40D5}" presName="childText" presStyleLbl="bgAcc1" presStyleIdx="5" presStyleCnt="6" custScaleX="1924730" custScaleY="103895" custLinFactNeighborX="707" custLinFactNeighborY="74925">
        <dgm:presLayoutVars>
          <dgm:bulletEnabled val="1"/>
        </dgm:presLayoutVars>
      </dgm:prSet>
      <dgm:spPr/>
      <dgm:t>
        <a:bodyPr/>
        <a:lstStyle/>
        <a:p>
          <a:endParaRPr lang="ru-RU"/>
        </a:p>
      </dgm:t>
    </dgm:pt>
  </dgm:ptLst>
  <dgm:cxnLst>
    <dgm:cxn modelId="{B5B255B8-FBE4-446A-B70A-F2F38E60157D}" srcId="{FD20DE21-69C3-44FE-81AE-65D9F0D995A2}" destId="{33B2A970-9B3D-48BD-871A-F9221B392744}" srcOrd="3" destOrd="0" parTransId="{BEE7B566-953C-475F-8D4A-036FFEA39CB7}" sibTransId="{C8E2E82B-B2C2-4BCC-9E04-5BF23F7F9A7A}"/>
    <dgm:cxn modelId="{822934E7-EA16-4CFE-87BE-579137913771}" srcId="{FD20DE21-69C3-44FE-81AE-65D9F0D995A2}" destId="{E6C10A51-9939-4358-97E4-1595954C6D13}" srcOrd="1" destOrd="0" parTransId="{5BE9EFAD-5A13-4D6C-891A-8E717B9A21EB}" sibTransId="{9C1E62B8-6906-45A2-A7D4-C95DDE1EFF6B}"/>
    <dgm:cxn modelId="{0AFD2A22-9E34-451B-90CE-4D2F2CE5E979}" type="presOf" srcId="{5BE9EFAD-5A13-4D6C-891A-8E717B9A21EB}" destId="{11068DB0-49C8-4D85-A81F-48498DF7A6DA}" srcOrd="0" destOrd="0" presId="urn:microsoft.com/office/officeart/2005/8/layout/hierarchy3"/>
    <dgm:cxn modelId="{F7F6C44D-726C-4B4C-9011-FFBF4F48ED15}" srcId="{FD20DE21-69C3-44FE-81AE-65D9F0D995A2}" destId="{1D2F666F-3182-488F-849C-1577CEDE5011}" srcOrd="4" destOrd="0" parTransId="{13934458-5476-4B6A-8DBB-4A57D58E82D8}" sibTransId="{1DE3C355-5136-42B8-B681-B944D60FCCE1}"/>
    <dgm:cxn modelId="{6B86EB86-AD6F-41E0-9CBE-C17B6DABEB5F}" type="presOf" srcId="{D7DAF011-164C-4F38-A816-D8FABE1A40D5}" destId="{A406DE7D-C7A0-4990-807F-69036379B9A3}" srcOrd="0" destOrd="0" presId="urn:microsoft.com/office/officeart/2005/8/layout/hierarchy3"/>
    <dgm:cxn modelId="{A75D5E85-5AD0-4750-96A9-D22236CF3C12}" type="presOf" srcId="{33B2A970-9B3D-48BD-871A-F9221B392744}" destId="{E6018F29-6AD2-4F73-ABC2-93307D5C56E0}" srcOrd="0" destOrd="0" presId="urn:microsoft.com/office/officeart/2005/8/layout/hierarchy3"/>
    <dgm:cxn modelId="{F228DC69-57EA-4A47-933C-61E4CDEC8F8D}" type="presOf" srcId="{E6C10A51-9939-4358-97E4-1595954C6D13}" destId="{8A3905F8-55EB-4D7E-B286-733EBC639453}" srcOrd="0" destOrd="0" presId="urn:microsoft.com/office/officeart/2005/8/layout/hierarchy3"/>
    <dgm:cxn modelId="{3C290A0F-0476-4972-8C9D-181F7CE02DA0}" srcId="{FD20DE21-69C3-44FE-81AE-65D9F0D995A2}" destId="{28DC310D-D8DC-443A-860A-C84EA4419D23}" srcOrd="2" destOrd="0" parTransId="{FE9BF5E7-8ACC-4674-A026-AA8D9E4D6EA9}" sibTransId="{C9CA162A-4498-4C4E-820F-DD1C2C5B696E}"/>
    <dgm:cxn modelId="{F252CE18-9587-48ED-86C3-9076C6EB61BB}" type="presOf" srcId="{94F59B71-2CAF-453B-96C0-6E0D51C5F9CF}" destId="{4E02F5AF-700C-4B8E-8776-E2D778C24951}" srcOrd="0" destOrd="0" presId="urn:microsoft.com/office/officeart/2005/8/layout/hierarchy3"/>
    <dgm:cxn modelId="{DE54DDC7-D16E-4577-873D-311B22EF1DAB}" srcId="{FD20DE21-69C3-44FE-81AE-65D9F0D995A2}" destId="{D7DAF011-164C-4F38-A816-D8FABE1A40D5}" srcOrd="5" destOrd="0" parTransId="{94F59B71-2CAF-453B-96C0-6E0D51C5F9CF}" sibTransId="{6282ABA8-23C5-4A6E-AA0D-8354650F0246}"/>
    <dgm:cxn modelId="{EBAE53F3-3A3D-4B8C-B587-B830D9247537}" type="presOf" srcId="{FE9BF5E7-8ACC-4674-A026-AA8D9E4D6EA9}" destId="{F4289B75-FD0F-4997-B060-52C9F25FF06E}" srcOrd="0" destOrd="0" presId="urn:microsoft.com/office/officeart/2005/8/layout/hierarchy3"/>
    <dgm:cxn modelId="{C4ED6F6E-1E03-435B-B424-E75531341DE2}" type="presOf" srcId="{1D2F666F-3182-488F-849C-1577CEDE5011}" destId="{47A4EED7-9469-4ED8-9F5E-02C56E0AC425}" srcOrd="0" destOrd="0" presId="urn:microsoft.com/office/officeart/2005/8/layout/hierarchy3"/>
    <dgm:cxn modelId="{41348C2D-B167-4C6E-84C7-76929A0B1464}" type="presOf" srcId="{28DC310D-D8DC-443A-860A-C84EA4419D23}" destId="{DCC5A7CD-8505-462D-B2B8-7270BDF376C4}" srcOrd="0" destOrd="0" presId="urn:microsoft.com/office/officeart/2005/8/layout/hierarchy3"/>
    <dgm:cxn modelId="{B6788091-3707-411D-BCAC-6F85CF3EC003}" type="presOf" srcId="{82D5F962-1FC6-4755-9DAF-6BEB87E9BF12}" destId="{2F8B4C3C-F035-45DA-9BEF-871B697145F2}" srcOrd="0" destOrd="0" presId="urn:microsoft.com/office/officeart/2005/8/layout/hierarchy3"/>
    <dgm:cxn modelId="{56E473C3-908A-47B7-9E80-71FDD6DAD0B5}" type="presOf" srcId="{D603187B-407D-4646-9D94-06CA32DDF024}" destId="{A8B7E96A-D763-4B4F-9CF8-AE3E388B1B4F}" srcOrd="0" destOrd="0" presId="urn:microsoft.com/office/officeart/2005/8/layout/hierarchy3"/>
    <dgm:cxn modelId="{F7E6A481-E834-49CE-98A5-64283B2C9D5A}" type="presOf" srcId="{FD20DE21-69C3-44FE-81AE-65D9F0D995A2}" destId="{AB1F3A16-CBA2-4B00-932F-F43FCC3AEA53}" srcOrd="1" destOrd="0" presId="urn:microsoft.com/office/officeart/2005/8/layout/hierarchy3"/>
    <dgm:cxn modelId="{0B92136C-BFBC-41D5-8B3F-3C18938C2D9E}" srcId="{D603187B-407D-4646-9D94-06CA32DDF024}" destId="{FD20DE21-69C3-44FE-81AE-65D9F0D995A2}" srcOrd="0" destOrd="0" parTransId="{B3E64FB5-8A38-4C87-8EBE-5E909978A964}" sibTransId="{7D201D79-AAC6-4FA7-8164-7E5A2E1CEC0B}"/>
    <dgm:cxn modelId="{D817EF2B-A9C1-41B5-B0C9-4BCB3EFB5595}" type="presOf" srcId="{BEE7B566-953C-475F-8D4A-036FFEA39CB7}" destId="{52E9A443-3A0C-422E-B15A-6780A171FFA4}" srcOrd="0" destOrd="0" presId="urn:microsoft.com/office/officeart/2005/8/layout/hierarchy3"/>
    <dgm:cxn modelId="{00846FC6-047F-4F60-901A-238C1DEC5B98}" type="presOf" srcId="{F2BE3A2B-EB83-4695-8E6D-2F29BEF92479}" destId="{D4FA9911-5C8F-4F9A-ABD5-ADAA8FEF2134}" srcOrd="0" destOrd="0" presId="urn:microsoft.com/office/officeart/2005/8/layout/hierarchy3"/>
    <dgm:cxn modelId="{A96433BC-D8AC-4084-85C2-87CBB0E1B532}" srcId="{FD20DE21-69C3-44FE-81AE-65D9F0D995A2}" destId="{82D5F962-1FC6-4755-9DAF-6BEB87E9BF12}" srcOrd="0" destOrd="0" parTransId="{F2BE3A2B-EB83-4695-8E6D-2F29BEF92479}" sibTransId="{7179BBA1-32C7-4E3C-9A49-A67EDFFC805E}"/>
    <dgm:cxn modelId="{71A0ADDC-0067-4994-A824-F8CA2DDB8ADC}" type="presOf" srcId="{FD20DE21-69C3-44FE-81AE-65D9F0D995A2}" destId="{C604EE84-6FC7-454A-8604-A3E0B9E54EED}" srcOrd="0" destOrd="0" presId="urn:microsoft.com/office/officeart/2005/8/layout/hierarchy3"/>
    <dgm:cxn modelId="{8998AB02-0BC5-4AAC-84BF-41EC81AB8087}" type="presOf" srcId="{13934458-5476-4B6A-8DBB-4A57D58E82D8}" destId="{7F7DF5F1-7883-40DE-860B-D96A16E40BFF}" srcOrd="0" destOrd="0" presId="urn:microsoft.com/office/officeart/2005/8/layout/hierarchy3"/>
    <dgm:cxn modelId="{5F8FC363-45C2-43C7-84C8-2FA26D72E6C9}" type="presParOf" srcId="{A8B7E96A-D763-4B4F-9CF8-AE3E388B1B4F}" destId="{8FC98A70-B928-4779-A7CF-2004B644B7F6}" srcOrd="0" destOrd="0" presId="urn:microsoft.com/office/officeart/2005/8/layout/hierarchy3"/>
    <dgm:cxn modelId="{D6257C2A-0942-4FA9-9ED6-3D76AA2D1AD3}" type="presParOf" srcId="{8FC98A70-B928-4779-A7CF-2004B644B7F6}" destId="{9E2E809A-788B-4F45-8547-8DA6147007C8}" srcOrd="0" destOrd="0" presId="urn:microsoft.com/office/officeart/2005/8/layout/hierarchy3"/>
    <dgm:cxn modelId="{48DD7546-C849-469B-8854-BE25A6B650FF}" type="presParOf" srcId="{9E2E809A-788B-4F45-8547-8DA6147007C8}" destId="{C604EE84-6FC7-454A-8604-A3E0B9E54EED}" srcOrd="0" destOrd="0" presId="urn:microsoft.com/office/officeart/2005/8/layout/hierarchy3"/>
    <dgm:cxn modelId="{B78558AC-377C-41E7-A0DD-0B013A75CBDA}" type="presParOf" srcId="{9E2E809A-788B-4F45-8547-8DA6147007C8}" destId="{AB1F3A16-CBA2-4B00-932F-F43FCC3AEA53}" srcOrd="1" destOrd="0" presId="urn:microsoft.com/office/officeart/2005/8/layout/hierarchy3"/>
    <dgm:cxn modelId="{D71763A5-7E10-48BD-982F-1411C8F238DD}" type="presParOf" srcId="{8FC98A70-B928-4779-A7CF-2004B644B7F6}" destId="{72344783-60EF-4C01-920E-A5FABC30C199}" srcOrd="1" destOrd="0" presId="urn:microsoft.com/office/officeart/2005/8/layout/hierarchy3"/>
    <dgm:cxn modelId="{9F3D43AA-948C-44C0-A583-02A6297FCFD6}" type="presParOf" srcId="{72344783-60EF-4C01-920E-A5FABC30C199}" destId="{D4FA9911-5C8F-4F9A-ABD5-ADAA8FEF2134}" srcOrd="0" destOrd="0" presId="urn:microsoft.com/office/officeart/2005/8/layout/hierarchy3"/>
    <dgm:cxn modelId="{24B1ED7D-2A79-4B6C-8840-E06637249113}" type="presParOf" srcId="{72344783-60EF-4C01-920E-A5FABC30C199}" destId="{2F8B4C3C-F035-45DA-9BEF-871B697145F2}" srcOrd="1" destOrd="0" presId="urn:microsoft.com/office/officeart/2005/8/layout/hierarchy3"/>
    <dgm:cxn modelId="{D898B5AA-DA74-4BAA-AC31-D527B1BE5F6B}" type="presParOf" srcId="{72344783-60EF-4C01-920E-A5FABC30C199}" destId="{11068DB0-49C8-4D85-A81F-48498DF7A6DA}" srcOrd="2" destOrd="0" presId="urn:microsoft.com/office/officeart/2005/8/layout/hierarchy3"/>
    <dgm:cxn modelId="{C121FCF0-582B-4C2F-AA81-0A9C8313B363}" type="presParOf" srcId="{72344783-60EF-4C01-920E-A5FABC30C199}" destId="{8A3905F8-55EB-4D7E-B286-733EBC639453}" srcOrd="3" destOrd="0" presId="urn:microsoft.com/office/officeart/2005/8/layout/hierarchy3"/>
    <dgm:cxn modelId="{F3DA7AB1-FC9A-40F3-A7B8-3E75E6B998FE}" type="presParOf" srcId="{72344783-60EF-4C01-920E-A5FABC30C199}" destId="{F4289B75-FD0F-4997-B060-52C9F25FF06E}" srcOrd="4" destOrd="0" presId="urn:microsoft.com/office/officeart/2005/8/layout/hierarchy3"/>
    <dgm:cxn modelId="{5E659623-E2F4-4BEE-A156-609C03911E23}" type="presParOf" srcId="{72344783-60EF-4C01-920E-A5FABC30C199}" destId="{DCC5A7CD-8505-462D-B2B8-7270BDF376C4}" srcOrd="5" destOrd="0" presId="urn:microsoft.com/office/officeart/2005/8/layout/hierarchy3"/>
    <dgm:cxn modelId="{57543A4C-4D08-478C-805F-8B770392E201}" type="presParOf" srcId="{72344783-60EF-4C01-920E-A5FABC30C199}" destId="{52E9A443-3A0C-422E-B15A-6780A171FFA4}" srcOrd="6" destOrd="0" presId="urn:microsoft.com/office/officeart/2005/8/layout/hierarchy3"/>
    <dgm:cxn modelId="{7960EA3A-2F88-4BF2-94D3-4503764FF7EE}" type="presParOf" srcId="{72344783-60EF-4C01-920E-A5FABC30C199}" destId="{E6018F29-6AD2-4F73-ABC2-93307D5C56E0}" srcOrd="7" destOrd="0" presId="urn:microsoft.com/office/officeart/2005/8/layout/hierarchy3"/>
    <dgm:cxn modelId="{C1499464-A625-4CE8-B19E-5169F740A6D3}" type="presParOf" srcId="{72344783-60EF-4C01-920E-A5FABC30C199}" destId="{7F7DF5F1-7883-40DE-860B-D96A16E40BFF}" srcOrd="8" destOrd="0" presId="urn:microsoft.com/office/officeart/2005/8/layout/hierarchy3"/>
    <dgm:cxn modelId="{FB841C47-D253-4F34-821F-68B82A2E713B}" type="presParOf" srcId="{72344783-60EF-4C01-920E-A5FABC30C199}" destId="{47A4EED7-9469-4ED8-9F5E-02C56E0AC425}" srcOrd="9" destOrd="0" presId="urn:microsoft.com/office/officeart/2005/8/layout/hierarchy3"/>
    <dgm:cxn modelId="{A051F6EC-354C-4CB5-A6E4-1C0AAC2119D2}" type="presParOf" srcId="{72344783-60EF-4C01-920E-A5FABC30C199}" destId="{4E02F5AF-700C-4B8E-8776-E2D778C24951}" srcOrd="10" destOrd="0" presId="urn:microsoft.com/office/officeart/2005/8/layout/hierarchy3"/>
    <dgm:cxn modelId="{980A3FFE-AEBD-481D-AFB0-CA48E85067F6}" type="presParOf" srcId="{72344783-60EF-4C01-920E-A5FABC30C199}" destId="{A406DE7D-C7A0-4990-807F-69036379B9A3}" srcOrd="11" destOrd="0" presId="urn:microsoft.com/office/officeart/2005/8/layout/hierarchy3"/>
  </dgm:cxnLst>
  <dgm:bg/>
  <dgm:whole/>
</dgm:dataModel>
</file>

<file path=ppt/diagrams/data8.xml><?xml version="1.0" encoding="utf-8"?>
<dgm:dataModel xmlns:dgm="http://schemas.openxmlformats.org/drawingml/2006/diagram" xmlns:a="http://schemas.openxmlformats.org/drawingml/2006/main">
  <dgm:ptLst>
    <dgm:pt modelId="{D603187B-407D-4646-9D94-06CA32DDF024}" type="doc">
      <dgm:prSet loTypeId="urn:microsoft.com/office/officeart/2005/8/layout/hierarchy3" loCatId="hierarchy" qsTypeId="urn:microsoft.com/office/officeart/2005/8/quickstyle/3d2" qsCatId="3D" csTypeId="urn:microsoft.com/office/officeart/2005/8/colors/accent2_1" csCatId="accent2" phldr="1"/>
      <dgm:spPr/>
      <dgm:t>
        <a:bodyPr/>
        <a:lstStyle/>
        <a:p>
          <a:endParaRPr lang="ru-RU"/>
        </a:p>
      </dgm:t>
    </dgm:pt>
    <dgm:pt modelId="{FD20DE21-69C3-44FE-81AE-65D9F0D995A2}">
      <dgm:prSet phldrT="[Текст]" custT="1"/>
      <dgm:spPr/>
      <dgm:t>
        <a:bodyPr/>
        <a:lstStyle/>
        <a:p>
          <a:pPr eaLnBrk="1" latinLnBrk="0">
            <a:lnSpc>
              <a:spcPct val="80000"/>
            </a:lnSpc>
          </a:pPr>
          <a:r>
            <a:rPr lang="uk-UA" sz="3600" b="1" dirty="0" smtClean="0"/>
            <a:t>Довжина. Маса. Місткість. Час. Вартість. Площа</a:t>
          </a:r>
          <a:r>
            <a:rPr lang="ru-RU" sz="3600" b="1" dirty="0" smtClean="0"/>
            <a:t> </a:t>
          </a:r>
        </a:p>
      </dgm:t>
    </dgm:pt>
    <dgm:pt modelId="{B3E64FB5-8A38-4C87-8EBE-5E909978A964}" type="parTrans" cxnId="{0B92136C-BFBC-41D5-8B3F-3C18938C2D9E}">
      <dgm:prSet/>
      <dgm:spPr/>
      <dgm:t>
        <a:bodyPr/>
        <a:lstStyle/>
        <a:p>
          <a:endParaRPr lang="ru-RU"/>
        </a:p>
      </dgm:t>
    </dgm:pt>
    <dgm:pt modelId="{7D201D79-AAC6-4FA7-8164-7E5A2E1CEC0B}" type="sibTrans" cxnId="{0B92136C-BFBC-41D5-8B3F-3C18938C2D9E}">
      <dgm:prSet/>
      <dgm:spPr/>
      <dgm:t>
        <a:bodyPr/>
        <a:lstStyle/>
        <a:p>
          <a:endParaRPr lang="ru-RU"/>
        </a:p>
      </dgm:t>
    </dgm:pt>
    <dgm:pt modelId="{A61B3BD7-C606-47E7-909A-699386A2476A}">
      <dgm:prSet custT="1"/>
      <dgm:spPr/>
      <dgm:t>
        <a:bodyPr/>
        <a:lstStyle/>
        <a:p>
          <a:pPr algn="just" eaLnBrk="1" latinLnBrk="0"/>
          <a:r>
            <a:rPr lang="uk-UA" sz="2400" dirty="0" smtClean="0"/>
            <a:t>порівнювати й упорядковувати об’єкти за різними ознаками (довжиною, масою, місткістю,  площею); </a:t>
          </a:r>
          <a:endParaRPr lang="uk-UA" sz="2400" dirty="0"/>
        </a:p>
      </dgm:t>
    </dgm:pt>
    <dgm:pt modelId="{5DF80FBD-7CB9-4599-9A03-57EDC4ECE0C9}" type="parTrans" cxnId="{26C8C6C1-E3F6-4333-AF40-C3CBCFDFB9AC}">
      <dgm:prSet/>
      <dgm:spPr/>
      <dgm:t>
        <a:bodyPr/>
        <a:lstStyle/>
        <a:p>
          <a:endParaRPr lang="ru-RU" sz="1500"/>
        </a:p>
      </dgm:t>
    </dgm:pt>
    <dgm:pt modelId="{E47F08ED-B980-4DB7-82C1-6D5D79A2FDD6}" type="sibTrans" cxnId="{26C8C6C1-E3F6-4333-AF40-C3CBCFDFB9AC}">
      <dgm:prSet/>
      <dgm:spPr/>
      <dgm:t>
        <a:bodyPr/>
        <a:lstStyle/>
        <a:p>
          <a:endParaRPr lang="ru-RU"/>
        </a:p>
      </dgm:t>
    </dgm:pt>
    <dgm:pt modelId="{C2F728F4-35FF-4F75-AD9B-1C5079039FD6}">
      <dgm:prSet custT="1"/>
      <dgm:spPr/>
      <dgm:t>
        <a:bodyPr/>
        <a:lstStyle/>
        <a:p>
          <a:pPr algn="just" eaLnBrk="1" latinLnBrk="0"/>
          <a:r>
            <a:rPr lang="uk-UA" sz="2400" dirty="0" smtClean="0"/>
            <a:t>визначати площу фігури за допомогою палетки; </a:t>
          </a:r>
          <a:endParaRPr lang="ru-RU" sz="2400" dirty="0"/>
        </a:p>
      </dgm:t>
    </dgm:pt>
    <dgm:pt modelId="{6EA57924-F423-4EA0-ABFA-85FAF19AB9E2}" type="parTrans" cxnId="{2D82B82E-D011-4855-A9B6-3E5DBEEDBA45}">
      <dgm:prSet/>
      <dgm:spPr/>
      <dgm:t>
        <a:bodyPr/>
        <a:lstStyle/>
        <a:p>
          <a:endParaRPr lang="ru-RU" sz="1500"/>
        </a:p>
      </dgm:t>
    </dgm:pt>
    <dgm:pt modelId="{99F96D59-0DCC-47D7-8A7D-F6F908DB7CB5}" type="sibTrans" cxnId="{2D82B82E-D011-4855-A9B6-3E5DBEEDBA45}">
      <dgm:prSet/>
      <dgm:spPr/>
      <dgm:t>
        <a:bodyPr/>
        <a:lstStyle/>
        <a:p>
          <a:endParaRPr lang="ru-RU"/>
        </a:p>
      </dgm:t>
    </dgm:pt>
    <dgm:pt modelId="{AA1FEE31-0FF2-4F37-AB20-3EF242CFEF55}">
      <dgm:prSet custT="1"/>
      <dgm:spPr/>
      <dgm:t>
        <a:bodyPr/>
        <a:lstStyle/>
        <a:p>
          <a:pPr algn="just" eaLnBrk="1" latinLnBrk="0"/>
          <a:r>
            <a:rPr lang="uk-UA" sz="2400" dirty="0" smtClean="0"/>
            <a:t>застосовувати формули під час обчислення периметра й площі прямокутника; </a:t>
          </a:r>
          <a:endParaRPr lang="ru-RU" sz="2400" dirty="0"/>
        </a:p>
      </dgm:t>
    </dgm:pt>
    <dgm:pt modelId="{0882F564-2424-4588-94AA-361286E2AAFA}" type="parTrans" cxnId="{4EC57D1B-73BD-478E-B078-B9C92D0DBEF6}">
      <dgm:prSet/>
      <dgm:spPr/>
      <dgm:t>
        <a:bodyPr/>
        <a:lstStyle/>
        <a:p>
          <a:endParaRPr lang="ru-RU" sz="1500"/>
        </a:p>
      </dgm:t>
    </dgm:pt>
    <dgm:pt modelId="{927AA43C-89D6-43A4-B1CD-0980EA025063}" type="sibTrans" cxnId="{4EC57D1B-73BD-478E-B078-B9C92D0DBEF6}">
      <dgm:prSet/>
      <dgm:spPr/>
      <dgm:t>
        <a:bodyPr/>
        <a:lstStyle/>
        <a:p>
          <a:endParaRPr lang="ru-RU"/>
        </a:p>
      </dgm:t>
    </dgm:pt>
    <dgm:pt modelId="{90D7907E-8FF9-4B93-87EC-34B1A4637BBB}">
      <dgm:prSet custT="1"/>
      <dgm:spPr/>
      <dgm:t>
        <a:bodyPr/>
        <a:lstStyle/>
        <a:p>
          <a:pPr algn="just" eaLnBrk="1" latinLnBrk="0"/>
          <a:r>
            <a:rPr lang="uk-UA" sz="2400" dirty="0" smtClean="0"/>
            <a:t>замінювати одні одиниці вимірювання величини іншими, порівнювати значення однойменних величин, виконувати арифметичні дії з ними; </a:t>
          </a:r>
          <a:endParaRPr lang="uk-UA" sz="2400" dirty="0"/>
        </a:p>
      </dgm:t>
    </dgm:pt>
    <dgm:pt modelId="{C7820446-4928-4BBA-AF09-3AEE7ABAB412}" type="parTrans" cxnId="{BB094761-364B-4B5E-B8C1-C221498A86F0}">
      <dgm:prSet/>
      <dgm:spPr/>
      <dgm:t>
        <a:bodyPr/>
        <a:lstStyle/>
        <a:p>
          <a:endParaRPr lang="ru-RU" sz="1500"/>
        </a:p>
      </dgm:t>
    </dgm:pt>
    <dgm:pt modelId="{7026201B-91CA-464C-ABB4-16A30628D0D5}" type="sibTrans" cxnId="{BB094761-364B-4B5E-B8C1-C221498A86F0}">
      <dgm:prSet/>
      <dgm:spPr/>
      <dgm:t>
        <a:bodyPr/>
        <a:lstStyle/>
        <a:p>
          <a:endParaRPr lang="ru-RU"/>
        </a:p>
      </dgm:t>
    </dgm:pt>
    <dgm:pt modelId="{35788C52-6172-4084-B91E-0C847DEF78F9}">
      <dgm:prSet custT="1"/>
      <dgm:spPr/>
      <dgm:t>
        <a:bodyPr/>
        <a:lstStyle/>
        <a:p>
          <a:pPr algn="just" eaLnBrk="1" latinLnBrk="0"/>
          <a:r>
            <a:rPr lang="uk-UA" sz="2400" dirty="0" smtClean="0"/>
            <a:t>застосовувати співвідношення між одиницями вимірювання величини під час розв’язування навчально-пізнавальних і практично зорієнтованих задач;</a:t>
          </a:r>
          <a:r>
            <a:rPr lang="ru-RU" sz="2400" dirty="0" smtClean="0"/>
            <a:t> </a:t>
          </a:r>
          <a:endParaRPr lang="uk-UA" sz="2400" dirty="0"/>
        </a:p>
      </dgm:t>
    </dgm:pt>
    <dgm:pt modelId="{392E5A49-F906-4D0D-985E-550726ACDB09}" type="parTrans" cxnId="{7B90EA24-6CBA-49DB-84D8-2A0B69EBF5A6}">
      <dgm:prSet/>
      <dgm:spPr/>
      <dgm:t>
        <a:bodyPr/>
        <a:lstStyle/>
        <a:p>
          <a:endParaRPr lang="ru-RU" sz="1500"/>
        </a:p>
      </dgm:t>
    </dgm:pt>
    <dgm:pt modelId="{7F9D3EA5-2943-483A-9CB5-1A0B485FDB39}" type="sibTrans" cxnId="{7B90EA24-6CBA-49DB-84D8-2A0B69EBF5A6}">
      <dgm:prSet/>
      <dgm:spPr/>
      <dgm:t>
        <a:bodyPr/>
        <a:lstStyle/>
        <a:p>
          <a:endParaRPr lang="ru-RU"/>
        </a:p>
      </dgm:t>
    </dgm:pt>
    <dgm:pt modelId="{A8B7E96A-D763-4B4F-9CF8-AE3E388B1B4F}" type="pres">
      <dgm:prSet presAssocID="{D603187B-407D-4646-9D94-06CA32DDF024}" presName="diagram" presStyleCnt="0">
        <dgm:presLayoutVars>
          <dgm:chPref val="1"/>
          <dgm:dir/>
          <dgm:animOne val="branch"/>
          <dgm:animLvl val="lvl"/>
          <dgm:resizeHandles/>
        </dgm:presLayoutVars>
      </dgm:prSet>
      <dgm:spPr/>
      <dgm:t>
        <a:bodyPr/>
        <a:lstStyle/>
        <a:p>
          <a:endParaRPr lang="ru-RU"/>
        </a:p>
      </dgm:t>
    </dgm:pt>
    <dgm:pt modelId="{8FC98A70-B928-4779-A7CF-2004B644B7F6}" type="pres">
      <dgm:prSet presAssocID="{FD20DE21-69C3-44FE-81AE-65D9F0D995A2}" presName="root" presStyleCnt="0"/>
      <dgm:spPr/>
    </dgm:pt>
    <dgm:pt modelId="{9E2E809A-788B-4F45-8547-8DA6147007C8}" type="pres">
      <dgm:prSet presAssocID="{FD20DE21-69C3-44FE-81AE-65D9F0D995A2}" presName="rootComposite" presStyleCnt="0"/>
      <dgm:spPr/>
    </dgm:pt>
    <dgm:pt modelId="{C604EE84-6FC7-454A-8604-A3E0B9E54EED}" type="pres">
      <dgm:prSet presAssocID="{FD20DE21-69C3-44FE-81AE-65D9F0D995A2}" presName="rootText" presStyleLbl="node1" presStyleIdx="0" presStyleCnt="1" custScaleX="756721" custScaleY="209804" custLinFactNeighborY="71260"/>
      <dgm:spPr/>
      <dgm:t>
        <a:bodyPr/>
        <a:lstStyle/>
        <a:p>
          <a:endParaRPr lang="ru-RU"/>
        </a:p>
      </dgm:t>
    </dgm:pt>
    <dgm:pt modelId="{AB1F3A16-CBA2-4B00-932F-F43FCC3AEA53}" type="pres">
      <dgm:prSet presAssocID="{FD20DE21-69C3-44FE-81AE-65D9F0D995A2}" presName="rootConnector" presStyleLbl="node1" presStyleIdx="0" presStyleCnt="1"/>
      <dgm:spPr/>
      <dgm:t>
        <a:bodyPr/>
        <a:lstStyle/>
        <a:p>
          <a:endParaRPr lang="ru-RU"/>
        </a:p>
      </dgm:t>
    </dgm:pt>
    <dgm:pt modelId="{72344783-60EF-4C01-920E-A5FABC30C199}" type="pres">
      <dgm:prSet presAssocID="{FD20DE21-69C3-44FE-81AE-65D9F0D995A2}" presName="childShape" presStyleCnt="0"/>
      <dgm:spPr/>
    </dgm:pt>
    <dgm:pt modelId="{E12115F0-2E8D-47BE-9F54-22CE8DE1B358}" type="pres">
      <dgm:prSet presAssocID="{6EA57924-F423-4EA0-ABFA-85FAF19AB9E2}" presName="Name13" presStyleLbl="parChTrans1D2" presStyleIdx="0" presStyleCnt="5" custSzX="888374"/>
      <dgm:spPr/>
      <dgm:t>
        <a:bodyPr/>
        <a:lstStyle/>
        <a:p>
          <a:endParaRPr lang="ru-RU"/>
        </a:p>
      </dgm:t>
    </dgm:pt>
    <dgm:pt modelId="{19AD2BC9-C0F6-41A0-BA83-567035D340CF}" type="pres">
      <dgm:prSet presAssocID="{C2F728F4-35FF-4F75-AD9B-1C5079039FD6}" presName="childText" presStyleLbl="bgAcc1" presStyleIdx="0" presStyleCnt="5" custScaleX="1235647" custScaleY="95492" custLinFactNeighborY="89193">
        <dgm:presLayoutVars>
          <dgm:bulletEnabled val="1"/>
        </dgm:presLayoutVars>
      </dgm:prSet>
      <dgm:spPr/>
      <dgm:t>
        <a:bodyPr/>
        <a:lstStyle/>
        <a:p>
          <a:endParaRPr lang="ru-RU"/>
        </a:p>
      </dgm:t>
    </dgm:pt>
    <dgm:pt modelId="{AFF21263-D5EF-4B74-A241-0BD2D0F967DA}" type="pres">
      <dgm:prSet presAssocID="{0882F564-2424-4588-94AA-361286E2AAFA}" presName="Name13" presStyleLbl="parChTrans1D2" presStyleIdx="1" presStyleCnt="5" custSzX="888374"/>
      <dgm:spPr/>
      <dgm:t>
        <a:bodyPr/>
        <a:lstStyle/>
        <a:p>
          <a:endParaRPr lang="ru-RU"/>
        </a:p>
      </dgm:t>
    </dgm:pt>
    <dgm:pt modelId="{156681D2-5B7D-4845-8B45-4AF48F4393BF}" type="pres">
      <dgm:prSet presAssocID="{AA1FEE31-0FF2-4F37-AB20-3EF242CFEF55}" presName="childText" presStyleLbl="bgAcc1" presStyleIdx="1" presStyleCnt="5" custScaleX="1235647" custScaleY="157944" custLinFactNeighborY="89193">
        <dgm:presLayoutVars>
          <dgm:bulletEnabled val="1"/>
        </dgm:presLayoutVars>
      </dgm:prSet>
      <dgm:spPr/>
      <dgm:t>
        <a:bodyPr/>
        <a:lstStyle/>
        <a:p>
          <a:endParaRPr lang="ru-RU"/>
        </a:p>
      </dgm:t>
    </dgm:pt>
    <dgm:pt modelId="{3A542516-4BB0-4497-8C02-8FFCB9E8F1CD}" type="pres">
      <dgm:prSet presAssocID="{5DF80FBD-7CB9-4599-9A03-57EDC4ECE0C9}" presName="Name13" presStyleLbl="parChTrans1D2" presStyleIdx="2" presStyleCnt="5" custSzX="888374"/>
      <dgm:spPr/>
      <dgm:t>
        <a:bodyPr/>
        <a:lstStyle/>
        <a:p>
          <a:endParaRPr lang="ru-RU"/>
        </a:p>
      </dgm:t>
    </dgm:pt>
    <dgm:pt modelId="{70EFF27D-9F3A-4D41-91CE-C4CD0B6FB01B}" type="pres">
      <dgm:prSet presAssocID="{A61B3BD7-C606-47E7-909A-699386A2476A}" presName="childText" presStyleLbl="bgAcc1" presStyleIdx="2" presStyleCnt="5" custScaleX="1235647" custScaleY="186624" custLinFactNeighborY="89193">
        <dgm:presLayoutVars>
          <dgm:bulletEnabled val="1"/>
        </dgm:presLayoutVars>
      </dgm:prSet>
      <dgm:spPr/>
      <dgm:t>
        <a:bodyPr/>
        <a:lstStyle/>
        <a:p>
          <a:endParaRPr lang="ru-RU"/>
        </a:p>
      </dgm:t>
    </dgm:pt>
    <dgm:pt modelId="{2A8E2004-968E-484E-B50E-DE419646180F}" type="pres">
      <dgm:prSet presAssocID="{C7820446-4928-4BBA-AF09-3AEE7ABAB412}" presName="Name13" presStyleLbl="parChTrans1D2" presStyleIdx="3" presStyleCnt="5" custSzX="888374"/>
      <dgm:spPr/>
      <dgm:t>
        <a:bodyPr/>
        <a:lstStyle/>
        <a:p>
          <a:endParaRPr lang="ru-RU"/>
        </a:p>
      </dgm:t>
    </dgm:pt>
    <dgm:pt modelId="{6750F2DC-60E8-4AA9-88A7-1003D8E3C18B}" type="pres">
      <dgm:prSet presAssocID="{90D7907E-8FF9-4B93-87EC-34B1A4637BBB}" presName="childText" presStyleLbl="bgAcc1" presStyleIdx="3" presStyleCnt="5" custScaleX="1235647" custScaleY="231499" custLinFactNeighborY="89193">
        <dgm:presLayoutVars>
          <dgm:bulletEnabled val="1"/>
        </dgm:presLayoutVars>
      </dgm:prSet>
      <dgm:spPr/>
      <dgm:t>
        <a:bodyPr/>
        <a:lstStyle/>
        <a:p>
          <a:endParaRPr lang="ru-RU"/>
        </a:p>
      </dgm:t>
    </dgm:pt>
    <dgm:pt modelId="{908B8AE6-D49F-4E7E-B8D9-06D4EA8248C8}" type="pres">
      <dgm:prSet presAssocID="{392E5A49-F906-4D0D-985E-550726ACDB09}" presName="Name13" presStyleLbl="parChTrans1D2" presStyleIdx="4" presStyleCnt="5" custSzX="888374"/>
      <dgm:spPr/>
      <dgm:t>
        <a:bodyPr/>
        <a:lstStyle/>
        <a:p>
          <a:endParaRPr lang="ru-RU"/>
        </a:p>
      </dgm:t>
    </dgm:pt>
    <dgm:pt modelId="{2E9D97A2-B8F7-421A-8E29-BCFF6694C785}" type="pres">
      <dgm:prSet presAssocID="{35788C52-6172-4084-B91E-0C847DEF78F9}" presName="childText" presStyleLbl="bgAcc1" presStyleIdx="4" presStyleCnt="5" custScaleX="1235647" custScaleY="241452" custLinFactNeighborY="89193">
        <dgm:presLayoutVars>
          <dgm:bulletEnabled val="1"/>
        </dgm:presLayoutVars>
      </dgm:prSet>
      <dgm:spPr/>
      <dgm:t>
        <a:bodyPr/>
        <a:lstStyle/>
        <a:p>
          <a:endParaRPr lang="ru-RU"/>
        </a:p>
      </dgm:t>
    </dgm:pt>
  </dgm:ptLst>
  <dgm:cxnLst>
    <dgm:cxn modelId="{4EC57D1B-73BD-478E-B078-B9C92D0DBEF6}" srcId="{FD20DE21-69C3-44FE-81AE-65D9F0D995A2}" destId="{AA1FEE31-0FF2-4F37-AB20-3EF242CFEF55}" srcOrd="1" destOrd="0" parTransId="{0882F564-2424-4588-94AA-361286E2AAFA}" sibTransId="{927AA43C-89D6-43A4-B1CD-0980EA025063}"/>
    <dgm:cxn modelId="{7B90EA24-6CBA-49DB-84D8-2A0B69EBF5A6}" srcId="{FD20DE21-69C3-44FE-81AE-65D9F0D995A2}" destId="{35788C52-6172-4084-B91E-0C847DEF78F9}" srcOrd="4" destOrd="0" parTransId="{392E5A49-F906-4D0D-985E-550726ACDB09}" sibTransId="{7F9D3EA5-2943-483A-9CB5-1A0B485FDB39}"/>
    <dgm:cxn modelId="{68497F18-B194-4830-9AE0-1DBA47CFDB00}" type="presOf" srcId="{AA1FEE31-0FF2-4F37-AB20-3EF242CFEF55}" destId="{156681D2-5B7D-4845-8B45-4AF48F4393BF}" srcOrd="0" destOrd="0" presId="urn:microsoft.com/office/officeart/2005/8/layout/hierarchy3"/>
    <dgm:cxn modelId="{0487286D-9AFD-4E7E-AE5D-1CB5C1A6E5B1}" type="presOf" srcId="{5DF80FBD-7CB9-4599-9A03-57EDC4ECE0C9}" destId="{3A542516-4BB0-4497-8C02-8FFCB9E8F1CD}" srcOrd="0" destOrd="0" presId="urn:microsoft.com/office/officeart/2005/8/layout/hierarchy3"/>
    <dgm:cxn modelId="{BEBE1A0F-480C-4472-8A29-5CE6295B7E4E}" type="presOf" srcId="{FD20DE21-69C3-44FE-81AE-65D9F0D995A2}" destId="{AB1F3A16-CBA2-4B00-932F-F43FCC3AEA53}" srcOrd="1" destOrd="0" presId="urn:microsoft.com/office/officeart/2005/8/layout/hierarchy3"/>
    <dgm:cxn modelId="{5BB53E89-14BD-4BC5-A0DC-F180CA1DD272}" type="presOf" srcId="{FD20DE21-69C3-44FE-81AE-65D9F0D995A2}" destId="{C604EE84-6FC7-454A-8604-A3E0B9E54EED}" srcOrd="0" destOrd="0" presId="urn:microsoft.com/office/officeart/2005/8/layout/hierarchy3"/>
    <dgm:cxn modelId="{D0D79049-F7D7-4F7E-AAFE-2892E3943612}" type="presOf" srcId="{392E5A49-F906-4D0D-985E-550726ACDB09}" destId="{908B8AE6-D49F-4E7E-B8D9-06D4EA8248C8}" srcOrd="0" destOrd="0" presId="urn:microsoft.com/office/officeart/2005/8/layout/hierarchy3"/>
    <dgm:cxn modelId="{8EB55B62-293D-4A29-AB78-32C0C96FA7E1}" type="presOf" srcId="{35788C52-6172-4084-B91E-0C847DEF78F9}" destId="{2E9D97A2-B8F7-421A-8E29-BCFF6694C785}" srcOrd="0" destOrd="0" presId="urn:microsoft.com/office/officeart/2005/8/layout/hierarchy3"/>
    <dgm:cxn modelId="{534F7C31-E6E9-457E-9B6B-C9AB22D6A552}" type="presOf" srcId="{90D7907E-8FF9-4B93-87EC-34B1A4637BBB}" destId="{6750F2DC-60E8-4AA9-88A7-1003D8E3C18B}" srcOrd="0" destOrd="0" presId="urn:microsoft.com/office/officeart/2005/8/layout/hierarchy3"/>
    <dgm:cxn modelId="{BB094761-364B-4B5E-B8C1-C221498A86F0}" srcId="{FD20DE21-69C3-44FE-81AE-65D9F0D995A2}" destId="{90D7907E-8FF9-4B93-87EC-34B1A4637BBB}" srcOrd="3" destOrd="0" parTransId="{C7820446-4928-4BBA-AF09-3AEE7ABAB412}" sibTransId="{7026201B-91CA-464C-ABB4-16A30628D0D5}"/>
    <dgm:cxn modelId="{88723287-5A3B-46EF-848E-A42173BFF252}" type="presOf" srcId="{C2F728F4-35FF-4F75-AD9B-1C5079039FD6}" destId="{19AD2BC9-C0F6-41A0-BA83-567035D340CF}" srcOrd="0" destOrd="0" presId="urn:microsoft.com/office/officeart/2005/8/layout/hierarchy3"/>
    <dgm:cxn modelId="{ACB73B1F-24D9-49AE-AC45-1CEDB8182775}" type="presOf" srcId="{A61B3BD7-C606-47E7-909A-699386A2476A}" destId="{70EFF27D-9F3A-4D41-91CE-C4CD0B6FB01B}" srcOrd="0" destOrd="0" presId="urn:microsoft.com/office/officeart/2005/8/layout/hierarchy3"/>
    <dgm:cxn modelId="{26C8C6C1-E3F6-4333-AF40-C3CBCFDFB9AC}" srcId="{FD20DE21-69C3-44FE-81AE-65D9F0D995A2}" destId="{A61B3BD7-C606-47E7-909A-699386A2476A}" srcOrd="2" destOrd="0" parTransId="{5DF80FBD-7CB9-4599-9A03-57EDC4ECE0C9}" sibTransId="{E47F08ED-B980-4DB7-82C1-6D5D79A2FDD6}"/>
    <dgm:cxn modelId="{2D82B82E-D011-4855-A9B6-3E5DBEEDBA45}" srcId="{FD20DE21-69C3-44FE-81AE-65D9F0D995A2}" destId="{C2F728F4-35FF-4F75-AD9B-1C5079039FD6}" srcOrd="0" destOrd="0" parTransId="{6EA57924-F423-4EA0-ABFA-85FAF19AB9E2}" sibTransId="{99F96D59-0DCC-47D7-8A7D-F6F908DB7CB5}"/>
    <dgm:cxn modelId="{0B92136C-BFBC-41D5-8B3F-3C18938C2D9E}" srcId="{D603187B-407D-4646-9D94-06CA32DDF024}" destId="{FD20DE21-69C3-44FE-81AE-65D9F0D995A2}" srcOrd="0" destOrd="0" parTransId="{B3E64FB5-8A38-4C87-8EBE-5E909978A964}" sibTransId="{7D201D79-AAC6-4FA7-8164-7E5A2E1CEC0B}"/>
    <dgm:cxn modelId="{1A5C22A3-7C48-4A12-92E6-D07EE68C9D69}" type="presOf" srcId="{0882F564-2424-4588-94AA-361286E2AAFA}" destId="{AFF21263-D5EF-4B74-A241-0BD2D0F967DA}" srcOrd="0" destOrd="0" presId="urn:microsoft.com/office/officeart/2005/8/layout/hierarchy3"/>
    <dgm:cxn modelId="{FDFBEC0D-6C51-4128-AD2B-D7BADE56FF6E}" type="presOf" srcId="{C7820446-4928-4BBA-AF09-3AEE7ABAB412}" destId="{2A8E2004-968E-484E-B50E-DE419646180F}" srcOrd="0" destOrd="0" presId="urn:microsoft.com/office/officeart/2005/8/layout/hierarchy3"/>
    <dgm:cxn modelId="{1FA451F8-97E5-4C48-9AFE-109A8C121F15}" type="presOf" srcId="{6EA57924-F423-4EA0-ABFA-85FAF19AB9E2}" destId="{E12115F0-2E8D-47BE-9F54-22CE8DE1B358}" srcOrd="0" destOrd="0" presId="urn:microsoft.com/office/officeart/2005/8/layout/hierarchy3"/>
    <dgm:cxn modelId="{6F7834AF-65BE-4451-821E-22E5A9D1D6A6}" type="presOf" srcId="{D603187B-407D-4646-9D94-06CA32DDF024}" destId="{A8B7E96A-D763-4B4F-9CF8-AE3E388B1B4F}" srcOrd="0" destOrd="0" presId="urn:microsoft.com/office/officeart/2005/8/layout/hierarchy3"/>
    <dgm:cxn modelId="{5CF12DB7-EE29-49B7-89D7-EF185A383D28}" type="presParOf" srcId="{A8B7E96A-D763-4B4F-9CF8-AE3E388B1B4F}" destId="{8FC98A70-B928-4779-A7CF-2004B644B7F6}" srcOrd="0" destOrd="0" presId="urn:microsoft.com/office/officeart/2005/8/layout/hierarchy3"/>
    <dgm:cxn modelId="{E663E958-B091-4EC9-B3DB-8C1A115841C3}" type="presParOf" srcId="{8FC98A70-B928-4779-A7CF-2004B644B7F6}" destId="{9E2E809A-788B-4F45-8547-8DA6147007C8}" srcOrd="0" destOrd="0" presId="urn:microsoft.com/office/officeart/2005/8/layout/hierarchy3"/>
    <dgm:cxn modelId="{948B94E4-AC19-4A49-9520-3994745DAACB}" type="presParOf" srcId="{9E2E809A-788B-4F45-8547-8DA6147007C8}" destId="{C604EE84-6FC7-454A-8604-A3E0B9E54EED}" srcOrd="0" destOrd="0" presId="urn:microsoft.com/office/officeart/2005/8/layout/hierarchy3"/>
    <dgm:cxn modelId="{50CE8741-559B-4C43-9E30-C0718BB26206}" type="presParOf" srcId="{9E2E809A-788B-4F45-8547-8DA6147007C8}" destId="{AB1F3A16-CBA2-4B00-932F-F43FCC3AEA53}" srcOrd="1" destOrd="0" presId="urn:microsoft.com/office/officeart/2005/8/layout/hierarchy3"/>
    <dgm:cxn modelId="{21FE8E30-EF03-46FD-81F0-85FAC7366E85}" type="presParOf" srcId="{8FC98A70-B928-4779-A7CF-2004B644B7F6}" destId="{72344783-60EF-4C01-920E-A5FABC30C199}" srcOrd="1" destOrd="0" presId="urn:microsoft.com/office/officeart/2005/8/layout/hierarchy3"/>
    <dgm:cxn modelId="{A5EF7DDD-1FB3-43AB-8F66-3039953140C0}" type="presParOf" srcId="{72344783-60EF-4C01-920E-A5FABC30C199}" destId="{E12115F0-2E8D-47BE-9F54-22CE8DE1B358}" srcOrd="0" destOrd="0" presId="urn:microsoft.com/office/officeart/2005/8/layout/hierarchy3"/>
    <dgm:cxn modelId="{657951FE-DC3A-44AE-93D8-8F051B9AAF78}" type="presParOf" srcId="{72344783-60EF-4C01-920E-A5FABC30C199}" destId="{19AD2BC9-C0F6-41A0-BA83-567035D340CF}" srcOrd="1" destOrd="0" presId="urn:microsoft.com/office/officeart/2005/8/layout/hierarchy3"/>
    <dgm:cxn modelId="{0BBF807F-1DFA-488A-9559-110B66125FEA}" type="presParOf" srcId="{72344783-60EF-4C01-920E-A5FABC30C199}" destId="{AFF21263-D5EF-4B74-A241-0BD2D0F967DA}" srcOrd="2" destOrd="0" presId="urn:microsoft.com/office/officeart/2005/8/layout/hierarchy3"/>
    <dgm:cxn modelId="{02BFAE85-F107-441E-ABDA-08DB1F5A14A6}" type="presParOf" srcId="{72344783-60EF-4C01-920E-A5FABC30C199}" destId="{156681D2-5B7D-4845-8B45-4AF48F4393BF}" srcOrd="3" destOrd="0" presId="urn:microsoft.com/office/officeart/2005/8/layout/hierarchy3"/>
    <dgm:cxn modelId="{0D17F1D1-65CC-43CB-96E0-25AD818522C0}" type="presParOf" srcId="{72344783-60EF-4C01-920E-A5FABC30C199}" destId="{3A542516-4BB0-4497-8C02-8FFCB9E8F1CD}" srcOrd="4" destOrd="0" presId="urn:microsoft.com/office/officeart/2005/8/layout/hierarchy3"/>
    <dgm:cxn modelId="{A6697215-636D-4C13-A6DE-F30C32E6CC9C}" type="presParOf" srcId="{72344783-60EF-4C01-920E-A5FABC30C199}" destId="{70EFF27D-9F3A-4D41-91CE-C4CD0B6FB01B}" srcOrd="5" destOrd="0" presId="urn:microsoft.com/office/officeart/2005/8/layout/hierarchy3"/>
    <dgm:cxn modelId="{DDF7A493-0ED2-4E8E-88A1-C4EE7AECCBAB}" type="presParOf" srcId="{72344783-60EF-4C01-920E-A5FABC30C199}" destId="{2A8E2004-968E-484E-B50E-DE419646180F}" srcOrd="6" destOrd="0" presId="urn:microsoft.com/office/officeart/2005/8/layout/hierarchy3"/>
    <dgm:cxn modelId="{82A7C90F-15DB-4774-A655-AFA2ECB65A4E}" type="presParOf" srcId="{72344783-60EF-4C01-920E-A5FABC30C199}" destId="{6750F2DC-60E8-4AA9-88A7-1003D8E3C18B}" srcOrd="7" destOrd="0" presId="urn:microsoft.com/office/officeart/2005/8/layout/hierarchy3"/>
    <dgm:cxn modelId="{9B4BE280-7DE9-4BBA-AA01-086E931440C3}" type="presParOf" srcId="{72344783-60EF-4C01-920E-A5FABC30C199}" destId="{908B8AE6-D49F-4E7E-B8D9-06D4EA8248C8}" srcOrd="8" destOrd="0" presId="urn:microsoft.com/office/officeart/2005/8/layout/hierarchy3"/>
    <dgm:cxn modelId="{90B141F1-24C8-4F63-BBFA-4D7FC6BD22B1}" type="presParOf" srcId="{72344783-60EF-4C01-920E-A5FABC30C199}" destId="{2E9D97A2-B8F7-421A-8E29-BCFF6694C785}" srcOrd="9" destOrd="0" presId="urn:microsoft.com/office/officeart/2005/8/layout/hierarchy3"/>
  </dgm:cxnLst>
  <dgm:bg/>
  <dgm:whole/>
</dgm:dataModel>
</file>

<file path=ppt/diagrams/data9.xml><?xml version="1.0" encoding="utf-8"?>
<dgm:dataModel xmlns:dgm="http://schemas.openxmlformats.org/drawingml/2006/diagram" xmlns:a="http://schemas.openxmlformats.org/drawingml/2006/main">
  <dgm:ptLst>
    <dgm:pt modelId="{DD3756CD-9AB7-488C-96B9-8BC9BF18B78B}" type="doc">
      <dgm:prSet loTypeId="urn:microsoft.com/office/officeart/2005/8/layout/hierarchy3" loCatId="hierarchy" qsTypeId="urn:microsoft.com/office/officeart/2005/8/quickstyle/3d2" qsCatId="3D" csTypeId="urn:microsoft.com/office/officeart/2005/8/colors/accent2_1" csCatId="accent2" phldr="1"/>
      <dgm:spPr/>
      <dgm:t>
        <a:bodyPr/>
        <a:lstStyle/>
        <a:p>
          <a:endParaRPr lang="ru-RU"/>
        </a:p>
      </dgm:t>
    </dgm:pt>
    <dgm:pt modelId="{8F3D5531-2627-427A-BCE8-64D0165EA3D9}">
      <dgm:prSet phldrT="[Текст]"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uk-UA" sz="3600" b="1" dirty="0" smtClean="0"/>
            <a:t>Групи взаємопов’язаних величин</a:t>
          </a:r>
          <a:r>
            <a:rPr lang="ru-RU" sz="3600" b="1" dirty="0" smtClean="0"/>
            <a:t> </a:t>
          </a:r>
        </a:p>
      </dgm:t>
    </dgm:pt>
    <dgm:pt modelId="{8C4485F9-5882-44BB-92FA-8E971204CCB8}" type="parTrans" cxnId="{789DA03F-7815-4A5F-9D30-C342BB547305}">
      <dgm:prSet/>
      <dgm:spPr/>
      <dgm:t>
        <a:bodyPr/>
        <a:lstStyle/>
        <a:p>
          <a:endParaRPr lang="ru-RU"/>
        </a:p>
      </dgm:t>
    </dgm:pt>
    <dgm:pt modelId="{901D1192-55BB-47C1-89D8-6B2400CD2C8F}" type="sibTrans" cxnId="{789DA03F-7815-4A5F-9D30-C342BB547305}">
      <dgm:prSet/>
      <dgm:spPr/>
      <dgm:t>
        <a:bodyPr/>
        <a:lstStyle/>
        <a:p>
          <a:endParaRPr lang="ru-RU"/>
        </a:p>
      </dgm:t>
    </dgm:pt>
    <dgm:pt modelId="{A3726DED-AFDF-4856-88D4-9086ADB2387A}">
      <dgm:prSet phldrT="[Текст]" custT="1"/>
      <dgm:spPr/>
      <dgm:t>
        <a:bodyPr/>
        <a:lstStyle/>
        <a:p>
          <a:pPr marL="0" marR="0" indent="0" algn="just" defTabSz="914400" eaLnBrk="1" fontAlgn="auto" latinLnBrk="0" hangingPunct="1">
            <a:lnSpc>
              <a:spcPct val="100000"/>
            </a:lnSpc>
            <a:spcBef>
              <a:spcPts val="0"/>
            </a:spcBef>
            <a:spcAft>
              <a:spcPts val="0"/>
            </a:spcAft>
            <a:buClrTx/>
            <a:buSzTx/>
            <a:buFontTx/>
            <a:buNone/>
            <a:tabLst/>
            <a:defRPr/>
          </a:pPr>
          <a:r>
            <a:rPr lang="uk-UA" sz="2400" dirty="0" smtClean="0"/>
            <a:t>розуміти, що ситуації, які трапляються в навколишньому світі можуть описуватися трьома взаємопов’язаними величинами (вартість, ціна, кількість; відстань, швидкість, час); </a:t>
          </a:r>
          <a:endParaRPr lang="ru-RU" sz="2400" dirty="0"/>
        </a:p>
      </dgm:t>
    </dgm:pt>
    <dgm:pt modelId="{AB0C1B4E-F6CB-4537-91C4-23E04DC022E1}" type="parTrans" cxnId="{117D83B9-A4D2-4972-8E4D-56A3DD879255}">
      <dgm:prSet/>
      <dgm:spPr/>
      <dgm:t>
        <a:bodyPr/>
        <a:lstStyle/>
        <a:p>
          <a:endParaRPr lang="ru-RU"/>
        </a:p>
      </dgm:t>
    </dgm:pt>
    <dgm:pt modelId="{CB7B3FE0-92D7-41C0-9BB8-E1847ACD5581}" type="sibTrans" cxnId="{117D83B9-A4D2-4972-8E4D-56A3DD879255}">
      <dgm:prSet/>
      <dgm:spPr/>
      <dgm:t>
        <a:bodyPr/>
        <a:lstStyle/>
        <a:p>
          <a:endParaRPr lang="ru-RU"/>
        </a:p>
      </dgm:t>
    </dgm:pt>
    <dgm:pt modelId="{B4368A40-98ED-497C-BDD6-AFBB9774D5F6}">
      <dgm:prSet custT="1"/>
      <dgm:spPr/>
      <dgm:t>
        <a:bodyPr/>
        <a:lstStyle/>
        <a:p>
          <a:pPr marL="0" marR="0" indent="0" algn="just" defTabSz="914400" eaLnBrk="1" fontAlgn="auto" latinLnBrk="0" hangingPunct="1">
            <a:lnSpc>
              <a:spcPct val="100000"/>
            </a:lnSpc>
            <a:spcBef>
              <a:spcPts val="0"/>
            </a:spcBef>
            <a:spcAft>
              <a:spcPts val="0"/>
            </a:spcAft>
            <a:buClrTx/>
            <a:buSzTx/>
            <a:buFontTx/>
            <a:buNone/>
            <a:tabLst/>
            <a:defRPr/>
          </a:pPr>
          <a:r>
            <a:rPr lang="uk-UA" sz="2400" dirty="0" smtClean="0"/>
            <a:t>застосовувати правило знаходження однієї величини за двома іншими під час розв’язування сюжетних задач;</a:t>
          </a:r>
          <a:r>
            <a:rPr lang="ru-RU" sz="2400" dirty="0" smtClean="0"/>
            <a:t> </a:t>
          </a:r>
          <a:endParaRPr lang="ru-RU" sz="2400" dirty="0"/>
        </a:p>
      </dgm:t>
    </dgm:pt>
    <dgm:pt modelId="{82A49849-013E-4996-AB7C-1133B57D0CAC}" type="parTrans" cxnId="{EF85B61E-4CFE-4D1E-AF21-0B202865E2B4}">
      <dgm:prSet/>
      <dgm:spPr/>
      <dgm:t>
        <a:bodyPr/>
        <a:lstStyle/>
        <a:p>
          <a:endParaRPr lang="ru-RU"/>
        </a:p>
      </dgm:t>
    </dgm:pt>
    <dgm:pt modelId="{724B4C2D-15BC-481D-A87D-8D5EEF8D8626}" type="sibTrans" cxnId="{EF85B61E-4CFE-4D1E-AF21-0B202865E2B4}">
      <dgm:prSet/>
      <dgm:spPr/>
      <dgm:t>
        <a:bodyPr/>
        <a:lstStyle/>
        <a:p>
          <a:endParaRPr lang="ru-RU"/>
        </a:p>
      </dgm:t>
    </dgm:pt>
    <dgm:pt modelId="{5768F79B-4D03-4757-8C02-FC3818A5BFB8}" type="pres">
      <dgm:prSet presAssocID="{DD3756CD-9AB7-488C-96B9-8BC9BF18B78B}" presName="diagram" presStyleCnt="0">
        <dgm:presLayoutVars>
          <dgm:chPref val="1"/>
          <dgm:dir/>
          <dgm:animOne val="branch"/>
          <dgm:animLvl val="lvl"/>
          <dgm:resizeHandles/>
        </dgm:presLayoutVars>
      </dgm:prSet>
      <dgm:spPr/>
      <dgm:t>
        <a:bodyPr/>
        <a:lstStyle/>
        <a:p>
          <a:endParaRPr lang="ru-RU"/>
        </a:p>
      </dgm:t>
    </dgm:pt>
    <dgm:pt modelId="{D8F70DC1-07E9-485D-AAE9-772AA9ED72AF}" type="pres">
      <dgm:prSet presAssocID="{8F3D5531-2627-427A-BCE8-64D0165EA3D9}" presName="root" presStyleCnt="0"/>
      <dgm:spPr/>
    </dgm:pt>
    <dgm:pt modelId="{789B38AA-872B-48F4-9192-B6BFFD893DEE}" type="pres">
      <dgm:prSet presAssocID="{8F3D5531-2627-427A-BCE8-64D0165EA3D9}" presName="rootComposite" presStyleCnt="0"/>
      <dgm:spPr/>
    </dgm:pt>
    <dgm:pt modelId="{A6E8DED0-40F4-4B2F-BF60-AB40F4F399C1}" type="pres">
      <dgm:prSet presAssocID="{8F3D5531-2627-427A-BCE8-64D0165EA3D9}" presName="rootText" presStyleLbl="node1" presStyleIdx="0" presStyleCnt="1" custScaleX="148314" custScaleY="54225"/>
      <dgm:spPr/>
      <dgm:t>
        <a:bodyPr/>
        <a:lstStyle/>
        <a:p>
          <a:endParaRPr lang="ru-RU"/>
        </a:p>
      </dgm:t>
    </dgm:pt>
    <dgm:pt modelId="{A6DBD6F6-E203-4949-8D96-8D2B56DD03C6}" type="pres">
      <dgm:prSet presAssocID="{8F3D5531-2627-427A-BCE8-64D0165EA3D9}" presName="rootConnector" presStyleLbl="node1" presStyleIdx="0" presStyleCnt="1"/>
      <dgm:spPr/>
      <dgm:t>
        <a:bodyPr/>
        <a:lstStyle/>
        <a:p>
          <a:endParaRPr lang="ru-RU"/>
        </a:p>
      </dgm:t>
    </dgm:pt>
    <dgm:pt modelId="{D99147A1-FA5A-4FC8-8A47-4566EB526F4D}" type="pres">
      <dgm:prSet presAssocID="{8F3D5531-2627-427A-BCE8-64D0165EA3D9}" presName="childShape" presStyleCnt="0"/>
      <dgm:spPr/>
    </dgm:pt>
    <dgm:pt modelId="{AC5E0F4C-7618-4DFF-B273-C9FAB591074B}" type="pres">
      <dgm:prSet presAssocID="{AB0C1B4E-F6CB-4537-91C4-23E04DC022E1}" presName="Name13" presStyleLbl="parChTrans1D2" presStyleIdx="0" presStyleCnt="2"/>
      <dgm:spPr/>
      <dgm:t>
        <a:bodyPr/>
        <a:lstStyle/>
        <a:p>
          <a:endParaRPr lang="ru-RU"/>
        </a:p>
      </dgm:t>
    </dgm:pt>
    <dgm:pt modelId="{BFDC3808-9268-4C57-9B2E-E2EA7CF612DA}" type="pres">
      <dgm:prSet presAssocID="{A3726DED-AFDF-4856-88D4-9086ADB2387A}" presName="childText" presStyleLbl="bgAcc1" presStyleIdx="0" presStyleCnt="2" custScaleX="193549">
        <dgm:presLayoutVars>
          <dgm:bulletEnabled val="1"/>
        </dgm:presLayoutVars>
      </dgm:prSet>
      <dgm:spPr/>
      <dgm:t>
        <a:bodyPr/>
        <a:lstStyle/>
        <a:p>
          <a:endParaRPr lang="ru-RU"/>
        </a:p>
      </dgm:t>
    </dgm:pt>
    <dgm:pt modelId="{479D400E-F16F-4757-BA10-CD27C6B9AC3E}" type="pres">
      <dgm:prSet presAssocID="{82A49849-013E-4996-AB7C-1133B57D0CAC}" presName="Name13" presStyleLbl="parChTrans1D2" presStyleIdx="1" presStyleCnt="2"/>
      <dgm:spPr/>
      <dgm:t>
        <a:bodyPr/>
        <a:lstStyle/>
        <a:p>
          <a:endParaRPr lang="ru-RU"/>
        </a:p>
      </dgm:t>
    </dgm:pt>
    <dgm:pt modelId="{746D4569-A656-4EAB-9754-85788EF183D0}" type="pres">
      <dgm:prSet presAssocID="{B4368A40-98ED-497C-BDD6-AFBB9774D5F6}" presName="childText" presStyleLbl="bgAcc1" presStyleIdx="1" presStyleCnt="2" custScaleX="193549" custScaleY="82157" custLinFactNeighborX="-745" custLinFactNeighborY="-11751">
        <dgm:presLayoutVars>
          <dgm:bulletEnabled val="1"/>
        </dgm:presLayoutVars>
      </dgm:prSet>
      <dgm:spPr/>
      <dgm:t>
        <a:bodyPr/>
        <a:lstStyle/>
        <a:p>
          <a:endParaRPr lang="ru-RU"/>
        </a:p>
      </dgm:t>
    </dgm:pt>
  </dgm:ptLst>
  <dgm:cxnLst>
    <dgm:cxn modelId="{117D83B9-A4D2-4972-8E4D-56A3DD879255}" srcId="{8F3D5531-2627-427A-BCE8-64D0165EA3D9}" destId="{A3726DED-AFDF-4856-88D4-9086ADB2387A}" srcOrd="0" destOrd="0" parTransId="{AB0C1B4E-F6CB-4537-91C4-23E04DC022E1}" sibTransId="{CB7B3FE0-92D7-41C0-9BB8-E1847ACD5581}"/>
    <dgm:cxn modelId="{FB5D0E1E-FEEC-4A14-9EE7-FE8BB40F35A9}" type="presOf" srcId="{82A49849-013E-4996-AB7C-1133B57D0CAC}" destId="{479D400E-F16F-4757-BA10-CD27C6B9AC3E}" srcOrd="0" destOrd="0" presId="urn:microsoft.com/office/officeart/2005/8/layout/hierarchy3"/>
    <dgm:cxn modelId="{B2DAAC26-332F-4D91-82B8-479AF3CAAEC8}" type="presOf" srcId="{8F3D5531-2627-427A-BCE8-64D0165EA3D9}" destId="{A6E8DED0-40F4-4B2F-BF60-AB40F4F399C1}" srcOrd="0" destOrd="0" presId="urn:microsoft.com/office/officeart/2005/8/layout/hierarchy3"/>
    <dgm:cxn modelId="{32C8C275-E2BB-450D-B1E0-84804FBE180A}" type="presOf" srcId="{AB0C1B4E-F6CB-4537-91C4-23E04DC022E1}" destId="{AC5E0F4C-7618-4DFF-B273-C9FAB591074B}" srcOrd="0" destOrd="0" presId="urn:microsoft.com/office/officeart/2005/8/layout/hierarchy3"/>
    <dgm:cxn modelId="{331C989F-6F3F-4E37-A28F-DB83F960B565}" type="presOf" srcId="{DD3756CD-9AB7-488C-96B9-8BC9BF18B78B}" destId="{5768F79B-4D03-4757-8C02-FC3818A5BFB8}" srcOrd="0" destOrd="0" presId="urn:microsoft.com/office/officeart/2005/8/layout/hierarchy3"/>
    <dgm:cxn modelId="{A5B0DE30-FA06-4D9B-B2FF-5367AAC171DE}" type="presOf" srcId="{B4368A40-98ED-497C-BDD6-AFBB9774D5F6}" destId="{746D4569-A656-4EAB-9754-85788EF183D0}" srcOrd="0" destOrd="0" presId="urn:microsoft.com/office/officeart/2005/8/layout/hierarchy3"/>
    <dgm:cxn modelId="{EF85B61E-4CFE-4D1E-AF21-0B202865E2B4}" srcId="{8F3D5531-2627-427A-BCE8-64D0165EA3D9}" destId="{B4368A40-98ED-497C-BDD6-AFBB9774D5F6}" srcOrd="1" destOrd="0" parTransId="{82A49849-013E-4996-AB7C-1133B57D0CAC}" sibTransId="{724B4C2D-15BC-481D-A87D-8D5EEF8D8626}"/>
    <dgm:cxn modelId="{172D219E-21A0-4A48-8D25-FAB4FD004B01}" type="presOf" srcId="{8F3D5531-2627-427A-BCE8-64D0165EA3D9}" destId="{A6DBD6F6-E203-4949-8D96-8D2B56DD03C6}" srcOrd="1" destOrd="0" presId="urn:microsoft.com/office/officeart/2005/8/layout/hierarchy3"/>
    <dgm:cxn modelId="{789DA03F-7815-4A5F-9D30-C342BB547305}" srcId="{DD3756CD-9AB7-488C-96B9-8BC9BF18B78B}" destId="{8F3D5531-2627-427A-BCE8-64D0165EA3D9}" srcOrd="0" destOrd="0" parTransId="{8C4485F9-5882-44BB-92FA-8E971204CCB8}" sibTransId="{901D1192-55BB-47C1-89D8-6B2400CD2C8F}"/>
    <dgm:cxn modelId="{0677F496-AEE6-4078-B06E-9E1DE6FB21E0}" type="presOf" srcId="{A3726DED-AFDF-4856-88D4-9086ADB2387A}" destId="{BFDC3808-9268-4C57-9B2E-E2EA7CF612DA}" srcOrd="0" destOrd="0" presId="urn:microsoft.com/office/officeart/2005/8/layout/hierarchy3"/>
    <dgm:cxn modelId="{355C0F85-A909-438A-8085-1E558ECBCF4A}" type="presParOf" srcId="{5768F79B-4D03-4757-8C02-FC3818A5BFB8}" destId="{D8F70DC1-07E9-485D-AAE9-772AA9ED72AF}" srcOrd="0" destOrd="0" presId="urn:microsoft.com/office/officeart/2005/8/layout/hierarchy3"/>
    <dgm:cxn modelId="{8FFE56D3-4A5B-491E-A519-41FF7367E523}" type="presParOf" srcId="{D8F70DC1-07E9-485D-AAE9-772AA9ED72AF}" destId="{789B38AA-872B-48F4-9192-B6BFFD893DEE}" srcOrd="0" destOrd="0" presId="urn:microsoft.com/office/officeart/2005/8/layout/hierarchy3"/>
    <dgm:cxn modelId="{FD850D41-D48B-4C43-989D-622B8734883E}" type="presParOf" srcId="{789B38AA-872B-48F4-9192-B6BFFD893DEE}" destId="{A6E8DED0-40F4-4B2F-BF60-AB40F4F399C1}" srcOrd="0" destOrd="0" presId="urn:microsoft.com/office/officeart/2005/8/layout/hierarchy3"/>
    <dgm:cxn modelId="{35E0FC12-91BA-4765-96B4-A57B4C51DD9A}" type="presParOf" srcId="{789B38AA-872B-48F4-9192-B6BFFD893DEE}" destId="{A6DBD6F6-E203-4949-8D96-8D2B56DD03C6}" srcOrd="1" destOrd="0" presId="urn:microsoft.com/office/officeart/2005/8/layout/hierarchy3"/>
    <dgm:cxn modelId="{06675555-AD57-4FF7-9482-5F6F087159A7}" type="presParOf" srcId="{D8F70DC1-07E9-485D-AAE9-772AA9ED72AF}" destId="{D99147A1-FA5A-4FC8-8A47-4566EB526F4D}" srcOrd="1" destOrd="0" presId="urn:microsoft.com/office/officeart/2005/8/layout/hierarchy3"/>
    <dgm:cxn modelId="{A91BF0F7-1C46-4D45-A7CE-8BF372AC2ED9}" type="presParOf" srcId="{D99147A1-FA5A-4FC8-8A47-4566EB526F4D}" destId="{AC5E0F4C-7618-4DFF-B273-C9FAB591074B}" srcOrd="0" destOrd="0" presId="urn:microsoft.com/office/officeart/2005/8/layout/hierarchy3"/>
    <dgm:cxn modelId="{2F42CEDB-D3CF-4F2C-BAA8-12BE13CB13D5}" type="presParOf" srcId="{D99147A1-FA5A-4FC8-8A47-4566EB526F4D}" destId="{BFDC3808-9268-4C57-9B2E-E2EA7CF612DA}" srcOrd="1" destOrd="0" presId="urn:microsoft.com/office/officeart/2005/8/layout/hierarchy3"/>
    <dgm:cxn modelId="{AE249FA3-9D8E-4157-85CE-3E8FFB022860}" type="presParOf" srcId="{D99147A1-FA5A-4FC8-8A47-4566EB526F4D}" destId="{479D400E-F16F-4757-BA10-CD27C6B9AC3E}" srcOrd="2" destOrd="0" presId="urn:microsoft.com/office/officeart/2005/8/layout/hierarchy3"/>
    <dgm:cxn modelId="{EC604F1D-C921-4F4E-930D-AC02B5930AB8}" type="presParOf" srcId="{D99147A1-FA5A-4FC8-8A47-4566EB526F4D}" destId="{746D4569-A656-4EAB-9754-85788EF183D0}" srcOrd="3" destOrd="0" presId="urn:microsoft.com/office/officeart/2005/8/layout/hierarchy3"/>
  </dgm:cxnLst>
  <dgm:bg/>
  <dgm:whole/>
</dgm:dataModel>
</file>

<file path=ppt/diagrams/layout1.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19.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0.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1.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22.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23.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2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5.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26.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27.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8.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7.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8.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55248F1-9235-48AA-8DF1-FA6C2201AD21}" type="datetimeFigureOut">
              <a:rPr lang="ru-RU" smtClean="0"/>
              <a:pPr/>
              <a:t>05.06.2015</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9E0907D-C62D-447F-B6CB-F7ED31CB19D0}"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Прямоугольник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ru-RU" smtClean="0"/>
              <a:t>Образец заголовка</a:t>
            </a:r>
            <a:endParaRPr kumimoji="0" lang="en-US"/>
          </a:p>
        </p:txBody>
      </p:sp>
      <p:sp>
        <p:nvSpPr>
          <p:cNvPr id="3" name="Подзаголовок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ru-RU" smtClean="0"/>
              <a:t>Образец подзаголовка</a:t>
            </a:r>
            <a:endParaRPr kumimoji="0" lang="en-US"/>
          </a:p>
        </p:txBody>
      </p:sp>
      <p:sp>
        <p:nvSpPr>
          <p:cNvPr id="4" name="Дата 3"/>
          <p:cNvSpPr>
            <a:spLocks noGrp="1"/>
          </p:cNvSpPr>
          <p:nvPr>
            <p:ph type="dt" sz="half" idx="10"/>
          </p:nvPr>
        </p:nvSpPr>
        <p:spPr/>
        <p:txBody>
          <a:bodyPr/>
          <a:lstStyle/>
          <a:p>
            <a:fld id="{99B43207-4DA7-4A51-87FA-F6B03476C898}" type="datetimeFigureOut">
              <a:rPr lang="ru-RU" smtClean="0"/>
              <a:pPr/>
              <a:t>05.06.2015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B93E464-06D5-45AC-B5E1-B454394C89CB}" type="slidenum">
              <a:rPr lang="ru-RU" smtClean="0"/>
              <a:pPr/>
              <a:t>‹#›</a:t>
            </a:fld>
            <a:endParaRPr lang="ru-RU"/>
          </a:p>
        </p:txBody>
      </p:sp>
      <p:sp>
        <p:nvSpPr>
          <p:cNvPr id="10" name="Прямоугольник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99B43207-4DA7-4A51-87FA-F6B03476C898}" type="datetimeFigureOut">
              <a:rPr lang="ru-RU" smtClean="0"/>
              <a:pPr/>
              <a:t>05.06.2015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B93E464-06D5-45AC-B5E1-B454394C89CB}"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9" name="Прямоугольник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Прямоугольник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Вертикальный заголовок 1"/>
          <p:cNvSpPr>
            <a:spLocks noGrp="1"/>
          </p:cNvSpPr>
          <p:nvPr>
            <p:ph type="title" orient="vert"/>
          </p:nvPr>
        </p:nvSpPr>
        <p:spPr>
          <a:xfrm>
            <a:off x="6781800" y="274640"/>
            <a:ext cx="19050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304800"/>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99B43207-4DA7-4A51-87FA-F6B03476C898}" type="datetimeFigureOut">
              <a:rPr lang="ru-RU" smtClean="0"/>
              <a:pPr/>
              <a:t>05.06.2015</a:t>
            </a:fld>
            <a:endParaRPr lang="ru-RU"/>
          </a:p>
        </p:txBody>
      </p:sp>
      <p:sp>
        <p:nvSpPr>
          <p:cNvPr id="5" name="Нижний колонтитул 4"/>
          <p:cNvSpPr>
            <a:spLocks noGrp="1"/>
          </p:cNvSpPr>
          <p:nvPr>
            <p:ph type="ftr" sz="quarter" idx="11"/>
          </p:nvPr>
        </p:nvSpPr>
        <p:spPr>
          <a:xfrm>
            <a:off x="2640597" y="6377459"/>
            <a:ext cx="3836404" cy="365125"/>
          </a:xfrm>
        </p:spPr>
        <p:txBody>
          <a:bodyPr/>
          <a:lstStyle/>
          <a:p>
            <a:endParaRPr lang="ru-RU"/>
          </a:p>
        </p:txBody>
      </p:sp>
      <p:sp>
        <p:nvSpPr>
          <p:cNvPr id="6" name="Номер слайда 5"/>
          <p:cNvSpPr>
            <a:spLocks noGrp="1"/>
          </p:cNvSpPr>
          <p:nvPr>
            <p:ph type="sldNum" sz="quarter" idx="12"/>
          </p:nvPr>
        </p:nvSpPr>
        <p:spPr/>
        <p:txBody>
          <a:bodyPr/>
          <a:lstStyle/>
          <a:p>
            <a:fld id="{CB93E464-06D5-45AC-B5E1-B454394C89CB}"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55448"/>
            <a:ext cx="8229600" cy="1252728"/>
          </a:xfrm>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99B43207-4DA7-4A51-87FA-F6B03476C898}" type="datetimeFigureOut">
              <a:rPr lang="ru-RU" smtClean="0"/>
              <a:pPr/>
              <a:t>05.06.2015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B93E464-06D5-45AC-B5E1-B454394C89CB}"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9" name="Прямоугольник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Прямоугольник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99B43207-4DA7-4A51-87FA-F6B03476C898}" type="datetimeFigureOut">
              <a:rPr lang="ru-RU" smtClean="0"/>
              <a:pPr/>
              <a:t>05.06.2015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B93E464-06D5-45AC-B5E1-B454394C89CB}"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99B43207-4DA7-4A51-87FA-F6B03476C898}" type="datetimeFigureOut">
              <a:rPr lang="ru-RU" smtClean="0"/>
              <a:pPr/>
              <a:t>05.06.2015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B93E464-06D5-45AC-B5E1-B454394C89CB}"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ru-RU" smtClean="0"/>
              <a:t>Образец текста</a:t>
            </a:r>
          </a:p>
        </p:txBody>
      </p:sp>
      <p:sp>
        <p:nvSpPr>
          <p:cNvPr id="4" name="Содержимое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Текст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ru-RU" smtClean="0"/>
              <a:t>Образец текста</a:t>
            </a:r>
          </a:p>
        </p:txBody>
      </p:sp>
      <p:sp>
        <p:nvSpPr>
          <p:cNvPr id="6" name="Содержимое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99B43207-4DA7-4A51-87FA-F6B03476C898}" type="datetimeFigureOut">
              <a:rPr lang="ru-RU" smtClean="0"/>
              <a:pPr/>
              <a:t>05.06.2015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CB93E464-06D5-45AC-B5E1-B454394C89CB}"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99B43207-4DA7-4A51-87FA-F6B03476C898}" type="datetimeFigureOut">
              <a:rPr lang="ru-RU" smtClean="0"/>
              <a:pPr/>
              <a:t>05.06.2015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CB93E464-06D5-45AC-B5E1-B454394C89CB}"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99B43207-4DA7-4A51-87FA-F6B03476C898}" type="datetimeFigureOut">
              <a:rPr lang="ru-RU" smtClean="0"/>
              <a:pPr/>
              <a:t>05.06.2015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CB93E464-06D5-45AC-B5E1-B454394C89CB}"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ru-RU" smtClean="0"/>
              <a:t>Образец заголовка</a:t>
            </a:r>
            <a:endParaRPr kumimoji="0" lang="en-US"/>
          </a:p>
        </p:txBody>
      </p:sp>
      <p:sp>
        <p:nvSpPr>
          <p:cNvPr id="3" name="Содержимое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Текст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99B43207-4DA7-4A51-87FA-F6B03476C898}" type="datetimeFigureOut">
              <a:rPr lang="ru-RU" smtClean="0"/>
              <a:pPr/>
              <a:t>05.06.2015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B93E464-06D5-45AC-B5E1-B454394C89CB}" type="slidenum">
              <a:rPr lang="ru-RU" smtClean="0"/>
              <a:pPr/>
              <a:t>‹#›</a:t>
            </a:fld>
            <a:endParaRPr lang="ru-RU"/>
          </a:p>
        </p:txBody>
      </p:sp>
      <p:sp>
        <p:nvSpPr>
          <p:cNvPr id="12" name="Прямоугольник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Прямоугольник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ru-RU" smtClean="0"/>
              <a:t>Образец заголовка</a:t>
            </a:r>
            <a:endParaRPr kumimoji="0" lang="en-US"/>
          </a:p>
        </p:txBody>
      </p:sp>
      <p:sp>
        <p:nvSpPr>
          <p:cNvPr id="3" name="Рисунок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ru-RU" smtClean="0"/>
              <a:t>Вставка рисунка</a:t>
            </a:r>
            <a:endParaRPr kumimoji="0" lang="en-US" dirty="0"/>
          </a:p>
        </p:txBody>
      </p:sp>
      <p:sp>
        <p:nvSpPr>
          <p:cNvPr id="4" name="Текст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ru-RU" smtClean="0"/>
              <a:t>Образец текста</a:t>
            </a:r>
          </a:p>
        </p:txBody>
      </p:sp>
      <p:sp>
        <p:nvSpPr>
          <p:cNvPr id="5" name="Дата 4"/>
          <p:cNvSpPr>
            <a:spLocks noGrp="1"/>
          </p:cNvSpPr>
          <p:nvPr>
            <p:ph type="dt" sz="half" idx="10"/>
          </p:nvPr>
        </p:nvSpPr>
        <p:spPr>
          <a:xfrm>
            <a:off x="164592" y="1170432"/>
            <a:ext cx="2523744" cy="201168"/>
          </a:xfrm>
        </p:spPr>
        <p:txBody>
          <a:bodyPr/>
          <a:lstStyle/>
          <a:p>
            <a:fld id="{99B43207-4DA7-4A51-87FA-F6B03476C898}" type="datetimeFigureOut">
              <a:rPr lang="ru-RU" smtClean="0"/>
              <a:pPr/>
              <a:t>05.06.2015</a:t>
            </a:fld>
            <a:endParaRPr lang="ru-RU"/>
          </a:p>
        </p:txBody>
      </p:sp>
      <p:sp>
        <p:nvSpPr>
          <p:cNvPr id="11" name="Прямоугольник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Прямоугольник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Нижний колонтитул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ru-RU"/>
          </a:p>
        </p:txBody>
      </p:sp>
      <p:sp>
        <p:nvSpPr>
          <p:cNvPr id="7" name="Номер слайда 6"/>
          <p:cNvSpPr>
            <a:spLocks noGrp="1"/>
          </p:cNvSpPr>
          <p:nvPr>
            <p:ph type="sldNum" sz="quarter" idx="12"/>
          </p:nvPr>
        </p:nvSpPr>
        <p:spPr>
          <a:xfrm>
            <a:off x="8339328" y="1170432"/>
            <a:ext cx="733864" cy="201168"/>
          </a:xfrm>
        </p:spPr>
        <p:txBody>
          <a:bodyPr/>
          <a:lstStyle/>
          <a:p>
            <a:fld id="{CB93E464-06D5-45AC-B5E1-B454394C89CB}"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Прямоугольник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Прямоугольник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4" name="Дата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99B43207-4DA7-4A51-87FA-F6B03476C898}" type="datetimeFigureOut">
              <a:rPr lang="ru-RU" smtClean="0"/>
              <a:pPr/>
              <a:t>05.06.2015</a:t>
            </a:fld>
            <a:endParaRPr lang="ru-RU"/>
          </a:p>
        </p:txBody>
      </p:sp>
      <p:sp>
        <p:nvSpPr>
          <p:cNvPr id="5" name="Нижний колонтитул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ru-RU"/>
          </a:p>
        </p:txBody>
      </p:sp>
      <p:sp>
        <p:nvSpPr>
          <p:cNvPr id="6" name="Номер слайда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CB93E464-06D5-45AC-B5E1-B454394C89CB}"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4021" r:id="rId1"/>
    <p:sldLayoutId id="2147484022" r:id="rId2"/>
    <p:sldLayoutId id="2147484023" r:id="rId3"/>
    <p:sldLayoutId id="2147484024" r:id="rId4"/>
    <p:sldLayoutId id="2147484025" r:id="rId5"/>
    <p:sldLayoutId id="2147484026" r:id="rId6"/>
    <p:sldLayoutId id="2147484027" r:id="rId7"/>
    <p:sldLayoutId id="2147484028" r:id="rId8"/>
    <p:sldLayoutId id="2147484029" r:id="rId9"/>
    <p:sldLayoutId id="2147484030" r:id="rId10"/>
    <p:sldLayoutId id="214748403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2.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2.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2.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21.xml.rels><?xml version="1.0" encoding="UTF-8" standalone="yes"?>
<Relationships xmlns="http://schemas.openxmlformats.org/package/2006/relationships"><Relationship Id="rId8" Type="http://schemas.openxmlformats.org/officeDocument/2006/relationships/diagramQuickStyle" Target="../diagrams/quickStyle22.xml"/><Relationship Id="rId3" Type="http://schemas.openxmlformats.org/officeDocument/2006/relationships/diagramLayout" Target="../diagrams/layout21.xml"/><Relationship Id="rId7" Type="http://schemas.openxmlformats.org/officeDocument/2006/relationships/diagramLayout" Target="../diagrams/layout22.xml"/><Relationship Id="rId2" Type="http://schemas.openxmlformats.org/officeDocument/2006/relationships/diagramData" Target="../diagrams/data21.xml"/><Relationship Id="rId1" Type="http://schemas.openxmlformats.org/officeDocument/2006/relationships/slideLayout" Target="../slideLayouts/slideLayout2.xml"/><Relationship Id="rId6" Type="http://schemas.openxmlformats.org/officeDocument/2006/relationships/diagramData" Target="../diagrams/data22.xml"/><Relationship Id="rId5" Type="http://schemas.openxmlformats.org/officeDocument/2006/relationships/diagramColors" Target="../diagrams/colors21.xml"/><Relationship Id="rId4" Type="http://schemas.openxmlformats.org/officeDocument/2006/relationships/diagramQuickStyle" Target="../diagrams/quickStyle21.xml"/><Relationship Id="rId9" Type="http://schemas.openxmlformats.org/officeDocument/2006/relationships/diagramColors" Target="../diagrams/colors22.xml"/></Relationships>
</file>

<file path=ppt/slides/_rels/slide22.xml.rels><?xml version="1.0" encoding="UTF-8" standalone="yes"?>
<Relationships xmlns="http://schemas.openxmlformats.org/package/2006/relationships"><Relationship Id="rId8" Type="http://schemas.openxmlformats.org/officeDocument/2006/relationships/diagramQuickStyle" Target="../diagrams/quickStyle24.xml"/><Relationship Id="rId3" Type="http://schemas.openxmlformats.org/officeDocument/2006/relationships/diagramLayout" Target="../diagrams/layout23.xml"/><Relationship Id="rId7" Type="http://schemas.openxmlformats.org/officeDocument/2006/relationships/diagramLayout" Target="../diagrams/layout24.xml"/><Relationship Id="rId2" Type="http://schemas.openxmlformats.org/officeDocument/2006/relationships/diagramData" Target="../diagrams/data23.xml"/><Relationship Id="rId1" Type="http://schemas.openxmlformats.org/officeDocument/2006/relationships/slideLayout" Target="../slideLayouts/slideLayout2.xml"/><Relationship Id="rId6" Type="http://schemas.openxmlformats.org/officeDocument/2006/relationships/diagramData" Target="../diagrams/data24.xml"/><Relationship Id="rId5" Type="http://schemas.openxmlformats.org/officeDocument/2006/relationships/diagramColors" Target="../diagrams/colors23.xml"/><Relationship Id="rId4" Type="http://schemas.openxmlformats.org/officeDocument/2006/relationships/diagramQuickStyle" Target="../diagrams/quickStyle23.xml"/><Relationship Id="rId9" Type="http://schemas.openxmlformats.org/officeDocument/2006/relationships/diagramColors" Target="../diagrams/colors24.xml"/></Relationships>
</file>

<file path=ppt/slides/_rels/slide23.xml.rels><?xml version="1.0" encoding="UTF-8" standalone="yes"?>
<Relationships xmlns="http://schemas.openxmlformats.org/package/2006/relationships"><Relationship Id="rId8" Type="http://schemas.openxmlformats.org/officeDocument/2006/relationships/diagramQuickStyle" Target="../diagrams/quickStyle26.xml"/><Relationship Id="rId3" Type="http://schemas.openxmlformats.org/officeDocument/2006/relationships/diagramLayout" Target="../diagrams/layout25.xml"/><Relationship Id="rId7" Type="http://schemas.openxmlformats.org/officeDocument/2006/relationships/diagramLayout" Target="../diagrams/layout26.xml"/><Relationship Id="rId2" Type="http://schemas.openxmlformats.org/officeDocument/2006/relationships/diagramData" Target="../diagrams/data25.xml"/><Relationship Id="rId1" Type="http://schemas.openxmlformats.org/officeDocument/2006/relationships/slideLayout" Target="../slideLayouts/slideLayout2.xml"/><Relationship Id="rId6" Type="http://schemas.openxmlformats.org/officeDocument/2006/relationships/diagramData" Target="../diagrams/data26.xml"/><Relationship Id="rId5" Type="http://schemas.openxmlformats.org/officeDocument/2006/relationships/diagramColors" Target="../diagrams/colors25.xml"/><Relationship Id="rId4" Type="http://schemas.openxmlformats.org/officeDocument/2006/relationships/diagramQuickStyle" Target="../diagrams/quickStyle25.xml"/><Relationship Id="rId9" Type="http://schemas.openxmlformats.org/officeDocument/2006/relationships/diagramColors" Target="../diagrams/colors26.xml"/></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27.xml"/><Relationship Id="rId2" Type="http://schemas.openxmlformats.org/officeDocument/2006/relationships/diagramData" Target="../diagrams/data27.xml"/><Relationship Id="rId1" Type="http://schemas.openxmlformats.org/officeDocument/2006/relationships/slideLayout" Target="../slideLayouts/slideLayout2.xml"/><Relationship Id="rId5" Type="http://schemas.openxmlformats.org/officeDocument/2006/relationships/diagramColors" Target="../diagrams/colors27.xml"/><Relationship Id="rId4" Type="http://schemas.openxmlformats.org/officeDocument/2006/relationships/diagramQuickStyle" Target="../diagrams/quickStyle2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28.xml"/><Relationship Id="rId2" Type="http://schemas.openxmlformats.org/officeDocument/2006/relationships/diagramData" Target="../diagrams/data28.xml"/><Relationship Id="rId1" Type="http://schemas.openxmlformats.org/officeDocument/2006/relationships/slideLayout" Target="../slideLayouts/slideLayout2.xml"/><Relationship Id="rId5" Type="http://schemas.openxmlformats.org/officeDocument/2006/relationships/diagramColors" Target="../diagrams/colors28.xml"/><Relationship Id="rId4" Type="http://schemas.openxmlformats.org/officeDocument/2006/relationships/diagramQuickStyle" Target="../diagrams/quickStyle28.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42844" y="-24"/>
            <a:ext cx="9001156" cy="1570186"/>
          </a:xfrm>
          <a:effectLst>
            <a:glow rad="139700">
              <a:schemeClr val="accent4">
                <a:satMod val="175000"/>
                <a:alpha val="40000"/>
              </a:schemeClr>
            </a:glow>
          </a:effectLst>
        </p:spPr>
        <p:txBody>
          <a:bodyPr>
            <a:noAutofit/>
          </a:bodyPr>
          <a:lstStyle/>
          <a:p>
            <a:pPr algn="ctr">
              <a:lnSpc>
                <a:spcPct val="80000"/>
              </a:lnSpc>
            </a:pPr>
            <a:r>
              <a:rPr lang="uk-UA" sz="3600" b="1" dirty="0" smtClean="0">
                <a:ln w="12700">
                  <a:noFill/>
                  <a:prstDash val="solid"/>
                </a:ln>
                <a:solidFill>
                  <a:srgbClr val="FFC000"/>
                </a:solidFill>
                <a:effectLst>
                  <a:outerShdw blurRad="41275" dist="20320" dir="1800000" algn="tl" rotWithShape="0">
                    <a:srgbClr val="000000">
                      <a:alpha val="40000"/>
                    </a:srgbClr>
                  </a:outerShdw>
                </a:effectLst>
                <a:latin typeface="+mn-lt"/>
              </a:rPr>
              <a:t>Зміст навчання математики в початковій школі. Змістові лінії освітньої галузі </a:t>
            </a:r>
            <a:r>
              <a:rPr lang="uk-UA" sz="3600" b="1" dirty="0" err="1" smtClean="0">
                <a:ln w="12700">
                  <a:noFill/>
                  <a:prstDash val="solid"/>
                </a:ln>
                <a:solidFill>
                  <a:srgbClr val="FFC000"/>
                </a:solidFill>
                <a:effectLst>
                  <a:outerShdw blurRad="41275" dist="20320" dir="1800000" algn="tl" rotWithShape="0">
                    <a:srgbClr val="000000">
                      <a:alpha val="40000"/>
                    </a:srgbClr>
                  </a:outerShdw>
                </a:effectLst>
                <a:latin typeface="+mn-lt"/>
              </a:rPr>
              <a:t>“Математика”</a:t>
            </a:r>
            <a:endParaRPr lang="ru-RU" sz="3600" b="1" dirty="0">
              <a:ln w="12700">
                <a:noFill/>
                <a:prstDash val="solid"/>
              </a:ln>
              <a:solidFill>
                <a:srgbClr val="FFC000"/>
              </a:solidFill>
              <a:effectLst>
                <a:outerShdw blurRad="41275" dist="20320" dir="1800000" algn="tl" rotWithShape="0">
                  <a:srgbClr val="000000">
                    <a:alpha val="40000"/>
                  </a:srgbClr>
                </a:outerShdw>
              </a:effectLst>
              <a:latin typeface="+mn-lt"/>
            </a:endParaRPr>
          </a:p>
        </p:txBody>
      </p:sp>
      <p:graphicFrame>
        <p:nvGraphicFramePr>
          <p:cNvPr id="5" name="Схема 4"/>
          <p:cNvGraphicFramePr/>
          <p:nvPr/>
        </p:nvGraphicFramePr>
        <p:xfrm>
          <a:off x="428596" y="2285969"/>
          <a:ext cx="8229600" cy="45720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10" fill="hold" grpId="0" nodeType="afterEffect">
                                  <p:stCondLst>
                                    <p:cond delay="0"/>
                                  </p:stCondLst>
                                  <p:childTnLst>
                                    <p:set>
                                      <p:cBhvr>
                                        <p:cTn id="6" dur="1" fill="hold">
                                          <p:stCondLst>
                                            <p:cond delay="0"/>
                                          </p:stCondLst>
                                        </p:cTn>
                                        <p:tgtEl>
                                          <p:spTgt spid="5">
                                            <p:graphicEl>
                                              <a:dgm id="{173EE4F9-01C9-4107-B117-68DA4901D0B5}"/>
                                            </p:graphicEl>
                                          </p:spTgt>
                                        </p:tgtEl>
                                        <p:attrNameLst>
                                          <p:attrName>style.visibility</p:attrName>
                                        </p:attrNameLst>
                                      </p:cBhvr>
                                      <p:to>
                                        <p:strVal val="visible"/>
                                      </p:to>
                                    </p:set>
                                    <p:anim calcmode="lin" valueType="num">
                                      <p:cBhvr>
                                        <p:cTn id="7" dur="500" fill="hold"/>
                                        <p:tgtEl>
                                          <p:spTgt spid="5">
                                            <p:graphicEl>
                                              <a:dgm id="{173EE4F9-01C9-4107-B117-68DA4901D0B5}"/>
                                            </p:graphicEl>
                                          </p:spTgt>
                                        </p:tgtEl>
                                        <p:attrNameLst>
                                          <p:attrName>ppt_w</p:attrName>
                                        </p:attrNameLst>
                                      </p:cBhvr>
                                      <p:tavLst>
                                        <p:tav tm="0">
                                          <p:val>
                                            <p:fltVal val="0"/>
                                          </p:val>
                                        </p:tav>
                                        <p:tav tm="100000">
                                          <p:val>
                                            <p:strVal val="#ppt_w"/>
                                          </p:val>
                                        </p:tav>
                                      </p:tavLst>
                                    </p:anim>
                                    <p:anim calcmode="lin" valueType="num">
                                      <p:cBhvr>
                                        <p:cTn id="8" dur="500" fill="hold"/>
                                        <p:tgtEl>
                                          <p:spTgt spid="5">
                                            <p:graphicEl>
                                              <a:dgm id="{173EE4F9-01C9-4107-B117-68DA4901D0B5}"/>
                                            </p:graphicEl>
                                          </p:spTgt>
                                        </p:tgtEl>
                                        <p:attrNameLst>
                                          <p:attrName>ppt_h</p:attrName>
                                        </p:attrNameLst>
                                      </p:cBhvr>
                                      <p:tavLst>
                                        <p:tav tm="0">
                                          <p:val>
                                            <p:strVal val="#ppt_h"/>
                                          </p:val>
                                        </p:tav>
                                        <p:tav tm="100000">
                                          <p:val>
                                            <p:strVal val="#ppt_h"/>
                                          </p:val>
                                        </p:tav>
                                      </p:tavLst>
                                    </p:anim>
                                  </p:childTnLst>
                                </p:cTn>
                              </p:par>
                              <p:par>
                                <p:cTn id="9" presetID="17" presetClass="entr" presetSubtype="10" fill="hold" grpId="0" nodeType="withEffect">
                                  <p:stCondLst>
                                    <p:cond delay="0"/>
                                  </p:stCondLst>
                                  <p:childTnLst>
                                    <p:set>
                                      <p:cBhvr>
                                        <p:cTn id="10" dur="1" fill="hold">
                                          <p:stCondLst>
                                            <p:cond delay="0"/>
                                          </p:stCondLst>
                                        </p:cTn>
                                        <p:tgtEl>
                                          <p:spTgt spid="5">
                                            <p:graphicEl>
                                              <a:dgm id="{E57CABA9-CAF8-4F26-B0C3-475DF83BA140}"/>
                                            </p:graphicEl>
                                          </p:spTgt>
                                        </p:tgtEl>
                                        <p:attrNameLst>
                                          <p:attrName>style.visibility</p:attrName>
                                        </p:attrNameLst>
                                      </p:cBhvr>
                                      <p:to>
                                        <p:strVal val="visible"/>
                                      </p:to>
                                    </p:set>
                                    <p:anim calcmode="lin" valueType="num">
                                      <p:cBhvr>
                                        <p:cTn id="11" dur="500" fill="hold"/>
                                        <p:tgtEl>
                                          <p:spTgt spid="5">
                                            <p:graphicEl>
                                              <a:dgm id="{E57CABA9-CAF8-4F26-B0C3-475DF83BA140}"/>
                                            </p:graphicEl>
                                          </p:spTgt>
                                        </p:tgtEl>
                                        <p:attrNameLst>
                                          <p:attrName>ppt_w</p:attrName>
                                        </p:attrNameLst>
                                      </p:cBhvr>
                                      <p:tavLst>
                                        <p:tav tm="0">
                                          <p:val>
                                            <p:fltVal val="0"/>
                                          </p:val>
                                        </p:tav>
                                        <p:tav tm="100000">
                                          <p:val>
                                            <p:strVal val="#ppt_w"/>
                                          </p:val>
                                        </p:tav>
                                      </p:tavLst>
                                    </p:anim>
                                    <p:anim calcmode="lin" valueType="num">
                                      <p:cBhvr>
                                        <p:cTn id="12" dur="500" fill="hold"/>
                                        <p:tgtEl>
                                          <p:spTgt spid="5">
                                            <p:graphicEl>
                                              <a:dgm id="{E57CABA9-CAF8-4F26-B0C3-475DF83BA140}"/>
                                            </p:graphicEl>
                                          </p:spTgt>
                                        </p:tgtEl>
                                        <p:attrNameLst>
                                          <p:attrName>ppt_h</p:attrName>
                                        </p:attrNameLst>
                                      </p:cBhvr>
                                      <p:tavLst>
                                        <p:tav tm="0">
                                          <p:val>
                                            <p:strVal val="#ppt_h"/>
                                          </p:val>
                                        </p:tav>
                                        <p:tav tm="100000">
                                          <p:val>
                                            <p:strVal val="#ppt_h"/>
                                          </p:val>
                                        </p:tav>
                                      </p:tavLst>
                                    </p:anim>
                                  </p:childTnLst>
                                </p:cTn>
                              </p:par>
                            </p:childTnLst>
                          </p:cTn>
                        </p:par>
                      </p:childTnLst>
                    </p:cTn>
                  </p:par>
                  <p:par>
                    <p:cTn id="13" fill="hold">
                      <p:stCondLst>
                        <p:cond delay="indefinite"/>
                      </p:stCondLst>
                      <p:childTnLst>
                        <p:par>
                          <p:cTn id="14" fill="hold">
                            <p:stCondLst>
                              <p:cond delay="0"/>
                            </p:stCondLst>
                            <p:childTnLst>
                              <p:par>
                                <p:cTn id="15" presetID="17" presetClass="entr" presetSubtype="10" fill="hold" grpId="0" nodeType="clickEffect">
                                  <p:stCondLst>
                                    <p:cond delay="0"/>
                                  </p:stCondLst>
                                  <p:childTnLst>
                                    <p:set>
                                      <p:cBhvr>
                                        <p:cTn id="16" dur="1" fill="hold">
                                          <p:stCondLst>
                                            <p:cond delay="0"/>
                                          </p:stCondLst>
                                        </p:cTn>
                                        <p:tgtEl>
                                          <p:spTgt spid="5">
                                            <p:graphicEl>
                                              <a:dgm id="{2FF8045F-81B2-47B7-8634-3F8BE4A4A234}"/>
                                            </p:graphicEl>
                                          </p:spTgt>
                                        </p:tgtEl>
                                        <p:attrNameLst>
                                          <p:attrName>style.visibility</p:attrName>
                                        </p:attrNameLst>
                                      </p:cBhvr>
                                      <p:to>
                                        <p:strVal val="visible"/>
                                      </p:to>
                                    </p:set>
                                    <p:anim calcmode="lin" valueType="num">
                                      <p:cBhvr>
                                        <p:cTn id="17" dur="500" fill="hold"/>
                                        <p:tgtEl>
                                          <p:spTgt spid="5">
                                            <p:graphicEl>
                                              <a:dgm id="{2FF8045F-81B2-47B7-8634-3F8BE4A4A234}"/>
                                            </p:graphicEl>
                                          </p:spTgt>
                                        </p:tgtEl>
                                        <p:attrNameLst>
                                          <p:attrName>ppt_w</p:attrName>
                                        </p:attrNameLst>
                                      </p:cBhvr>
                                      <p:tavLst>
                                        <p:tav tm="0">
                                          <p:val>
                                            <p:fltVal val="0"/>
                                          </p:val>
                                        </p:tav>
                                        <p:tav tm="100000">
                                          <p:val>
                                            <p:strVal val="#ppt_w"/>
                                          </p:val>
                                        </p:tav>
                                      </p:tavLst>
                                    </p:anim>
                                    <p:anim calcmode="lin" valueType="num">
                                      <p:cBhvr>
                                        <p:cTn id="18" dur="500" fill="hold"/>
                                        <p:tgtEl>
                                          <p:spTgt spid="5">
                                            <p:graphicEl>
                                              <a:dgm id="{2FF8045F-81B2-47B7-8634-3F8BE4A4A234}"/>
                                            </p:graphicEl>
                                          </p:spTgt>
                                        </p:tgtEl>
                                        <p:attrNameLst>
                                          <p:attrName>ppt_h</p:attrName>
                                        </p:attrNameLst>
                                      </p:cBhvr>
                                      <p:tavLst>
                                        <p:tav tm="0">
                                          <p:val>
                                            <p:strVal val="#ppt_h"/>
                                          </p:val>
                                        </p:tav>
                                        <p:tav tm="100000">
                                          <p:val>
                                            <p:strVal val="#ppt_h"/>
                                          </p:val>
                                        </p:tav>
                                      </p:tavLst>
                                    </p:anim>
                                  </p:childTnLst>
                                </p:cTn>
                              </p:par>
                              <p:par>
                                <p:cTn id="19" presetID="17" presetClass="entr" presetSubtype="10" fill="hold" grpId="0" nodeType="withEffect">
                                  <p:stCondLst>
                                    <p:cond delay="0"/>
                                  </p:stCondLst>
                                  <p:childTnLst>
                                    <p:set>
                                      <p:cBhvr>
                                        <p:cTn id="20" dur="1" fill="hold">
                                          <p:stCondLst>
                                            <p:cond delay="0"/>
                                          </p:stCondLst>
                                        </p:cTn>
                                        <p:tgtEl>
                                          <p:spTgt spid="5">
                                            <p:graphicEl>
                                              <a:dgm id="{6A6302CF-1BCA-4D79-B06E-B5C9FC7DD9DB}"/>
                                            </p:graphicEl>
                                          </p:spTgt>
                                        </p:tgtEl>
                                        <p:attrNameLst>
                                          <p:attrName>style.visibility</p:attrName>
                                        </p:attrNameLst>
                                      </p:cBhvr>
                                      <p:to>
                                        <p:strVal val="visible"/>
                                      </p:to>
                                    </p:set>
                                    <p:anim calcmode="lin" valueType="num">
                                      <p:cBhvr>
                                        <p:cTn id="21" dur="500" fill="hold"/>
                                        <p:tgtEl>
                                          <p:spTgt spid="5">
                                            <p:graphicEl>
                                              <a:dgm id="{6A6302CF-1BCA-4D79-B06E-B5C9FC7DD9DB}"/>
                                            </p:graphicEl>
                                          </p:spTgt>
                                        </p:tgtEl>
                                        <p:attrNameLst>
                                          <p:attrName>ppt_w</p:attrName>
                                        </p:attrNameLst>
                                      </p:cBhvr>
                                      <p:tavLst>
                                        <p:tav tm="0">
                                          <p:val>
                                            <p:fltVal val="0"/>
                                          </p:val>
                                        </p:tav>
                                        <p:tav tm="100000">
                                          <p:val>
                                            <p:strVal val="#ppt_w"/>
                                          </p:val>
                                        </p:tav>
                                      </p:tavLst>
                                    </p:anim>
                                    <p:anim calcmode="lin" valueType="num">
                                      <p:cBhvr>
                                        <p:cTn id="22" dur="500" fill="hold"/>
                                        <p:tgtEl>
                                          <p:spTgt spid="5">
                                            <p:graphicEl>
                                              <a:dgm id="{6A6302CF-1BCA-4D79-B06E-B5C9FC7DD9DB}"/>
                                            </p:graphicEl>
                                          </p:spTgt>
                                        </p:tgtEl>
                                        <p:attrNameLst>
                                          <p:attrName>ppt_h</p:attrName>
                                        </p:attrNameLst>
                                      </p:cBhvr>
                                      <p:tavLst>
                                        <p:tav tm="0">
                                          <p:val>
                                            <p:strVal val="#ppt_h"/>
                                          </p:val>
                                        </p:tav>
                                        <p:tav tm="100000">
                                          <p:val>
                                            <p:strVal val="#ppt_h"/>
                                          </p:val>
                                        </p:tav>
                                      </p:tavLst>
                                    </p:anim>
                                  </p:childTnLst>
                                </p:cTn>
                              </p:par>
                            </p:childTnLst>
                          </p:cTn>
                        </p:par>
                      </p:childTnLst>
                    </p:cTn>
                  </p:par>
                  <p:par>
                    <p:cTn id="23" fill="hold">
                      <p:stCondLst>
                        <p:cond delay="indefinite"/>
                      </p:stCondLst>
                      <p:childTnLst>
                        <p:par>
                          <p:cTn id="24" fill="hold">
                            <p:stCondLst>
                              <p:cond delay="0"/>
                            </p:stCondLst>
                            <p:childTnLst>
                              <p:par>
                                <p:cTn id="25" presetID="17" presetClass="entr" presetSubtype="10" fill="hold" grpId="0" nodeType="clickEffect">
                                  <p:stCondLst>
                                    <p:cond delay="0"/>
                                  </p:stCondLst>
                                  <p:childTnLst>
                                    <p:set>
                                      <p:cBhvr>
                                        <p:cTn id="26" dur="1" fill="hold">
                                          <p:stCondLst>
                                            <p:cond delay="0"/>
                                          </p:stCondLst>
                                        </p:cTn>
                                        <p:tgtEl>
                                          <p:spTgt spid="5">
                                            <p:graphicEl>
                                              <a:dgm id="{5ADC12F3-CCD3-46C1-BA54-D7A08D7F60AA}"/>
                                            </p:graphicEl>
                                          </p:spTgt>
                                        </p:tgtEl>
                                        <p:attrNameLst>
                                          <p:attrName>style.visibility</p:attrName>
                                        </p:attrNameLst>
                                      </p:cBhvr>
                                      <p:to>
                                        <p:strVal val="visible"/>
                                      </p:to>
                                    </p:set>
                                    <p:anim calcmode="lin" valueType="num">
                                      <p:cBhvr>
                                        <p:cTn id="27" dur="500" fill="hold"/>
                                        <p:tgtEl>
                                          <p:spTgt spid="5">
                                            <p:graphicEl>
                                              <a:dgm id="{5ADC12F3-CCD3-46C1-BA54-D7A08D7F60AA}"/>
                                            </p:graphicEl>
                                          </p:spTgt>
                                        </p:tgtEl>
                                        <p:attrNameLst>
                                          <p:attrName>ppt_w</p:attrName>
                                        </p:attrNameLst>
                                      </p:cBhvr>
                                      <p:tavLst>
                                        <p:tav tm="0">
                                          <p:val>
                                            <p:fltVal val="0"/>
                                          </p:val>
                                        </p:tav>
                                        <p:tav tm="100000">
                                          <p:val>
                                            <p:strVal val="#ppt_w"/>
                                          </p:val>
                                        </p:tav>
                                      </p:tavLst>
                                    </p:anim>
                                    <p:anim calcmode="lin" valueType="num">
                                      <p:cBhvr>
                                        <p:cTn id="28" dur="500" fill="hold"/>
                                        <p:tgtEl>
                                          <p:spTgt spid="5">
                                            <p:graphicEl>
                                              <a:dgm id="{5ADC12F3-CCD3-46C1-BA54-D7A08D7F60AA}"/>
                                            </p:graphicEl>
                                          </p:spTgt>
                                        </p:tgtEl>
                                        <p:attrNameLst>
                                          <p:attrName>ppt_h</p:attrName>
                                        </p:attrNameLst>
                                      </p:cBhvr>
                                      <p:tavLst>
                                        <p:tav tm="0">
                                          <p:val>
                                            <p:strVal val="#ppt_h"/>
                                          </p:val>
                                        </p:tav>
                                        <p:tav tm="100000">
                                          <p:val>
                                            <p:strVal val="#ppt_h"/>
                                          </p:val>
                                        </p:tav>
                                      </p:tavLst>
                                    </p:anim>
                                  </p:childTnLst>
                                </p:cTn>
                              </p:par>
                              <p:par>
                                <p:cTn id="29" presetID="17" presetClass="entr" presetSubtype="10" fill="hold" grpId="0" nodeType="withEffect">
                                  <p:stCondLst>
                                    <p:cond delay="0"/>
                                  </p:stCondLst>
                                  <p:childTnLst>
                                    <p:set>
                                      <p:cBhvr>
                                        <p:cTn id="30" dur="1" fill="hold">
                                          <p:stCondLst>
                                            <p:cond delay="0"/>
                                          </p:stCondLst>
                                        </p:cTn>
                                        <p:tgtEl>
                                          <p:spTgt spid="5">
                                            <p:graphicEl>
                                              <a:dgm id="{293316DC-4FC2-4410-84F9-D1F81F895A63}"/>
                                            </p:graphicEl>
                                          </p:spTgt>
                                        </p:tgtEl>
                                        <p:attrNameLst>
                                          <p:attrName>style.visibility</p:attrName>
                                        </p:attrNameLst>
                                      </p:cBhvr>
                                      <p:to>
                                        <p:strVal val="visible"/>
                                      </p:to>
                                    </p:set>
                                    <p:anim calcmode="lin" valueType="num">
                                      <p:cBhvr>
                                        <p:cTn id="31" dur="500" fill="hold"/>
                                        <p:tgtEl>
                                          <p:spTgt spid="5">
                                            <p:graphicEl>
                                              <a:dgm id="{293316DC-4FC2-4410-84F9-D1F81F895A63}"/>
                                            </p:graphicEl>
                                          </p:spTgt>
                                        </p:tgtEl>
                                        <p:attrNameLst>
                                          <p:attrName>ppt_w</p:attrName>
                                        </p:attrNameLst>
                                      </p:cBhvr>
                                      <p:tavLst>
                                        <p:tav tm="0">
                                          <p:val>
                                            <p:fltVal val="0"/>
                                          </p:val>
                                        </p:tav>
                                        <p:tav tm="100000">
                                          <p:val>
                                            <p:strVal val="#ppt_w"/>
                                          </p:val>
                                        </p:tav>
                                      </p:tavLst>
                                    </p:anim>
                                    <p:anim calcmode="lin" valueType="num">
                                      <p:cBhvr>
                                        <p:cTn id="32" dur="500" fill="hold"/>
                                        <p:tgtEl>
                                          <p:spTgt spid="5">
                                            <p:graphicEl>
                                              <a:dgm id="{293316DC-4FC2-4410-84F9-D1F81F895A63}"/>
                                            </p:graphicEl>
                                          </p:spTgt>
                                        </p:tgtEl>
                                        <p:attrNameLst>
                                          <p:attrName>ppt_h</p:attrName>
                                        </p:attrNameLst>
                                      </p:cBhvr>
                                      <p:tavLst>
                                        <p:tav tm="0">
                                          <p:val>
                                            <p:strVal val="#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17" presetClass="entr" presetSubtype="10" fill="hold" grpId="0" nodeType="clickEffect">
                                  <p:stCondLst>
                                    <p:cond delay="0"/>
                                  </p:stCondLst>
                                  <p:childTnLst>
                                    <p:set>
                                      <p:cBhvr>
                                        <p:cTn id="36" dur="1" fill="hold">
                                          <p:stCondLst>
                                            <p:cond delay="0"/>
                                          </p:stCondLst>
                                        </p:cTn>
                                        <p:tgtEl>
                                          <p:spTgt spid="5">
                                            <p:graphicEl>
                                              <a:dgm id="{53165028-0BBF-4F42-9D09-F60C3B03986A}"/>
                                            </p:graphicEl>
                                          </p:spTgt>
                                        </p:tgtEl>
                                        <p:attrNameLst>
                                          <p:attrName>style.visibility</p:attrName>
                                        </p:attrNameLst>
                                      </p:cBhvr>
                                      <p:to>
                                        <p:strVal val="visible"/>
                                      </p:to>
                                    </p:set>
                                    <p:anim calcmode="lin" valueType="num">
                                      <p:cBhvr>
                                        <p:cTn id="37" dur="500" fill="hold"/>
                                        <p:tgtEl>
                                          <p:spTgt spid="5">
                                            <p:graphicEl>
                                              <a:dgm id="{53165028-0BBF-4F42-9D09-F60C3B03986A}"/>
                                            </p:graphicEl>
                                          </p:spTgt>
                                        </p:tgtEl>
                                        <p:attrNameLst>
                                          <p:attrName>ppt_w</p:attrName>
                                        </p:attrNameLst>
                                      </p:cBhvr>
                                      <p:tavLst>
                                        <p:tav tm="0">
                                          <p:val>
                                            <p:fltVal val="0"/>
                                          </p:val>
                                        </p:tav>
                                        <p:tav tm="100000">
                                          <p:val>
                                            <p:strVal val="#ppt_w"/>
                                          </p:val>
                                        </p:tav>
                                      </p:tavLst>
                                    </p:anim>
                                    <p:anim calcmode="lin" valueType="num">
                                      <p:cBhvr>
                                        <p:cTn id="38" dur="500" fill="hold"/>
                                        <p:tgtEl>
                                          <p:spTgt spid="5">
                                            <p:graphicEl>
                                              <a:dgm id="{53165028-0BBF-4F42-9D09-F60C3B03986A}"/>
                                            </p:graphicEl>
                                          </p:spTgt>
                                        </p:tgtEl>
                                        <p:attrNameLst>
                                          <p:attrName>ppt_h</p:attrName>
                                        </p:attrNameLst>
                                      </p:cBhvr>
                                      <p:tavLst>
                                        <p:tav tm="0">
                                          <p:val>
                                            <p:strVal val="#ppt_h"/>
                                          </p:val>
                                        </p:tav>
                                        <p:tav tm="100000">
                                          <p:val>
                                            <p:strVal val="#ppt_h"/>
                                          </p:val>
                                        </p:tav>
                                      </p:tavLst>
                                    </p:anim>
                                  </p:childTnLst>
                                </p:cTn>
                              </p:par>
                              <p:par>
                                <p:cTn id="39" presetID="17" presetClass="entr" presetSubtype="10" fill="hold" grpId="0" nodeType="withEffect">
                                  <p:stCondLst>
                                    <p:cond delay="0"/>
                                  </p:stCondLst>
                                  <p:childTnLst>
                                    <p:set>
                                      <p:cBhvr>
                                        <p:cTn id="40" dur="1" fill="hold">
                                          <p:stCondLst>
                                            <p:cond delay="0"/>
                                          </p:stCondLst>
                                        </p:cTn>
                                        <p:tgtEl>
                                          <p:spTgt spid="5">
                                            <p:graphicEl>
                                              <a:dgm id="{9FF28F6B-5D7F-4715-A1E1-8220629740D8}"/>
                                            </p:graphicEl>
                                          </p:spTgt>
                                        </p:tgtEl>
                                        <p:attrNameLst>
                                          <p:attrName>style.visibility</p:attrName>
                                        </p:attrNameLst>
                                      </p:cBhvr>
                                      <p:to>
                                        <p:strVal val="visible"/>
                                      </p:to>
                                    </p:set>
                                    <p:anim calcmode="lin" valueType="num">
                                      <p:cBhvr>
                                        <p:cTn id="41" dur="500" fill="hold"/>
                                        <p:tgtEl>
                                          <p:spTgt spid="5">
                                            <p:graphicEl>
                                              <a:dgm id="{9FF28F6B-5D7F-4715-A1E1-8220629740D8}"/>
                                            </p:graphicEl>
                                          </p:spTgt>
                                        </p:tgtEl>
                                        <p:attrNameLst>
                                          <p:attrName>ppt_w</p:attrName>
                                        </p:attrNameLst>
                                      </p:cBhvr>
                                      <p:tavLst>
                                        <p:tav tm="0">
                                          <p:val>
                                            <p:fltVal val="0"/>
                                          </p:val>
                                        </p:tav>
                                        <p:tav tm="100000">
                                          <p:val>
                                            <p:strVal val="#ppt_w"/>
                                          </p:val>
                                        </p:tav>
                                      </p:tavLst>
                                    </p:anim>
                                    <p:anim calcmode="lin" valueType="num">
                                      <p:cBhvr>
                                        <p:cTn id="42" dur="500" fill="hold"/>
                                        <p:tgtEl>
                                          <p:spTgt spid="5">
                                            <p:graphicEl>
                                              <a:dgm id="{9FF28F6B-5D7F-4715-A1E1-8220629740D8}"/>
                                            </p:graphicEl>
                                          </p:spTgt>
                                        </p:tgtEl>
                                        <p:attrNameLst>
                                          <p:attrName>ppt_h</p:attrName>
                                        </p:attrNameLst>
                                      </p:cBhvr>
                                      <p:tavLst>
                                        <p:tav tm="0">
                                          <p:val>
                                            <p:strVal val="#ppt_h"/>
                                          </p:val>
                                        </p:tav>
                                        <p:tav tm="100000">
                                          <p:val>
                                            <p:strVal val="#ppt_h"/>
                                          </p:val>
                                        </p:tav>
                                      </p:tavLst>
                                    </p:anim>
                                  </p:childTnLst>
                                </p:cTn>
                              </p:par>
                            </p:childTnLst>
                          </p:cTn>
                        </p:par>
                      </p:childTnLst>
                    </p:cTn>
                  </p:par>
                  <p:par>
                    <p:cTn id="43" fill="hold">
                      <p:stCondLst>
                        <p:cond delay="indefinite"/>
                      </p:stCondLst>
                      <p:childTnLst>
                        <p:par>
                          <p:cTn id="44" fill="hold">
                            <p:stCondLst>
                              <p:cond delay="0"/>
                            </p:stCondLst>
                            <p:childTnLst>
                              <p:par>
                                <p:cTn id="45" presetID="17" presetClass="entr" presetSubtype="10" fill="hold" grpId="0" nodeType="clickEffect">
                                  <p:stCondLst>
                                    <p:cond delay="0"/>
                                  </p:stCondLst>
                                  <p:childTnLst>
                                    <p:set>
                                      <p:cBhvr>
                                        <p:cTn id="46" dur="1" fill="hold">
                                          <p:stCondLst>
                                            <p:cond delay="0"/>
                                          </p:stCondLst>
                                        </p:cTn>
                                        <p:tgtEl>
                                          <p:spTgt spid="5">
                                            <p:graphicEl>
                                              <a:dgm id="{D88C7DC2-22B5-4EC2-AC80-BA447D79D6BE}"/>
                                            </p:graphicEl>
                                          </p:spTgt>
                                        </p:tgtEl>
                                        <p:attrNameLst>
                                          <p:attrName>style.visibility</p:attrName>
                                        </p:attrNameLst>
                                      </p:cBhvr>
                                      <p:to>
                                        <p:strVal val="visible"/>
                                      </p:to>
                                    </p:set>
                                    <p:anim calcmode="lin" valueType="num">
                                      <p:cBhvr>
                                        <p:cTn id="47" dur="500" fill="hold"/>
                                        <p:tgtEl>
                                          <p:spTgt spid="5">
                                            <p:graphicEl>
                                              <a:dgm id="{D88C7DC2-22B5-4EC2-AC80-BA447D79D6BE}"/>
                                            </p:graphicEl>
                                          </p:spTgt>
                                        </p:tgtEl>
                                        <p:attrNameLst>
                                          <p:attrName>ppt_w</p:attrName>
                                        </p:attrNameLst>
                                      </p:cBhvr>
                                      <p:tavLst>
                                        <p:tav tm="0">
                                          <p:val>
                                            <p:fltVal val="0"/>
                                          </p:val>
                                        </p:tav>
                                        <p:tav tm="100000">
                                          <p:val>
                                            <p:strVal val="#ppt_w"/>
                                          </p:val>
                                        </p:tav>
                                      </p:tavLst>
                                    </p:anim>
                                    <p:anim calcmode="lin" valueType="num">
                                      <p:cBhvr>
                                        <p:cTn id="48" dur="500" fill="hold"/>
                                        <p:tgtEl>
                                          <p:spTgt spid="5">
                                            <p:graphicEl>
                                              <a:dgm id="{D88C7DC2-22B5-4EC2-AC80-BA447D79D6BE}"/>
                                            </p:graphicEl>
                                          </p:spTgt>
                                        </p:tgtEl>
                                        <p:attrNameLst>
                                          <p:attrName>ppt_h</p:attrName>
                                        </p:attrNameLst>
                                      </p:cBhvr>
                                      <p:tavLst>
                                        <p:tav tm="0">
                                          <p:val>
                                            <p:strVal val="#ppt_h"/>
                                          </p:val>
                                        </p:tav>
                                        <p:tav tm="100000">
                                          <p:val>
                                            <p:strVal val="#ppt_h"/>
                                          </p:val>
                                        </p:tav>
                                      </p:tavLst>
                                    </p:anim>
                                  </p:childTnLst>
                                </p:cTn>
                              </p:par>
                              <p:par>
                                <p:cTn id="49" presetID="17" presetClass="entr" presetSubtype="10" fill="hold" grpId="0" nodeType="withEffect">
                                  <p:stCondLst>
                                    <p:cond delay="0"/>
                                  </p:stCondLst>
                                  <p:childTnLst>
                                    <p:set>
                                      <p:cBhvr>
                                        <p:cTn id="50" dur="1" fill="hold">
                                          <p:stCondLst>
                                            <p:cond delay="0"/>
                                          </p:stCondLst>
                                        </p:cTn>
                                        <p:tgtEl>
                                          <p:spTgt spid="5">
                                            <p:graphicEl>
                                              <a:dgm id="{B8DD3A0A-A120-4138-BCF2-24742E99CE97}"/>
                                            </p:graphicEl>
                                          </p:spTgt>
                                        </p:tgtEl>
                                        <p:attrNameLst>
                                          <p:attrName>style.visibility</p:attrName>
                                        </p:attrNameLst>
                                      </p:cBhvr>
                                      <p:to>
                                        <p:strVal val="visible"/>
                                      </p:to>
                                    </p:set>
                                    <p:anim calcmode="lin" valueType="num">
                                      <p:cBhvr>
                                        <p:cTn id="51" dur="500" fill="hold"/>
                                        <p:tgtEl>
                                          <p:spTgt spid="5">
                                            <p:graphicEl>
                                              <a:dgm id="{B8DD3A0A-A120-4138-BCF2-24742E99CE97}"/>
                                            </p:graphicEl>
                                          </p:spTgt>
                                        </p:tgtEl>
                                        <p:attrNameLst>
                                          <p:attrName>ppt_w</p:attrName>
                                        </p:attrNameLst>
                                      </p:cBhvr>
                                      <p:tavLst>
                                        <p:tav tm="0">
                                          <p:val>
                                            <p:fltVal val="0"/>
                                          </p:val>
                                        </p:tav>
                                        <p:tav tm="100000">
                                          <p:val>
                                            <p:strVal val="#ppt_w"/>
                                          </p:val>
                                        </p:tav>
                                      </p:tavLst>
                                    </p:anim>
                                    <p:anim calcmode="lin" valueType="num">
                                      <p:cBhvr>
                                        <p:cTn id="52" dur="500" fill="hold"/>
                                        <p:tgtEl>
                                          <p:spTgt spid="5">
                                            <p:graphicEl>
                                              <a:dgm id="{B8DD3A0A-A120-4138-BCF2-24742E99CE97}"/>
                                            </p:graphicEl>
                                          </p:spTgt>
                                        </p:tgtEl>
                                        <p:attrNameLst>
                                          <p:attrName>ppt_h</p:attrName>
                                        </p:attrNameLst>
                                      </p:cBhvr>
                                      <p:tavLst>
                                        <p:tav tm="0">
                                          <p:val>
                                            <p:strVal val="#ppt_h"/>
                                          </p:val>
                                        </p:tav>
                                        <p:tav tm="100000">
                                          <p:val>
                                            <p:strVal val="#ppt_h"/>
                                          </p:val>
                                        </p:tav>
                                      </p:tavLst>
                                    </p:anim>
                                  </p:childTnLst>
                                </p:cTn>
                              </p:par>
                            </p:childTnLst>
                          </p:cTn>
                        </p:par>
                      </p:childTnLst>
                    </p:cTn>
                  </p:par>
                  <p:par>
                    <p:cTn id="53" fill="hold">
                      <p:stCondLst>
                        <p:cond delay="indefinite"/>
                      </p:stCondLst>
                      <p:childTnLst>
                        <p:par>
                          <p:cTn id="54" fill="hold">
                            <p:stCondLst>
                              <p:cond delay="0"/>
                            </p:stCondLst>
                            <p:childTnLst>
                              <p:par>
                                <p:cTn id="55" presetID="17" presetClass="entr" presetSubtype="10" fill="hold" grpId="0" nodeType="clickEffect">
                                  <p:stCondLst>
                                    <p:cond delay="0"/>
                                  </p:stCondLst>
                                  <p:childTnLst>
                                    <p:set>
                                      <p:cBhvr>
                                        <p:cTn id="56" dur="1" fill="hold">
                                          <p:stCondLst>
                                            <p:cond delay="0"/>
                                          </p:stCondLst>
                                        </p:cTn>
                                        <p:tgtEl>
                                          <p:spTgt spid="5">
                                            <p:graphicEl>
                                              <a:dgm id="{9B9011D7-3FED-4C15-85B0-6336A3857F02}"/>
                                            </p:graphicEl>
                                          </p:spTgt>
                                        </p:tgtEl>
                                        <p:attrNameLst>
                                          <p:attrName>style.visibility</p:attrName>
                                        </p:attrNameLst>
                                      </p:cBhvr>
                                      <p:to>
                                        <p:strVal val="visible"/>
                                      </p:to>
                                    </p:set>
                                    <p:anim calcmode="lin" valueType="num">
                                      <p:cBhvr>
                                        <p:cTn id="57" dur="500" fill="hold"/>
                                        <p:tgtEl>
                                          <p:spTgt spid="5">
                                            <p:graphicEl>
                                              <a:dgm id="{9B9011D7-3FED-4C15-85B0-6336A3857F02}"/>
                                            </p:graphicEl>
                                          </p:spTgt>
                                        </p:tgtEl>
                                        <p:attrNameLst>
                                          <p:attrName>ppt_w</p:attrName>
                                        </p:attrNameLst>
                                      </p:cBhvr>
                                      <p:tavLst>
                                        <p:tav tm="0">
                                          <p:val>
                                            <p:fltVal val="0"/>
                                          </p:val>
                                        </p:tav>
                                        <p:tav tm="100000">
                                          <p:val>
                                            <p:strVal val="#ppt_w"/>
                                          </p:val>
                                        </p:tav>
                                      </p:tavLst>
                                    </p:anim>
                                    <p:anim calcmode="lin" valueType="num">
                                      <p:cBhvr>
                                        <p:cTn id="58" dur="500" fill="hold"/>
                                        <p:tgtEl>
                                          <p:spTgt spid="5">
                                            <p:graphicEl>
                                              <a:dgm id="{9B9011D7-3FED-4C15-85B0-6336A3857F02}"/>
                                            </p:graphicEl>
                                          </p:spTgt>
                                        </p:tgtEl>
                                        <p:attrNameLst>
                                          <p:attrName>ppt_h</p:attrName>
                                        </p:attrNameLst>
                                      </p:cBhvr>
                                      <p:tavLst>
                                        <p:tav tm="0">
                                          <p:val>
                                            <p:strVal val="#ppt_h"/>
                                          </p:val>
                                        </p:tav>
                                        <p:tav tm="100000">
                                          <p:val>
                                            <p:strVal val="#ppt_h"/>
                                          </p:val>
                                        </p:tav>
                                      </p:tavLst>
                                    </p:anim>
                                  </p:childTnLst>
                                </p:cTn>
                              </p:par>
                              <p:par>
                                <p:cTn id="59" presetID="17" presetClass="entr" presetSubtype="10" fill="hold" grpId="0" nodeType="withEffect">
                                  <p:stCondLst>
                                    <p:cond delay="0"/>
                                  </p:stCondLst>
                                  <p:childTnLst>
                                    <p:set>
                                      <p:cBhvr>
                                        <p:cTn id="60" dur="1" fill="hold">
                                          <p:stCondLst>
                                            <p:cond delay="0"/>
                                          </p:stCondLst>
                                        </p:cTn>
                                        <p:tgtEl>
                                          <p:spTgt spid="5">
                                            <p:graphicEl>
                                              <a:dgm id="{C2049597-4CE2-4F1D-910D-BEC76377E682}"/>
                                            </p:graphicEl>
                                          </p:spTgt>
                                        </p:tgtEl>
                                        <p:attrNameLst>
                                          <p:attrName>style.visibility</p:attrName>
                                        </p:attrNameLst>
                                      </p:cBhvr>
                                      <p:to>
                                        <p:strVal val="visible"/>
                                      </p:to>
                                    </p:set>
                                    <p:anim calcmode="lin" valueType="num">
                                      <p:cBhvr>
                                        <p:cTn id="61" dur="500" fill="hold"/>
                                        <p:tgtEl>
                                          <p:spTgt spid="5">
                                            <p:graphicEl>
                                              <a:dgm id="{C2049597-4CE2-4F1D-910D-BEC76377E682}"/>
                                            </p:graphicEl>
                                          </p:spTgt>
                                        </p:tgtEl>
                                        <p:attrNameLst>
                                          <p:attrName>ppt_w</p:attrName>
                                        </p:attrNameLst>
                                      </p:cBhvr>
                                      <p:tavLst>
                                        <p:tav tm="0">
                                          <p:val>
                                            <p:fltVal val="0"/>
                                          </p:val>
                                        </p:tav>
                                        <p:tav tm="100000">
                                          <p:val>
                                            <p:strVal val="#ppt_w"/>
                                          </p:val>
                                        </p:tav>
                                      </p:tavLst>
                                    </p:anim>
                                    <p:anim calcmode="lin" valueType="num">
                                      <p:cBhvr>
                                        <p:cTn id="62" dur="500" fill="hold"/>
                                        <p:tgtEl>
                                          <p:spTgt spid="5">
                                            <p:graphicEl>
                                              <a:dgm id="{C2049597-4CE2-4F1D-910D-BEC76377E682}"/>
                                            </p:graphic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uiExpand="1">
        <p:bldSub>
          <a:bldDgm bld="one"/>
        </p:bldSub>
      </p:bldGraphic>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noAutofit/>
          </a:bodyPr>
          <a:lstStyle/>
          <a:p>
            <a:r>
              <a:rPr lang="uk-UA" sz="3600" b="1" i="1" dirty="0">
                <a:latin typeface="+mn-lt"/>
              </a:rPr>
              <a:t>Математичні вирази. Рівності. Нерівності</a:t>
            </a:r>
            <a:r>
              <a:rPr lang="ru-RU" sz="3600" b="1" i="1" dirty="0">
                <a:latin typeface="+mn-lt"/>
              </a:rPr>
              <a:t> </a:t>
            </a:r>
          </a:p>
        </p:txBody>
      </p:sp>
      <p:graphicFrame>
        <p:nvGraphicFramePr>
          <p:cNvPr id="4" name="Содержимое 3"/>
          <p:cNvGraphicFramePr>
            <a:graphicFrameLocks noGrp="1"/>
          </p:cNvGraphicFramePr>
          <p:nvPr>
            <p:ph idx="1"/>
          </p:nvPr>
        </p:nvGraphicFramePr>
        <p:xfrm>
          <a:off x="457200" y="1600200"/>
          <a:ext cx="8472518" cy="5257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noAutofit/>
          </a:bodyPr>
          <a:lstStyle/>
          <a:p>
            <a:r>
              <a:rPr lang="uk-UA" sz="3600" b="1" i="1" dirty="0">
                <a:latin typeface="+mn-lt"/>
              </a:rPr>
              <a:t>Математичні вирази. Рівності. Нерівності</a:t>
            </a:r>
            <a:endParaRPr lang="ru-RU" sz="3600" b="1" i="1" dirty="0">
              <a:latin typeface="+mn-lt"/>
            </a:endParaRPr>
          </a:p>
        </p:txBody>
      </p:sp>
      <p:graphicFrame>
        <p:nvGraphicFramePr>
          <p:cNvPr id="4" name="Содержимое 3"/>
          <p:cNvGraphicFramePr>
            <a:graphicFrameLocks noGrp="1"/>
          </p:cNvGraphicFramePr>
          <p:nvPr>
            <p:ph idx="1"/>
          </p:nvPr>
        </p:nvGraphicFramePr>
        <p:xfrm>
          <a:off x="457200" y="1600200"/>
          <a:ext cx="8472518" cy="5257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214290"/>
            <a:ext cx="8186766" cy="1143000"/>
          </a:xfrm>
        </p:spPr>
        <p:txBody>
          <a:bodyPr>
            <a:noAutofit/>
          </a:bodyPr>
          <a:lstStyle/>
          <a:p>
            <a:r>
              <a:rPr lang="uk-UA" sz="3600" b="1" i="1" dirty="0">
                <a:latin typeface="+mn-lt"/>
              </a:rPr>
              <a:t>Математичні вирази. Рівності. Нерівності</a:t>
            </a:r>
            <a:endParaRPr lang="ru-RU" sz="3600" b="1" i="1" dirty="0">
              <a:latin typeface="+mn-lt"/>
            </a:endParaRPr>
          </a:p>
        </p:txBody>
      </p:sp>
      <p:graphicFrame>
        <p:nvGraphicFramePr>
          <p:cNvPr id="4" name="Содержимое 3"/>
          <p:cNvGraphicFramePr>
            <a:graphicFrameLocks noGrp="1"/>
          </p:cNvGraphicFramePr>
          <p:nvPr>
            <p:ph idx="1"/>
          </p:nvPr>
        </p:nvGraphicFramePr>
        <p:xfrm>
          <a:off x="885796" y="1571612"/>
          <a:ext cx="8258204" cy="51149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noAutofit/>
          </a:bodyPr>
          <a:lstStyle/>
          <a:p>
            <a:r>
              <a:rPr lang="uk-UA" sz="3600" b="1" i="1" dirty="0">
                <a:latin typeface="+mn-lt"/>
              </a:rPr>
              <a:t>Математичні вирази. Рівності. Нерівності</a:t>
            </a:r>
            <a:endParaRPr lang="ru-RU" sz="3600" b="1" i="1" dirty="0">
              <a:latin typeface="+mn-lt"/>
            </a:endParaRPr>
          </a:p>
        </p:txBody>
      </p:sp>
      <p:graphicFrame>
        <p:nvGraphicFramePr>
          <p:cNvPr id="4" name="Содержимое 3"/>
          <p:cNvGraphicFramePr>
            <a:graphicFrameLocks noGrp="1"/>
          </p:cNvGraphicFramePr>
          <p:nvPr>
            <p:ph idx="1"/>
          </p:nvPr>
        </p:nvGraphicFramePr>
        <p:xfrm>
          <a:off x="457200" y="1600200"/>
          <a:ext cx="8686800" cy="5257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441307"/>
            <a:ext cx="8229600" cy="415925"/>
          </a:xfrm>
        </p:spPr>
        <p:txBody>
          <a:bodyPr>
            <a:noAutofit/>
          </a:bodyPr>
          <a:lstStyle/>
          <a:p>
            <a:r>
              <a:rPr lang="uk-UA" sz="3600" b="1" i="1" dirty="0">
                <a:latin typeface="+mn-lt"/>
              </a:rPr>
              <a:t>Сюжетні задачі</a:t>
            </a:r>
            <a:r>
              <a:rPr lang="ru-RU" sz="3600" b="1" i="1" dirty="0">
                <a:latin typeface="+mn-lt"/>
              </a:rPr>
              <a:t> </a:t>
            </a:r>
          </a:p>
        </p:txBody>
      </p:sp>
      <p:graphicFrame>
        <p:nvGraphicFramePr>
          <p:cNvPr id="4" name="Содержимое 3"/>
          <p:cNvGraphicFramePr>
            <a:graphicFrameLocks noGrp="1"/>
          </p:cNvGraphicFramePr>
          <p:nvPr>
            <p:ph idx="1"/>
          </p:nvPr>
        </p:nvGraphicFramePr>
        <p:xfrm>
          <a:off x="285720" y="857232"/>
          <a:ext cx="8686800" cy="65008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441307"/>
            <a:ext cx="8229600" cy="415925"/>
          </a:xfrm>
        </p:spPr>
        <p:txBody>
          <a:bodyPr>
            <a:noAutofit/>
          </a:bodyPr>
          <a:lstStyle/>
          <a:p>
            <a:r>
              <a:rPr lang="uk-UA" sz="3600" b="1" i="1" dirty="0">
                <a:latin typeface="+mn-lt"/>
              </a:rPr>
              <a:t>Сюжетні задачі</a:t>
            </a:r>
            <a:r>
              <a:rPr lang="ru-RU" sz="3600" b="1" i="1" dirty="0">
                <a:latin typeface="+mn-lt"/>
              </a:rPr>
              <a:t> </a:t>
            </a:r>
          </a:p>
        </p:txBody>
      </p:sp>
      <p:graphicFrame>
        <p:nvGraphicFramePr>
          <p:cNvPr id="4" name="Содержимое 3"/>
          <p:cNvGraphicFramePr>
            <a:graphicFrameLocks noGrp="1"/>
          </p:cNvGraphicFramePr>
          <p:nvPr>
            <p:ph idx="1"/>
          </p:nvPr>
        </p:nvGraphicFramePr>
        <p:xfrm>
          <a:off x="214282" y="571481"/>
          <a:ext cx="8686800" cy="65008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28596" y="225388"/>
            <a:ext cx="7467600" cy="989034"/>
          </a:xfrm>
        </p:spPr>
        <p:txBody>
          <a:bodyPr>
            <a:normAutofit/>
          </a:bodyPr>
          <a:lstStyle/>
          <a:p>
            <a:r>
              <a:rPr lang="uk-UA" sz="3600" b="1" i="1" dirty="0">
                <a:latin typeface="+mn-lt"/>
              </a:rPr>
              <a:t>Сюжетні задачі</a:t>
            </a:r>
            <a:endParaRPr lang="ru-RU" sz="3600" b="1" i="1" dirty="0">
              <a:latin typeface="+mn-lt"/>
            </a:endParaRPr>
          </a:p>
        </p:txBody>
      </p:sp>
      <p:graphicFrame>
        <p:nvGraphicFramePr>
          <p:cNvPr id="4" name="Содержимое 3"/>
          <p:cNvGraphicFramePr>
            <a:graphicFrameLocks noGrp="1"/>
          </p:cNvGraphicFramePr>
          <p:nvPr>
            <p:ph idx="1"/>
          </p:nvPr>
        </p:nvGraphicFramePr>
        <p:xfrm>
          <a:off x="285720" y="1285884"/>
          <a:ext cx="8686800" cy="55721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noAutofit/>
          </a:bodyPr>
          <a:lstStyle/>
          <a:p>
            <a:r>
              <a:rPr lang="uk-UA" sz="3600" b="1" i="1" dirty="0">
                <a:latin typeface="+mn-lt"/>
              </a:rPr>
              <a:t>Просторові відношення. </a:t>
            </a:r>
            <a:r>
              <a:rPr lang="uk-UA" sz="3600" b="1" i="1" dirty="0" smtClean="0">
                <a:latin typeface="+mn-lt"/>
              </a:rPr>
              <a:t/>
            </a:r>
            <a:br>
              <a:rPr lang="uk-UA" sz="3600" b="1" i="1" dirty="0" smtClean="0">
                <a:latin typeface="+mn-lt"/>
              </a:rPr>
            </a:br>
            <a:r>
              <a:rPr lang="uk-UA" sz="3600" b="1" i="1" dirty="0" smtClean="0">
                <a:latin typeface="+mn-lt"/>
              </a:rPr>
              <a:t>Геометричні </a:t>
            </a:r>
            <a:r>
              <a:rPr lang="uk-UA" sz="3600" b="1" i="1" dirty="0">
                <a:latin typeface="+mn-lt"/>
              </a:rPr>
              <a:t>фігури</a:t>
            </a:r>
            <a:r>
              <a:rPr lang="ru-RU" sz="3600" b="1" i="1" dirty="0">
                <a:latin typeface="+mn-lt"/>
              </a:rPr>
              <a:t> </a:t>
            </a:r>
          </a:p>
        </p:txBody>
      </p:sp>
      <p:graphicFrame>
        <p:nvGraphicFramePr>
          <p:cNvPr id="4" name="Содержимое 3"/>
          <p:cNvGraphicFramePr>
            <a:graphicFrameLocks noGrp="1"/>
          </p:cNvGraphicFramePr>
          <p:nvPr>
            <p:ph idx="1"/>
          </p:nvPr>
        </p:nvGraphicFramePr>
        <p:xfrm>
          <a:off x="457200" y="1600200"/>
          <a:ext cx="8329642" cy="50435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357158" y="0"/>
            <a:ext cx="7467600" cy="1143000"/>
          </a:xfrm>
        </p:spPr>
        <p:txBody>
          <a:bodyPr>
            <a:noAutofit/>
          </a:bodyPr>
          <a:lstStyle/>
          <a:p>
            <a:r>
              <a:rPr lang="uk-UA" sz="3600" b="1" i="1" dirty="0">
                <a:latin typeface="+mn-lt"/>
              </a:rPr>
              <a:t>Просторові відношення. Геометричні фігури</a:t>
            </a:r>
            <a:endParaRPr lang="ru-RU" sz="3600" b="1" i="1" dirty="0">
              <a:latin typeface="+mn-lt"/>
            </a:endParaRPr>
          </a:p>
        </p:txBody>
      </p:sp>
      <p:graphicFrame>
        <p:nvGraphicFramePr>
          <p:cNvPr id="4" name="Содержимое 3"/>
          <p:cNvGraphicFramePr>
            <a:graphicFrameLocks noGrp="1"/>
          </p:cNvGraphicFramePr>
          <p:nvPr>
            <p:ph idx="1"/>
          </p:nvPr>
        </p:nvGraphicFramePr>
        <p:xfrm>
          <a:off x="32" y="1214446"/>
          <a:ext cx="9144000" cy="57150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28596" y="214290"/>
            <a:ext cx="7467600" cy="1143000"/>
          </a:xfrm>
        </p:spPr>
        <p:txBody>
          <a:bodyPr>
            <a:noAutofit/>
          </a:bodyPr>
          <a:lstStyle/>
          <a:p>
            <a:r>
              <a:rPr lang="uk-UA" sz="3600" b="1" i="1" dirty="0">
                <a:latin typeface="+mn-lt"/>
              </a:rPr>
              <a:t>Просторові відношення. Геометричні фігури</a:t>
            </a:r>
            <a:endParaRPr lang="ru-RU" sz="3600" b="1" i="1" dirty="0">
              <a:latin typeface="+mn-lt"/>
            </a:endParaRPr>
          </a:p>
        </p:txBody>
      </p:sp>
      <p:graphicFrame>
        <p:nvGraphicFramePr>
          <p:cNvPr id="5" name="Содержимое 4"/>
          <p:cNvGraphicFramePr>
            <a:graphicFrameLocks noGrp="1"/>
          </p:cNvGraphicFramePr>
          <p:nvPr>
            <p:ph idx="1"/>
          </p:nvPr>
        </p:nvGraphicFramePr>
        <p:xfrm>
          <a:off x="571472" y="1714488"/>
          <a:ext cx="8358246" cy="51435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a:bodyPr>
          <a:lstStyle/>
          <a:p>
            <a:r>
              <a:rPr lang="uk-UA" sz="3600" b="1" i="1" dirty="0">
                <a:latin typeface="+mn-lt"/>
              </a:rPr>
              <a:t>Числа. Дії з числами</a:t>
            </a:r>
            <a:r>
              <a:rPr lang="ru-RU" sz="3600" i="1" dirty="0">
                <a:latin typeface="+mn-lt"/>
              </a:rPr>
              <a:t> </a:t>
            </a:r>
          </a:p>
        </p:txBody>
      </p:sp>
      <p:graphicFrame>
        <p:nvGraphicFramePr>
          <p:cNvPr id="4" name="Схема 3"/>
          <p:cNvGraphicFramePr/>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285720" y="346076"/>
            <a:ext cx="7467600" cy="725470"/>
          </a:xfrm>
        </p:spPr>
        <p:txBody>
          <a:bodyPr>
            <a:noAutofit/>
          </a:bodyPr>
          <a:lstStyle/>
          <a:p>
            <a:r>
              <a:rPr lang="uk-UA" sz="3600" b="1" i="1" dirty="0">
                <a:latin typeface="+mn-lt"/>
              </a:rPr>
              <a:t>Робота з даними</a:t>
            </a:r>
            <a:r>
              <a:rPr lang="ru-RU" sz="3600" b="1" i="1" dirty="0">
                <a:latin typeface="+mn-lt"/>
              </a:rPr>
              <a:t> </a:t>
            </a:r>
          </a:p>
        </p:txBody>
      </p:sp>
      <p:graphicFrame>
        <p:nvGraphicFramePr>
          <p:cNvPr id="4" name="Содержимое 3"/>
          <p:cNvGraphicFramePr>
            <a:graphicFrameLocks noGrp="1"/>
          </p:cNvGraphicFramePr>
          <p:nvPr>
            <p:ph idx="1"/>
          </p:nvPr>
        </p:nvGraphicFramePr>
        <p:xfrm>
          <a:off x="357158" y="1285884"/>
          <a:ext cx="8786842" cy="57150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4282" y="-71462"/>
            <a:ext cx="8186766" cy="1714488"/>
          </a:xfrm>
        </p:spPr>
        <p:txBody>
          <a:bodyPr>
            <a:noAutofit/>
          </a:bodyPr>
          <a:lstStyle/>
          <a:p>
            <a:pPr>
              <a:lnSpc>
                <a:spcPct val="80000"/>
              </a:lnSpc>
            </a:pPr>
            <a:r>
              <a:rPr lang="uk-UA" sz="3600" b="1" dirty="0" smtClean="0">
                <a:latin typeface="+mn-lt"/>
              </a:rPr>
              <a:t/>
            </a:r>
            <a:br>
              <a:rPr lang="uk-UA" sz="3600" b="1" dirty="0" smtClean="0">
                <a:latin typeface="+mn-lt"/>
              </a:rPr>
            </a:br>
            <a:r>
              <a:rPr lang="uk-UA" sz="3600" b="1" dirty="0" err="1" smtClean="0">
                <a:latin typeface="+mn-lt"/>
              </a:rPr>
              <a:t>Системоутворювальна</a:t>
            </a:r>
            <a:r>
              <a:rPr lang="uk-UA" sz="3600" b="1" dirty="0" smtClean="0">
                <a:latin typeface="+mn-lt"/>
              </a:rPr>
              <a:t> </a:t>
            </a:r>
            <a:br>
              <a:rPr lang="uk-UA" sz="3600" b="1" dirty="0" smtClean="0">
                <a:latin typeface="+mn-lt"/>
              </a:rPr>
            </a:br>
            <a:r>
              <a:rPr lang="uk-UA" sz="3600" b="1" dirty="0" smtClean="0">
                <a:latin typeface="+mn-lt"/>
              </a:rPr>
              <a:t>змістова лінія </a:t>
            </a:r>
            <a:r>
              <a:rPr lang="uk-UA" sz="3600" b="1" dirty="0" err="1" smtClean="0">
                <a:latin typeface="+mn-lt"/>
              </a:rPr>
              <a:t>“Числа</a:t>
            </a:r>
            <a:r>
              <a:rPr lang="uk-UA" sz="3600" b="1" dirty="0" smtClean="0">
                <a:latin typeface="+mn-lt"/>
              </a:rPr>
              <a:t> </a:t>
            </a:r>
            <a:br>
              <a:rPr lang="uk-UA" sz="3600" b="1" dirty="0" smtClean="0">
                <a:latin typeface="+mn-lt"/>
              </a:rPr>
            </a:br>
            <a:r>
              <a:rPr lang="uk-UA" sz="3600" b="1" dirty="0" smtClean="0">
                <a:latin typeface="+mn-lt"/>
              </a:rPr>
              <a:t>і дії з </a:t>
            </a:r>
            <a:r>
              <a:rPr lang="uk-UA" sz="3600" b="1" dirty="0" err="1" smtClean="0">
                <a:latin typeface="+mn-lt"/>
              </a:rPr>
              <a:t>числами”</a:t>
            </a:r>
            <a:r>
              <a:rPr lang="uk-UA" sz="3600" b="1" dirty="0" smtClean="0">
                <a:latin typeface="+mn-lt"/>
              </a:rPr>
              <a:t>. </a:t>
            </a:r>
            <a:br>
              <a:rPr lang="uk-UA" sz="3600" b="1" dirty="0" smtClean="0">
                <a:latin typeface="+mn-lt"/>
              </a:rPr>
            </a:br>
            <a:endParaRPr lang="ru-RU" sz="3600" b="1" dirty="0">
              <a:latin typeface="+mn-lt"/>
            </a:endParaRPr>
          </a:p>
        </p:txBody>
      </p:sp>
      <p:graphicFrame>
        <p:nvGraphicFramePr>
          <p:cNvPr id="5" name="Схема 4"/>
          <p:cNvGraphicFramePr/>
          <p:nvPr/>
        </p:nvGraphicFramePr>
        <p:xfrm>
          <a:off x="1785918" y="2214554"/>
          <a:ext cx="5429288" cy="46434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Содержимое 2"/>
          <p:cNvSpPr txBox="1">
            <a:spLocks/>
          </p:cNvSpPr>
          <p:nvPr/>
        </p:nvSpPr>
        <p:spPr>
          <a:xfrm>
            <a:off x="-71470" y="1466849"/>
            <a:ext cx="9001188" cy="1247771"/>
          </a:xfrm>
          <a:prstGeom prst="rect">
            <a:avLst/>
          </a:prstGeom>
        </p:spPr>
        <p:txBody>
          <a:bodyPr vert="horz">
            <a:normAutofit/>
          </a:bodyPr>
          <a:lstStyle/>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uk-UA" sz="2400" b="0" i="0" u="none" strike="noStrike" kern="1200" cap="none" spc="0" normalizeH="0" baseline="0" noProof="0" dirty="0" smtClean="0">
                <a:ln>
                  <a:noFill/>
                </a:ln>
                <a:solidFill>
                  <a:schemeClr val="tx1"/>
                </a:solidFill>
                <a:effectLst/>
                <a:uLnTx/>
                <a:uFillTx/>
                <a:latin typeface="+mn-lt"/>
                <a:ea typeface="+mn-ea"/>
                <a:cs typeface="+mn-cs"/>
              </a:rPr>
              <a:t>Розширення множини чисел відбувається поступово – по </a:t>
            </a:r>
            <a:r>
              <a:rPr kumimoji="0" lang="uk-UA" sz="2400" b="1" i="0" u="none" strike="noStrike" kern="1200" cap="none" spc="0" normalizeH="0" baseline="0" noProof="0" dirty="0" smtClean="0">
                <a:ln>
                  <a:noFill/>
                </a:ln>
                <a:solidFill>
                  <a:schemeClr val="tx1"/>
                </a:solidFill>
                <a:effectLst/>
                <a:uLnTx/>
                <a:uFillTx/>
                <a:latin typeface="+mn-lt"/>
                <a:ea typeface="+mn-ea"/>
                <a:cs typeface="+mn-cs"/>
              </a:rPr>
              <a:t>концентрах</a:t>
            </a:r>
            <a:r>
              <a:rPr kumimoji="0" lang="uk-UA" sz="2400" b="0" i="0" u="none" strike="noStrike" kern="1200" cap="none" spc="0" normalizeH="0" baseline="0" noProof="0" dirty="0" smtClean="0">
                <a:ln>
                  <a:noFill/>
                </a:ln>
                <a:solidFill>
                  <a:schemeClr val="tx1"/>
                </a:solidFill>
                <a:effectLst/>
                <a:uLnTx/>
                <a:uFillTx/>
                <a:latin typeface="+mn-lt"/>
                <a:ea typeface="+mn-ea"/>
                <a:cs typeface="+mn-cs"/>
              </a:rPr>
              <a:t>: </a:t>
            </a:r>
            <a:r>
              <a:rPr kumimoji="0" lang="uk-UA" sz="2400" b="0" i="1" u="none" strike="noStrike" kern="1200" cap="none" spc="0" normalizeH="0" noProof="0" dirty="0" smtClean="0">
                <a:ln>
                  <a:noFill/>
                </a:ln>
                <a:solidFill>
                  <a:schemeClr val="tx1"/>
                </a:solidFill>
                <a:effectLst/>
                <a:uLnTx/>
                <a:uFillTx/>
                <a:latin typeface="+mn-lt"/>
                <a:ea typeface="+mn-ea"/>
                <a:cs typeface="+mn-cs"/>
              </a:rPr>
              <a:t> </a:t>
            </a:r>
            <a:r>
              <a:rPr kumimoji="0" lang="uk-UA" sz="2400" b="0" i="1" u="none" strike="noStrike" kern="1200" cap="none" spc="0" normalizeH="0" baseline="0" noProof="0" dirty="0" smtClean="0">
                <a:ln>
                  <a:noFill/>
                </a:ln>
                <a:solidFill>
                  <a:schemeClr val="tx1"/>
                </a:solidFill>
                <a:effectLst/>
                <a:uLnTx/>
                <a:uFillTx/>
                <a:latin typeface="+mn-lt"/>
                <a:ea typeface="+mn-ea"/>
                <a:cs typeface="+mn-cs"/>
              </a:rPr>
              <a:t> </a:t>
            </a:r>
            <a:endParaRPr kumimoji="0" lang="en-US" sz="2400" b="0" i="1" u="none" strike="noStrike" kern="1200" cap="none" spc="0" normalizeH="0" baseline="0" noProof="0" dirty="0" smtClean="0">
              <a:ln>
                <a:noFill/>
              </a:ln>
              <a:solidFill>
                <a:schemeClr val="tx1"/>
              </a:solidFill>
              <a:effectLst/>
              <a:uLnTx/>
              <a:uFillTx/>
              <a:latin typeface="+mn-lt"/>
              <a:ea typeface="+mn-ea"/>
              <a:cs typeface="+mn-cs"/>
            </a:endParaRPr>
          </a:p>
        </p:txBody>
      </p:sp>
      <p:graphicFrame>
        <p:nvGraphicFramePr>
          <p:cNvPr id="12" name="Схема 11"/>
          <p:cNvGraphicFramePr/>
          <p:nvPr/>
        </p:nvGraphicFramePr>
        <p:xfrm>
          <a:off x="4476792" y="1928802"/>
          <a:ext cx="5667372" cy="370681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graphicEl>
                                              <a:dgm id="{568DC86D-86EE-4DE7-984E-E2D2D8252BBD}"/>
                                            </p:graphicEl>
                                          </p:spTgt>
                                        </p:tgtEl>
                                        <p:attrNameLst>
                                          <p:attrName>style.visibility</p:attrName>
                                        </p:attrNameLst>
                                      </p:cBhvr>
                                      <p:to>
                                        <p:strVal val="visible"/>
                                      </p:to>
                                    </p:set>
                                    <p:animEffect transition="in" filter="wheel(1)">
                                      <p:cBhvr>
                                        <p:cTn id="12" dur="500"/>
                                        <p:tgtEl>
                                          <p:spTgt spid="5">
                                            <p:graphicEl>
                                              <a:dgm id="{568DC86D-86EE-4DE7-984E-E2D2D8252BBD}"/>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5">
                                            <p:graphicEl>
                                              <a:dgm id="{2B6EF45C-ACAA-4540-9196-32BB68944BFB}"/>
                                            </p:graphicEl>
                                          </p:spTgt>
                                        </p:tgtEl>
                                        <p:attrNameLst>
                                          <p:attrName>style.visibility</p:attrName>
                                        </p:attrNameLst>
                                      </p:cBhvr>
                                      <p:to>
                                        <p:strVal val="visible"/>
                                      </p:to>
                                    </p:set>
                                    <p:animEffect transition="in" filter="wheel(1)">
                                      <p:cBhvr>
                                        <p:cTn id="17" dur="500"/>
                                        <p:tgtEl>
                                          <p:spTgt spid="5">
                                            <p:graphicEl>
                                              <a:dgm id="{2B6EF45C-ACAA-4540-9196-32BB68944BFB}"/>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5">
                                            <p:graphicEl>
                                              <a:dgm id="{EA9C8D00-7DC4-43A6-809D-C2EAD73738B0}"/>
                                            </p:graphicEl>
                                          </p:spTgt>
                                        </p:tgtEl>
                                        <p:attrNameLst>
                                          <p:attrName>style.visibility</p:attrName>
                                        </p:attrNameLst>
                                      </p:cBhvr>
                                      <p:to>
                                        <p:strVal val="visible"/>
                                      </p:to>
                                    </p:set>
                                    <p:animEffect transition="in" filter="wheel(1)">
                                      <p:cBhvr>
                                        <p:cTn id="22" dur="500"/>
                                        <p:tgtEl>
                                          <p:spTgt spid="5">
                                            <p:graphicEl>
                                              <a:dgm id="{EA9C8D00-7DC4-43A6-809D-C2EAD73738B0}"/>
                                            </p:graphic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5">
                                            <p:graphicEl>
                                              <a:dgm id="{A66DF2CE-8FC3-4806-B752-B83C893EC0A9}"/>
                                            </p:graphicEl>
                                          </p:spTgt>
                                        </p:tgtEl>
                                        <p:attrNameLst>
                                          <p:attrName>style.visibility</p:attrName>
                                        </p:attrNameLst>
                                      </p:cBhvr>
                                      <p:to>
                                        <p:strVal val="visible"/>
                                      </p:to>
                                    </p:set>
                                    <p:animEffect transition="in" filter="wheel(1)">
                                      <p:cBhvr>
                                        <p:cTn id="27" dur="500"/>
                                        <p:tgtEl>
                                          <p:spTgt spid="5">
                                            <p:graphicEl>
                                              <a:dgm id="{A66DF2CE-8FC3-4806-B752-B83C893EC0A9}"/>
                                            </p:graphic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wheel(1)">
                                      <p:cBhvr>
                                        <p:cTn id="3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uiExpand="1">
        <p:bldSub>
          <a:bldDgm bld="one" rev="1"/>
        </p:bldSub>
      </p:bldGraphic>
      <p:bldP spid="8" grpId="0"/>
      <p:bldGraphic spid="12" grpId="0">
        <p:bldAsOne/>
      </p:bldGraphic>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4282" y="-71462"/>
            <a:ext cx="8186766" cy="1714488"/>
          </a:xfrm>
        </p:spPr>
        <p:txBody>
          <a:bodyPr>
            <a:noAutofit/>
          </a:bodyPr>
          <a:lstStyle/>
          <a:p>
            <a:pPr>
              <a:lnSpc>
                <a:spcPct val="80000"/>
              </a:lnSpc>
            </a:pPr>
            <a:r>
              <a:rPr lang="uk-UA" sz="3600" b="1" dirty="0" smtClean="0">
                <a:latin typeface="+mn-lt"/>
              </a:rPr>
              <a:t/>
            </a:r>
            <a:br>
              <a:rPr lang="uk-UA" sz="3600" b="1" dirty="0" smtClean="0">
                <a:latin typeface="+mn-lt"/>
              </a:rPr>
            </a:br>
            <a:r>
              <a:rPr lang="uk-UA" sz="3600" b="1" dirty="0" err="1" smtClean="0">
                <a:latin typeface="+mn-lt"/>
              </a:rPr>
              <a:t>Системоутворювальна</a:t>
            </a:r>
            <a:r>
              <a:rPr lang="uk-UA" sz="3600" b="1" dirty="0" smtClean="0">
                <a:latin typeface="+mn-lt"/>
              </a:rPr>
              <a:t> </a:t>
            </a:r>
            <a:br>
              <a:rPr lang="uk-UA" sz="3600" b="1" dirty="0" smtClean="0">
                <a:latin typeface="+mn-lt"/>
              </a:rPr>
            </a:br>
            <a:r>
              <a:rPr lang="uk-UA" sz="3600" b="1" dirty="0" smtClean="0">
                <a:latin typeface="+mn-lt"/>
              </a:rPr>
              <a:t>змістова лінія </a:t>
            </a:r>
            <a:r>
              <a:rPr lang="uk-UA" sz="3600" b="1" dirty="0" err="1" smtClean="0">
                <a:latin typeface="+mn-lt"/>
              </a:rPr>
              <a:t>“Числа</a:t>
            </a:r>
            <a:r>
              <a:rPr lang="uk-UA" sz="3600" b="1" dirty="0" smtClean="0">
                <a:latin typeface="+mn-lt"/>
              </a:rPr>
              <a:t> </a:t>
            </a:r>
            <a:br>
              <a:rPr lang="uk-UA" sz="3600" b="1" dirty="0" smtClean="0">
                <a:latin typeface="+mn-lt"/>
              </a:rPr>
            </a:br>
            <a:r>
              <a:rPr lang="uk-UA" sz="3600" b="1" dirty="0" smtClean="0">
                <a:latin typeface="+mn-lt"/>
              </a:rPr>
              <a:t>і дії з </a:t>
            </a:r>
            <a:r>
              <a:rPr lang="uk-UA" sz="3600" b="1" dirty="0" err="1" smtClean="0">
                <a:latin typeface="+mn-lt"/>
              </a:rPr>
              <a:t>числами”</a:t>
            </a:r>
            <a:r>
              <a:rPr lang="uk-UA" sz="3600" b="1" dirty="0" smtClean="0">
                <a:latin typeface="+mn-lt"/>
              </a:rPr>
              <a:t>. </a:t>
            </a:r>
            <a:br>
              <a:rPr lang="uk-UA" sz="3600" b="1" dirty="0" smtClean="0">
                <a:latin typeface="+mn-lt"/>
              </a:rPr>
            </a:br>
            <a:endParaRPr lang="ru-RU" sz="3600" b="1" dirty="0">
              <a:latin typeface="+mn-lt"/>
            </a:endParaRPr>
          </a:p>
        </p:txBody>
      </p:sp>
      <p:sp>
        <p:nvSpPr>
          <p:cNvPr id="3" name="Содержимое 2"/>
          <p:cNvSpPr>
            <a:spLocks noGrp="1"/>
          </p:cNvSpPr>
          <p:nvPr>
            <p:ph idx="1"/>
          </p:nvPr>
        </p:nvSpPr>
        <p:spPr>
          <a:xfrm>
            <a:off x="0" y="1500175"/>
            <a:ext cx="5143504" cy="928694"/>
          </a:xfrm>
        </p:spPr>
        <p:txBody>
          <a:bodyPr>
            <a:noAutofit/>
          </a:bodyPr>
          <a:lstStyle/>
          <a:p>
            <a:pPr algn="just">
              <a:spcAft>
                <a:spcPts val="600"/>
              </a:spcAft>
            </a:pPr>
            <a:r>
              <a:rPr lang="uk-UA" sz="2400" dirty="0" smtClean="0"/>
              <a:t>В межах кожного концентру реалізуються й інші </a:t>
            </a:r>
            <a:r>
              <a:rPr lang="uk-UA" sz="2400" b="1" dirty="0" smtClean="0"/>
              <a:t>змістові лінії:</a:t>
            </a:r>
            <a:endParaRPr lang="uk-UA" sz="2400" dirty="0" smtClean="0"/>
          </a:p>
          <a:p>
            <a:pPr>
              <a:buNone/>
            </a:pPr>
            <a:endParaRPr lang="ru-RU" sz="2600" dirty="0"/>
          </a:p>
        </p:txBody>
      </p:sp>
      <p:graphicFrame>
        <p:nvGraphicFramePr>
          <p:cNvPr id="5" name="Схема 4"/>
          <p:cNvGraphicFramePr/>
          <p:nvPr/>
        </p:nvGraphicFramePr>
        <p:xfrm>
          <a:off x="5143504" y="0"/>
          <a:ext cx="4214842" cy="37862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0" name="Схема 9"/>
          <p:cNvGraphicFramePr/>
          <p:nvPr/>
        </p:nvGraphicFramePr>
        <p:xfrm>
          <a:off x="0" y="2500306"/>
          <a:ext cx="5643570" cy="4357694"/>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0">
                                            <p:graphicEl>
                                              <a:dgm id="{AFE5D026-8CC1-42EB-A7B1-EA51769C97E7}"/>
                                            </p:graphicEl>
                                          </p:spTgt>
                                        </p:tgtEl>
                                        <p:attrNameLst>
                                          <p:attrName>style.visibility</p:attrName>
                                        </p:attrNameLst>
                                      </p:cBhvr>
                                      <p:to>
                                        <p:strVal val="visible"/>
                                      </p:to>
                                    </p:set>
                                    <p:animEffect transition="in" filter="wipe(left)">
                                      <p:cBhvr>
                                        <p:cTn id="12" dur="500"/>
                                        <p:tgtEl>
                                          <p:spTgt spid="10">
                                            <p:graphicEl>
                                              <a:dgm id="{AFE5D026-8CC1-42EB-A7B1-EA51769C97E7}"/>
                                            </p:graphic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10">
                                            <p:graphicEl>
                                              <a:dgm id="{6FF08F99-E2B6-4CFE-88CB-DB13709D9B74}"/>
                                            </p:graphicEl>
                                          </p:spTgt>
                                        </p:tgtEl>
                                        <p:attrNameLst>
                                          <p:attrName>style.visibility</p:attrName>
                                        </p:attrNameLst>
                                      </p:cBhvr>
                                      <p:to>
                                        <p:strVal val="visible"/>
                                      </p:to>
                                    </p:set>
                                    <p:animEffect transition="in" filter="wipe(left)">
                                      <p:cBhvr>
                                        <p:cTn id="15" dur="500"/>
                                        <p:tgtEl>
                                          <p:spTgt spid="10">
                                            <p:graphicEl>
                                              <a:dgm id="{6FF08F99-E2B6-4CFE-88CB-DB13709D9B74}"/>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10">
                                            <p:graphicEl>
                                              <a:dgm id="{62C16593-CC91-4019-97ED-FE725F9046D5}"/>
                                            </p:graphicEl>
                                          </p:spTgt>
                                        </p:tgtEl>
                                        <p:attrNameLst>
                                          <p:attrName>style.visibility</p:attrName>
                                        </p:attrNameLst>
                                      </p:cBhvr>
                                      <p:to>
                                        <p:strVal val="visible"/>
                                      </p:to>
                                    </p:set>
                                    <p:animEffect transition="in" filter="wipe(left)">
                                      <p:cBhvr>
                                        <p:cTn id="20" dur="500"/>
                                        <p:tgtEl>
                                          <p:spTgt spid="10">
                                            <p:graphicEl>
                                              <a:dgm id="{62C16593-CC91-4019-97ED-FE725F9046D5}"/>
                                            </p:graphicEl>
                                          </p:spTgt>
                                        </p:tgtEl>
                                      </p:cBhvr>
                                    </p:animEffect>
                                  </p:childTnLst>
                                </p:cTn>
                              </p:par>
                              <p:par>
                                <p:cTn id="21" presetID="22" presetClass="entr" presetSubtype="8" fill="hold" grpId="0" nodeType="withEffect">
                                  <p:stCondLst>
                                    <p:cond delay="0"/>
                                  </p:stCondLst>
                                  <p:childTnLst>
                                    <p:set>
                                      <p:cBhvr>
                                        <p:cTn id="22" dur="1" fill="hold">
                                          <p:stCondLst>
                                            <p:cond delay="0"/>
                                          </p:stCondLst>
                                        </p:cTn>
                                        <p:tgtEl>
                                          <p:spTgt spid="10">
                                            <p:graphicEl>
                                              <a:dgm id="{EF614339-812D-4FE7-A3C0-F7A03476ED55}"/>
                                            </p:graphicEl>
                                          </p:spTgt>
                                        </p:tgtEl>
                                        <p:attrNameLst>
                                          <p:attrName>style.visibility</p:attrName>
                                        </p:attrNameLst>
                                      </p:cBhvr>
                                      <p:to>
                                        <p:strVal val="visible"/>
                                      </p:to>
                                    </p:set>
                                    <p:animEffect transition="in" filter="wipe(left)">
                                      <p:cBhvr>
                                        <p:cTn id="23" dur="500"/>
                                        <p:tgtEl>
                                          <p:spTgt spid="10">
                                            <p:graphicEl>
                                              <a:dgm id="{EF614339-812D-4FE7-A3C0-F7A03476ED55}"/>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10">
                                            <p:graphicEl>
                                              <a:dgm id="{1201C878-CFB5-42F2-BBE8-33688058C09A}"/>
                                            </p:graphicEl>
                                          </p:spTgt>
                                        </p:tgtEl>
                                        <p:attrNameLst>
                                          <p:attrName>style.visibility</p:attrName>
                                        </p:attrNameLst>
                                      </p:cBhvr>
                                      <p:to>
                                        <p:strVal val="visible"/>
                                      </p:to>
                                    </p:set>
                                    <p:animEffect transition="in" filter="wipe(left)">
                                      <p:cBhvr>
                                        <p:cTn id="28" dur="500"/>
                                        <p:tgtEl>
                                          <p:spTgt spid="10">
                                            <p:graphicEl>
                                              <a:dgm id="{1201C878-CFB5-42F2-BBE8-33688058C09A}"/>
                                            </p:graphicEl>
                                          </p:spTgt>
                                        </p:tgtEl>
                                      </p:cBhvr>
                                    </p:animEffect>
                                  </p:childTnLst>
                                </p:cTn>
                              </p:par>
                              <p:par>
                                <p:cTn id="29" presetID="22" presetClass="entr" presetSubtype="8" fill="hold" grpId="0" nodeType="withEffect">
                                  <p:stCondLst>
                                    <p:cond delay="0"/>
                                  </p:stCondLst>
                                  <p:childTnLst>
                                    <p:set>
                                      <p:cBhvr>
                                        <p:cTn id="30" dur="1" fill="hold">
                                          <p:stCondLst>
                                            <p:cond delay="0"/>
                                          </p:stCondLst>
                                        </p:cTn>
                                        <p:tgtEl>
                                          <p:spTgt spid="10">
                                            <p:graphicEl>
                                              <a:dgm id="{E532AC84-BE40-454A-9C88-FFCBF9AC4468}"/>
                                            </p:graphicEl>
                                          </p:spTgt>
                                        </p:tgtEl>
                                        <p:attrNameLst>
                                          <p:attrName>style.visibility</p:attrName>
                                        </p:attrNameLst>
                                      </p:cBhvr>
                                      <p:to>
                                        <p:strVal val="visible"/>
                                      </p:to>
                                    </p:set>
                                    <p:animEffect transition="in" filter="wipe(left)">
                                      <p:cBhvr>
                                        <p:cTn id="31" dur="500"/>
                                        <p:tgtEl>
                                          <p:spTgt spid="10">
                                            <p:graphicEl>
                                              <a:dgm id="{E532AC84-BE40-454A-9C88-FFCBF9AC4468}"/>
                                            </p:graphic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10">
                                            <p:graphicEl>
                                              <a:dgm id="{DA4A2708-4A64-4677-B0FA-19F8994EECF9}"/>
                                            </p:graphicEl>
                                          </p:spTgt>
                                        </p:tgtEl>
                                        <p:attrNameLst>
                                          <p:attrName>style.visibility</p:attrName>
                                        </p:attrNameLst>
                                      </p:cBhvr>
                                      <p:to>
                                        <p:strVal val="visible"/>
                                      </p:to>
                                    </p:set>
                                    <p:animEffect transition="in" filter="wipe(left)">
                                      <p:cBhvr>
                                        <p:cTn id="36" dur="500"/>
                                        <p:tgtEl>
                                          <p:spTgt spid="10">
                                            <p:graphicEl>
                                              <a:dgm id="{DA4A2708-4A64-4677-B0FA-19F8994EECF9}"/>
                                            </p:graphicEl>
                                          </p:spTgt>
                                        </p:tgtEl>
                                      </p:cBhvr>
                                    </p:animEffect>
                                  </p:childTnLst>
                                </p:cTn>
                              </p:par>
                              <p:par>
                                <p:cTn id="37" presetID="22" presetClass="entr" presetSubtype="8" fill="hold" grpId="0" nodeType="withEffect">
                                  <p:stCondLst>
                                    <p:cond delay="0"/>
                                  </p:stCondLst>
                                  <p:childTnLst>
                                    <p:set>
                                      <p:cBhvr>
                                        <p:cTn id="38" dur="1" fill="hold">
                                          <p:stCondLst>
                                            <p:cond delay="0"/>
                                          </p:stCondLst>
                                        </p:cTn>
                                        <p:tgtEl>
                                          <p:spTgt spid="10">
                                            <p:graphicEl>
                                              <a:dgm id="{4F8E731D-ADC4-43BD-8D91-484DD0DBBD4D}"/>
                                            </p:graphicEl>
                                          </p:spTgt>
                                        </p:tgtEl>
                                        <p:attrNameLst>
                                          <p:attrName>style.visibility</p:attrName>
                                        </p:attrNameLst>
                                      </p:cBhvr>
                                      <p:to>
                                        <p:strVal val="visible"/>
                                      </p:to>
                                    </p:set>
                                    <p:animEffect transition="in" filter="wipe(left)">
                                      <p:cBhvr>
                                        <p:cTn id="39" dur="500"/>
                                        <p:tgtEl>
                                          <p:spTgt spid="10">
                                            <p:graphicEl>
                                              <a:dgm id="{4F8E731D-ADC4-43BD-8D91-484DD0DBBD4D}"/>
                                            </p:graphicEl>
                                          </p:spTgt>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8" fill="hold" grpId="0" nodeType="clickEffect">
                                  <p:stCondLst>
                                    <p:cond delay="0"/>
                                  </p:stCondLst>
                                  <p:childTnLst>
                                    <p:set>
                                      <p:cBhvr>
                                        <p:cTn id="43" dur="1" fill="hold">
                                          <p:stCondLst>
                                            <p:cond delay="0"/>
                                          </p:stCondLst>
                                        </p:cTn>
                                        <p:tgtEl>
                                          <p:spTgt spid="10">
                                            <p:graphicEl>
                                              <a:dgm id="{F2CD3389-F289-4BA9-BAF3-BC1CC1149DBD}"/>
                                            </p:graphicEl>
                                          </p:spTgt>
                                        </p:tgtEl>
                                        <p:attrNameLst>
                                          <p:attrName>style.visibility</p:attrName>
                                        </p:attrNameLst>
                                      </p:cBhvr>
                                      <p:to>
                                        <p:strVal val="visible"/>
                                      </p:to>
                                    </p:set>
                                    <p:animEffect transition="in" filter="wipe(left)">
                                      <p:cBhvr>
                                        <p:cTn id="44" dur="500"/>
                                        <p:tgtEl>
                                          <p:spTgt spid="10">
                                            <p:graphicEl>
                                              <a:dgm id="{F2CD3389-F289-4BA9-BAF3-BC1CC1149DBD}"/>
                                            </p:graphicEl>
                                          </p:spTgt>
                                        </p:tgtEl>
                                      </p:cBhvr>
                                    </p:animEffect>
                                  </p:childTnLst>
                                </p:cTn>
                              </p:par>
                              <p:par>
                                <p:cTn id="45" presetID="22" presetClass="entr" presetSubtype="8" fill="hold" grpId="0" nodeType="withEffect">
                                  <p:stCondLst>
                                    <p:cond delay="0"/>
                                  </p:stCondLst>
                                  <p:childTnLst>
                                    <p:set>
                                      <p:cBhvr>
                                        <p:cTn id="46" dur="1" fill="hold">
                                          <p:stCondLst>
                                            <p:cond delay="0"/>
                                          </p:stCondLst>
                                        </p:cTn>
                                        <p:tgtEl>
                                          <p:spTgt spid="10">
                                            <p:graphicEl>
                                              <a:dgm id="{9C461DC6-2921-40DF-B168-6C57A23A8A03}"/>
                                            </p:graphicEl>
                                          </p:spTgt>
                                        </p:tgtEl>
                                        <p:attrNameLst>
                                          <p:attrName>style.visibility</p:attrName>
                                        </p:attrNameLst>
                                      </p:cBhvr>
                                      <p:to>
                                        <p:strVal val="visible"/>
                                      </p:to>
                                    </p:set>
                                    <p:animEffect transition="in" filter="wipe(left)">
                                      <p:cBhvr>
                                        <p:cTn id="47" dur="500"/>
                                        <p:tgtEl>
                                          <p:spTgt spid="10">
                                            <p:graphicEl>
                                              <a:dgm id="{9C461DC6-2921-40DF-B168-6C57A23A8A03}"/>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Graphic spid="10" grpId="0" uiExpand="1">
        <p:bldSub>
          <a:bldDgm bld="one"/>
        </p:bldSub>
      </p:bldGraphic>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2"/>
          <p:cNvSpPr>
            <a:spLocks noGrp="1"/>
          </p:cNvSpPr>
          <p:nvPr>
            <p:ph idx="1"/>
          </p:nvPr>
        </p:nvSpPr>
        <p:spPr>
          <a:xfrm>
            <a:off x="-142908" y="1600208"/>
            <a:ext cx="3571900" cy="4900626"/>
          </a:xfrm>
        </p:spPr>
        <p:txBody>
          <a:bodyPr>
            <a:noAutofit/>
          </a:bodyPr>
          <a:lstStyle/>
          <a:p>
            <a:pPr>
              <a:lnSpc>
                <a:spcPct val="80000"/>
              </a:lnSpc>
            </a:pPr>
            <a:r>
              <a:rPr lang="uk-UA" sz="2400" dirty="0" smtClean="0"/>
              <a:t>В концентрі </a:t>
            </a:r>
            <a:r>
              <a:rPr lang="uk-UA" sz="2400" dirty="0" err="1" smtClean="0"/>
              <a:t>“</a:t>
            </a:r>
            <a:r>
              <a:rPr lang="uk-UA" sz="2400" i="1" dirty="0" err="1" smtClean="0"/>
              <a:t>Тисяча</a:t>
            </a:r>
            <a:r>
              <a:rPr lang="uk-UA" sz="2400" dirty="0" err="1" smtClean="0"/>
              <a:t>”</a:t>
            </a:r>
            <a:r>
              <a:rPr lang="uk-UA" sz="2400" dirty="0" smtClean="0"/>
              <a:t> поняття числа розширюється шляхом введення </a:t>
            </a:r>
            <a:r>
              <a:rPr lang="uk-UA" sz="2400" i="1" dirty="0" smtClean="0"/>
              <a:t>частин</a:t>
            </a:r>
            <a:r>
              <a:rPr lang="uk-UA" sz="2400" dirty="0" smtClean="0"/>
              <a:t> величини – дробів з чисельником 1.</a:t>
            </a:r>
          </a:p>
          <a:p>
            <a:pPr>
              <a:lnSpc>
                <a:spcPct val="80000"/>
              </a:lnSpc>
              <a:buNone/>
            </a:pPr>
            <a:endParaRPr lang="uk-UA" sz="2400" dirty="0" smtClean="0"/>
          </a:p>
          <a:p>
            <a:pPr>
              <a:lnSpc>
                <a:spcPct val="80000"/>
              </a:lnSpc>
            </a:pPr>
            <a:r>
              <a:rPr lang="uk-UA" sz="2400" dirty="0" smtClean="0"/>
              <a:t> В концентрі </a:t>
            </a:r>
            <a:r>
              <a:rPr lang="uk-UA" sz="2400" dirty="0" err="1" smtClean="0"/>
              <a:t>“</a:t>
            </a:r>
            <a:r>
              <a:rPr lang="uk-UA" sz="2400" i="1" dirty="0" err="1" smtClean="0"/>
              <a:t>Багатоцифрові</a:t>
            </a:r>
            <a:r>
              <a:rPr lang="uk-UA" sz="2400" i="1" dirty="0" smtClean="0"/>
              <a:t> </a:t>
            </a:r>
            <a:r>
              <a:rPr lang="uk-UA" sz="2400" i="1" dirty="0" err="1" smtClean="0"/>
              <a:t>числа</a:t>
            </a:r>
            <a:r>
              <a:rPr lang="uk-UA" sz="2400" dirty="0" err="1" smtClean="0"/>
              <a:t>”</a:t>
            </a:r>
            <a:r>
              <a:rPr lang="uk-UA" sz="2400" dirty="0" smtClean="0"/>
              <a:t> формується поняття звичайного </a:t>
            </a:r>
            <a:r>
              <a:rPr lang="uk-UA" sz="2400" i="1" dirty="0" smtClean="0"/>
              <a:t>дробу</a:t>
            </a:r>
            <a:r>
              <a:rPr lang="uk-UA" sz="2400" dirty="0" smtClean="0"/>
              <a:t>.</a:t>
            </a:r>
            <a:endParaRPr lang="ru-RU" sz="2400" dirty="0" smtClean="0"/>
          </a:p>
          <a:p>
            <a:pPr>
              <a:lnSpc>
                <a:spcPct val="80000"/>
              </a:lnSpc>
            </a:pPr>
            <a:endParaRPr lang="ru-RU" sz="2600" dirty="0"/>
          </a:p>
        </p:txBody>
      </p:sp>
      <p:graphicFrame>
        <p:nvGraphicFramePr>
          <p:cNvPr id="5" name="Схема 4"/>
          <p:cNvGraphicFramePr/>
          <p:nvPr/>
        </p:nvGraphicFramePr>
        <p:xfrm>
          <a:off x="2714612" y="2214554"/>
          <a:ext cx="5429288" cy="46434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Схема 5"/>
          <p:cNvGraphicFramePr/>
          <p:nvPr/>
        </p:nvGraphicFramePr>
        <p:xfrm>
          <a:off x="5905552" y="2214554"/>
          <a:ext cx="3667108" cy="3000396"/>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7" name="Заголовок 1"/>
          <p:cNvSpPr>
            <a:spLocks noGrp="1"/>
          </p:cNvSpPr>
          <p:nvPr>
            <p:ph type="title"/>
          </p:nvPr>
        </p:nvSpPr>
        <p:spPr/>
        <p:txBody>
          <a:bodyPr>
            <a:noAutofit/>
          </a:bodyPr>
          <a:lstStyle/>
          <a:p>
            <a:pPr>
              <a:lnSpc>
                <a:spcPct val="80000"/>
              </a:lnSpc>
            </a:pPr>
            <a:r>
              <a:rPr lang="uk-UA" sz="3600" b="1" dirty="0" smtClean="0">
                <a:latin typeface="+mn-lt"/>
              </a:rPr>
              <a:t/>
            </a:r>
            <a:br>
              <a:rPr lang="uk-UA" sz="3600" b="1" dirty="0" smtClean="0">
                <a:latin typeface="+mn-lt"/>
              </a:rPr>
            </a:br>
            <a:r>
              <a:rPr lang="uk-UA" sz="3600" b="1" dirty="0" err="1" smtClean="0">
                <a:latin typeface="+mn-lt"/>
              </a:rPr>
              <a:t>Системоутворювальна</a:t>
            </a:r>
            <a:r>
              <a:rPr lang="uk-UA" sz="3600" b="1" dirty="0" smtClean="0">
                <a:latin typeface="+mn-lt"/>
              </a:rPr>
              <a:t> </a:t>
            </a:r>
            <a:br>
              <a:rPr lang="uk-UA" sz="3600" b="1" dirty="0" smtClean="0">
                <a:latin typeface="+mn-lt"/>
              </a:rPr>
            </a:br>
            <a:r>
              <a:rPr lang="uk-UA" sz="3600" b="1" dirty="0" smtClean="0">
                <a:latin typeface="+mn-lt"/>
              </a:rPr>
              <a:t>змістова лінія </a:t>
            </a:r>
            <a:r>
              <a:rPr lang="uk-UA" sz="3600" b="1" dirty="0" err="1" smtClean="0">
                <a:latin typeface="+mn-lt"/>
              </a:rPr>
              <a:t>“Числа</a:t>
            </a:r>
            <a:r>
              <a:rPr lang="uk-UA" sz="3600" b="1" dirty="0" smtClean="0">
                <a:latin typeface="+mn-lt"/>
              </a:rPr>
              <a:t> </a:t>
            </a:r>
            <a:br>
              <a:rPr lang="uk-UA" sz="3600" b="1" dirty="0" smtClean="0">
                <a:latin typeface="+mn-lt"/>
              </a:rPr>
            </a:br>
            <a:r>
              <a:rPr lang="uk-UA" sz="3600" b="1" dirty="0" smtClean="0">
                <a:latin typeface="+mn-lt"/>
              </a:rPr>
              <a:t>і дії з </a:t>
            </a:r>
            <a:r>
              <a:rPr lang="uk-UA" sz="3600" b="1" dirty="0" err="1" smtClean="0">
                <a:latin typeface="+mn-lt"/>
              </a:rPr>
              <a:t>числами”</a:t>
            </a:r>
            <a:r>
              <a:rPr lang="uk-UA" sz="3600" b="1" dirty="0" smtClean="0">
                <a:latin typeface="+mn-lt"/>
              </a:rPr>
              <a:t>. </a:t>
            </a:r>
            <a:br>
              <a:rPr lang="uk-UA" sz="3600" b="1" dirty="0" smtClean="0">
                <a:latin typeface="+mn-lt"/>
              </a:rPr>
            </a:br>
            <a:endParaRPr lang="ru-RU" sz="3600" b="1" dirty="0">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up)">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wipe(up)">
                                      <p:cBhvr>
                                        <p:cTn id="12" dur="5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heel(1)">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Graphic spid="6" grpId="0">
        <p:bldAsOne/>
      </p:bldGraphic>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3" descr="C:\Documents and Settings\Admin\Рабочий стол\документы со страрого ноута\Програма з математики 1-4\2011\МОН\Изображение 003.jpg"/>
          <p:cNvPicPr>
            <a:picLocks noChangeAspect="1" noChangeArrowheads="1"/>
          </p:cNvPicPr>
          <p:nvPr/>
        </p:nvPicPr>
        <p:blipFill>
          <a:blip r:embed="rId2" cstate="print"/>
          <a:srcRect/>
          <a:stretch>
            <a:fillRect/>
          </a:stretch>
        </p:blipFill>
        <p:spPr bwMode="auto">
          <a:xfrm>
            <a:off x="2571736" y="1857364"/>
            <a:ext cx="3714776" cy="5082256"/>
          </a:xfrm>
          <a:prstGeom prst="rect">
            <a:avLst/>
          </a:prstGeom>
          <a:noFill/>
        </p:spPr>
      </p:pic>
      <p:sp>
        <p:nvSpPr>
          <p:cNvPr id="2" name="Заголовок 1"/>
          <p:cNvSpPr>
            <a:spLocks noGrp="1"/>
          </p:cNvSpPr>
          <p:nvPr>
            <p:ph type="title"/>
          </p:nvPr>
        </p:nvSpPr>
        <p:spPr>
          <a:xfrm>
            <a:off x="214282" y="-142900"/>
            <a:ext cx="8472518" cy="2362274"/>
          </a:xfrm>
        </p:spPr>
        <p:txBody>
          <a:bodyPr>
            <a:noAutofit/>
          </a:bodyPr>
          <a:lstStyle/>
          <a:p>
            <a:pPr algn="ctr">
              <a:lnSpc>
                <a:spcPct val="80000"/>
              </a:lnSpc>
            </a:pPr>
            <a:r>
              <a:rPr lang="uk-UA" sz="3600" b="1" dirty="0" smtClean="0">
                <a:ln w="12700">
                  <a:noFill/>
                  <a:prstDash val="solid"/>
                </a:ln>
                <a:solidFill>
                  <a:srgbClr val="FFC000"/>
                </a:solidFill>
                <a:effectLst>
                  <a:outerShdw blurRad="41275" dist="20320" dir="1800000" algn="tl" rotWithShape="0">
                    <a:srgbClr val="000000">
                      <a:alpha val="40000"/>
                    </a:srgbClr>
                  </a:outerShdw>
                </a:effectLst>
                <a:latin typeface="+mn-lt"/>
              </a:rPr>
              <a:t>Зміст навчання математики в початковій школі. Нова навчальна програма для 1- 4 класів (2011 рік)</a:t>
            </a:r>
            <a:r>
              <a:rPr lang="uk-UA" sz="3600" dirty="0" smtClean="0">
                <a:solidFill>
                  <a:srgbClr val="FFC000"/>
                </a:solidFill>
                <a:latin typeface="+mn-lt"/>
              </a:rPr>
              <a:t/>
            </a:r>
            <a:br>
              <a:rPr lang="uk-UA" sz="3600" dirty="0" smtClean="0">
                <a:solidFill>
                  <a:srgbClr val="FFC000"/>
                </a:solidFill>
                <a:latin typeface="+mn-lt"/>
              </a:rPr>
            </a:br>
            <a:endParaRPr lang="ru-RU" sz="3600" dirty="0">
              <a:solidFill>
                <a:srgbClr val="FFC000"/>
              </a:solidFill>
              <a:latin typeface="+mn-lt"/>
            </a:endParaRPr>
          </a:p>
        </p:txBody>
      </p:sp>
      <p:pic>
        <p:nvPicPr>
          <p:cNvPr id="4" name="Picture 2" descr="C:\Documents and Settings\Admin\Рабочий стол\документы со страрого ноута\Програма з математики 1-4\2011\МОН\Изображение 002.jpg"/>
          <p:cNvPicPr>
            <a:picLocks noGrp="1" noChangeAspect="1" noChangeArrowheads="1"/>
          </p:cNvPicPr>
          <p:nvPr>
            <p:ph idx="1"/>
          </p:nvPr>
        </p:nvPicPr>
        <p:blipFill>
          <a:blip r:embed="rId3" cstate="print"/>
          <a:stretch>
            <a:fillRect/>
          </a:stretch>
        </p:blipFill>
        <p:spPr bwMode="auto">
          <a:xfrm>
            <a:off x="2566001" y="1500175"/>
            <a:ext cx="3879805" cy="5357826"/>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xit" presetSubtype="10" fill="hold" nodeType="clickEffect">
                                  <p:stCondLst>
                                    <p:cond delay="0"/>
                                  </p:stCondLst>
                                  <p:childTnLst>
                                    <p:anim calcmode="lin" valueType="num">
                                      <p:cBhvr>
                                        <p:cTn id="6" dur="1000"/>
                                        <p:tgtEl>
                                          <p:spTgt spid="4"/>
                                        </p:tgtEl>
                                        <p:attrNameLst>
                                          <p:attrName>ppt_w</p:attrName>
                                        </p:attrNameLst>
                                      </p:cBhvr>
                                      <p:tavLst>
                                        <p:tav tm="0">
                                          <p:val>
                                            <p:strVal val="ppt_w"/>
                                          </p:val>
                                        </p:tav>
                                        <p:tav tm="100000">
                                          <p:val>
                                            <p:fltVal val="0"/>
                                          </p:val>
                                        </p:tav>
                                      </p:tavLst>
                                    </p:anim>
                                    <p:anim calcmode="lin" valueType="num">
                                      <p:cBhvr>
                                        <p:cTn id="7" dur="1000"/>
                                        <p:tgtEl>
                                          <p:spTgt spid="4"/>
                                        </p:tgtEl>
                                        <p:attrNameLst>
                                          <p:attrName>ppt_h</p:attrName>
                                        </p:attrNameLst>
                                      </p:cBhvr>
                                      <p:tavLst>
                                        <p:tav tm="0">
                                          <p:val>
                                            <p:strVal val="ppt_h"/>
                                          </p:val>
                                        </p:tav>
                                        <p:tav tm="100000">
                                          <p:val>
                                            <p:strVal val="ppt_h"/>
                                          </p:val>
                                        </p:tav>
                                      </p:tavLst>
                                    </p:anim>
                                    <p:set>
                                      <p:cBhvr>
                                        <p:cTn id="8" dur="1" fill="hold">
                                          <p:stCondLst>
                                            <p:cond delay="999"/>
                                          </p:stCondLst>
                                        </p:cTn>
                                        <p:tgtEl>
                                          <p:spTgt spid="4"/>
                                        </p:tgtEl>
                                        <p:attrNameLst>
                                          <p:attrName>style.visibility</p:attrName>
                                        </p:attrNameLst>
                                      </p:cBhvr>
                                      <p:to>
                                        <p:strVal val="hidden"/>
                                      </p:to>
                                    </p:set>
                                  </p:childTnLst>
                                </p:cTn>
                              </p:par>
                            </p:childTnLst>
                          </p:cTn>
                        </p:par>
                        <p:par>
                          <p:cTn id="9" fill="hold">
                            <p:stCondLst>
                              <p:cond delay="1000"/>
                            </p:stCondLst>
                            <p:childTnLst>
                              <p:par>
                                <p:cTn id="10" presetID="17" presetClass="entr" presetSubtype="10" fill="hold" nodeType="after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500" fill="hold"/>
                                        <p:tgtEl>
                                          <p:spTgt spid="5"/>
                                        </p:tgtEl>
                                        <p:attrNameLst>
                                          <p:attrName>ppt_w</p:attrName>
                                        </p:attrNameLst>
                                      </p:cBhvr>
                                      <p:tavLst>
                                        <p:tav tm="0">
                                          <p:val>
                                            <p:fltVal val="0"/>
                                          </p:val>
                                        </p:tav>
                                        <p:tav tm="100000">
                                          <p:val>
                                            <p:strVal val="#ppt_w"/>
                                          </p:val>
                                        </p:tav>
                                      </p:tavLst>
                                    </p:anim>
                                    <p:anim calcmode="lin" valueType="num">
                                      <p:cBhvr>
                                        <p:cTn id="13" dur="500" fill="hold"/>
                                        <p:tgtEl>
                                          <p:spTgt spid="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4282" y="214290"/>
            <a:ext cx="8686800" cy="1143000"/>
          </a:xfrm>
        </p:spPr>
        <p:txBody>
          <a:bodyPr>
            <a:noAutofit/>
          </a:bodyPr>
          <a:lstStyle/>
          <a:p>
            <a:pPr algn="ctr"/>
            <a:r>
              <a:rPr lang="uk-UA" sz="3600" b="1" dirty="0" smtClean="0">
                <a:solidFill>
                  <a:srgbClr val="FFC000"/>
                </a:solidFill>
                <a:latin typeface="+mn-lt"/>
              </a:rPr>
              <a:t>Завдання </a:t>
            </a:r>
            <a:r>
              <a:rPr lang="uk-UA" sz="3600" b="1" dirty="0">
                <a:solidFill>
                  <a:srgbClr val="FFC000"/>
                </a:solidFill>
                <a:latin typeface="+mn-lt"/>
              </a:rPr>
              <a:t>навчання </a:t>
            </a:r>
            <a:r>
              <a:rPr lang="uk-UA" sz="3600" b="1" dirty="0" smtClean="0">
                <a:solidFill>
                  <a:srgbClr val="FFC000"/>
                </a:solidFill>
                <a:latin typeface="+mn-lt"/>
              </a:rPr>
              <a:t>математики: </a:t>
            </a:r>
            <a:endParaRPr lang="uk-UA" sz="3600" b="1" dirty="0">
              <a:solidFill>
                <a:srgbClr val="FFC000"/>
              </a:solidFill>
              <a:latin typeface="+mn-lt"/>
            </a:endParaRPr>
          </a:p>
        </p:txBody>
      </p:sp>
      <p:graphicFrame>
        <p:nvGraphicFramePr>
          <p:cNvPr id="7" name="Содержимое 6"/>
          <p:cNvGraphicFramePr>
            <a:graphicFrameLocks noGrp="1"/>
          </p:cNvGraphicFramePr>
          <p:nvPr>
            <p:ph idx="1"/>
          </p:nvPr>
        </p:nvGraphicFramePr>
        <p:xfrm>
          <a:off x="457200" y="1600200"/>
          <a:ext cx="8329642"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7">
                                            <p:graphicEl>
                                              <a:dgm id="{FF4C9167-1BF2-4F30-BD0F-B3DBA2003824}"/>
                                            </p:graphicEl>
                                          </p:spTgt>
                                        </p:tgtEl>
                                        <p:attrNameLst>
                                          <p:attrName>style.visibility</p:attrName>
                                        </p:attrNameLst>
                                      </p:cBhvr>
                                      <p:to>
                                        <p:strVal val="visible"/>
                                      </p:to>
                                    </p:set>
                                    <p:anim calcmode="lin" valueType="num">
                                      <p:cBhvr additive="base">
                                        <p:cTn id="7" dur="500" fill="hold"/>
                                        <p:tgtEl>
                                          <p:spTgt spid="7">
                                            <p:graphicEl>
                                              <a:dgm id="{FF4C9167-1BF2-4F30-BD0F-B3DBA2003824}"/>
                                            </p:graphicEl>
                                          </p:spTgt>
                                        </p:tgtEl>
                                        <p:attrNameLst>
                                          <p:attrName>ppt_x</p:attrName>
                                        </p:attrNameLst>
                                      </p:cBhvr>
                                      <p:tavLst>
                                        <p:tav tm="0">
                                          <p:val>
                                            <p:strVal val="1+#ppt_w/2"/>
                                          </p:val>
                                        </p:tav>
                                        <p:tav tm="100000">
                                          <p:val>
                                            <p:strVal val="#ppt_x"/>
                                          </p:val>
                                        </p:tav>
                                      </p:tavLst>
                                    </p:anim>
                                    <p:anim calcmode="lin" valueType="num">
                                      <p:cBhvr additive="base">
                                        <p:cTn id="8" dur="500" fill="hold"/>
                                        <p:tgtEl>
                                          <p:spTgt spid="7">
                                            <p:graphicEl>
                                              <a:dgm id="{FF4C9167-1BF2-4F30-BD0F-B3DBA2003824}"/>
                                            </p:graphicEl>
                                          </p:spTgt>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7">
                                            <p:graphicEl>
                                              <a:dgm id="{6777ABB9-05C0-410B-BFA3-6483B33B994E}"/>
                                            </p:graphicEl>
                                          </p:spTgt>
                                        </p:tgtEl>
                                        <p:attrNameLst>
                                          <p:attrName>style.visibility</p:attrName>
                                        </p:attrNameLst>
                                      </p:cBhvr>
                                      <p:to>
                                        <p:strVal val="visible"/>
                                      </p:to>
                                    </p:set>
                                    <p:anim calcmode="lin" valueType="num">
                                      <p:cBhvr additive="base">
                                        <p:cTn id="11" dur="500" fill="hold"/>
                                        <p:tgtEl>
                                          <p:spTgt spid="7">
                                            <p:graphicEl>
                                              <a:dgm id="{6777ABB9-05C0-410B-BFA3-6483B33B994E}"/>
                                            </p:graphic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7">
                                            <p:graphicEl>
                                              <a:dgm id="{6777ABB9-05C0-410B-BFA3-6483B33B994E}"/>
                                            </p:graphic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grpId="0" nodeType="clickEffect">
                                  <p:stCondLst>
                                    <p:cond delay="0"/>
                                  </p:stCondLst>
                                  <p:childTnLst>
                                    <p:set>
                                      <p:cBhvr>
                                        <p:cTn id="16" dur="1" fill="hold">
                                          <p:stCondLst>
                                            <p:cond delay="0"/>
                                          </p:stCondLst>
                                        </p:cTn>
                                        <p:tgtEl>
                                          <p:spTgt spid="7">
                                            <p:graphicEl>
                                              <a:dgm id="{09E59528-501F-4F22-9793-3A6B03370CED}"/>
                                            </p:graphicEl>
                                          </p:spTgt>
                                        </p:tgtEl>
                                        <p:attrNameLst>
                                          <p:attrName>style.visibility</p:attrName>
                                        </p:attrNameLst>
                                      </p:cBhvr>
                                      <p:to>
                                        <p:strVal val="visible"/>
                                      </p:to>
                                    </p:set>
                                    <p:anim calcmode="lin" valueType="num">
                                      <p:cBhvr additive="base">
                                        <p:cTn id="17" dur="500" fill="hold"/>
                                        <p:tgtEl>
                                          <p:spTgt spid="7">
                                            <p:graphicEl>
                                              <a:dgm id="{09E59528-501F-4F22-9793-3A6B03370CED}"/>
                                            </p:graphic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7">
                                            <p:graphicEl>
                                              <a:dgm id="{09E59528-501F-4F22-9793-3A6B03370CED}"/>
                                            </p:graphicEl>
                                          </p:spTgt>
                                        </p:tgtEl>
                                        <p:attrNameLst>
                                          <p:attrName>ppt_y</p:attrName>
                                        </p:attrNameLst>
                                      </p:cBhvr>
                                      <p:tavLst>
                                        <p:tav tm="0">
                                          <p:val>
                                            <p:strVal val="#ppt_y"/>
                                          </p:val>
                                        </p:tav>
                                        <p:tav tm="100000">
                                          <p:val>
                                            <p:strVal val="#ppt_y"/>
                                          </p:val>
                                        </p:tav>
                                      </p:tavLst>
                                    </p:anim>
                                  </p:childTnLst>
                                </p:cTn>
                              </p:par>
                              <p:par>
                                <p:cTn id="19" presetID="2" presetClass="entr" presetSubtype="2" fill="hold" grpId="0" nodeType="withEffect">
                                  <p:stCondLst>
                                    <p:cond delay="0"/>
                                  </p:stCondLst>
                                  <p:childTnLst>
                                    <p:set>
                                      <p:cBhvr>
                                        <p:cTn id="20" dur="1" fill="hold">
                                          <p:stCondLst>
                                            <p:cond delay="0"/>
                                          </p:stCondLst>
                                        </p:cTn>
                                        <p:tgtEl>
                                          <p:spTgt spid="7">
                                            <p:graphicEl>
                                              <a:dgm id="{D05C453A-E0B6-45EB-8F99-8869DED3413C}"/>
                                            </p:graphicEl>
                                          </p:spTgt>
                                        </p:tgtEl>
                                        <p:attrNameLst>
                                          <p:attrName>style.visibility</p:attrName>
                                        </p:attrNameLst>
                                      </p:cBhvr>
                                      <p:to>
                                        <p:strVal val="visible"/>
                                      </p:to>
                                    </p:set>
                                    <p:anim calcmode="lin" valueType="num">
                                      <p:cBhvr additive="base">
                                        <p:cTn id="21" dur="500" fill="hold"/>
                                        <p:tgtEl>
                                          <p:spTgt spid="7">
                                            <p:graphicEl>
                                              <a:dgm id="{D05C453A-E0B6-45EB-8F99-8869DED3413C}"/>
                                            </p:graphicEl>
                                          </p:spTgt>
                                        </p:tgtEl>
                                        <p:attrNameLst>
                                          <p:attrName>ppt_x</p:attrName>
                                        </p:attrNameLst>
                                      </p:cBhvr>
                                      <p:tavLst>
                                        <p:tav tm="0">
                                          <p:val>
                                            <p:strVal val="1+#ppt_w/2"/>
                                          </p:val>
                                        </p:tav>
                                        <p:tav tm="100000">
                                          <p:val>
                                            <p:strVal val="#ppt_x"/>
                                          </p:val>
                                        </p:tav>
                                      </p:tavLst>
                                    </p:anim>
                                    <p:anim calcmode="lin" valueType="num">
                                      <p:cBhvr additive="base">
                                        <p:cTn id="22" dur="500" fill="hold"/>
                                        <p:tgtEl>
                                          <p:spTgt spid="7">
                                            <p:graphicEl>
                                              <a:dgm id="{D05C453A-E0B6-45EB-8F99-8869DED3413C}"/>
                                            </p:graphic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uiExpand="1">
        <p:bldSub>
          <a:bldDgm bld="one"/>
        </p:bldSub>
      </p:bldGraphic>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066130"/>
          </a:xfrm>
        </p:spPr>
        <p:txBody>
          <a:bodyPr>
            <a:noAutofit/>
          </a:bodyPr>
          <a:lstStyle/>
          <a:p>
            <a:pPr algn="ctr"/>
            <a:r>
              <a:rPr lang="uk-UA" sz="3600" b="1" dirty="0" smtClean="0">
                <a:solidFill>
                  <a:srgbClr val="FFC000"/>
                </a:solidFill>
                <a:latin typeface="+mn-lt"/>
              </a:rPr>
              <a:t>Нова навчальна програма. 1 клас</a:t>
            </a:r>
            <a:br>
              <a:rPr lang="uk-UA" sz="3600" b="1" dirty="0" smtClean="0">
                <a:solidFill>
                  <a:srgbClr val="FFC000"/>
                </a:solidFill>
                <a:latin typeface="+mn-lt"/>
              </a:rPr>
            </a:br>
            <a:r>
              <a:rPr lang="uk-UA" sz="3600" b="1" i="1" dirty="0" smtClean="0">
                <a:solidFill>
                  <a:srgbClr val="FFC000"/>
                </a:solidFill>
                <a:latin typeface="+mn-lt"/>
              </a:rPr>
              <a:t>Числа. Дії з числами</a:t>
            </a:r>
            <a:endParaRPr lang="ru-RU" sz="3600" b="1" i="1" dirty="0">
              <a:solidFill>
                <a:srgbClr val="FFC000"/>
              </a:solidFill>
              <a:latin typeface="+mn-lt"/>
            </a:endParaRPr>
          </a:p>
        </p:txBody>
      </p:sp>
      <p:graphicFrame>
        <p:nvGraphicFramePr>
          <p:cNvPr id="4" name="Содержимое 3"/>
          <p:cNvGraphicFramePr>
            <a:graphicFrameLocks noGrp="1"/>
          </p:cNvGraphicFramePr>
          <p:nvPr>
            <p:ph idx="1"/>
          </p:nvPr>
        </p:nvGraphicFramePr>
        <p:xfrm>
          <a:off x="0" y="1428736"/>
          <a:ext cx="9144000" cy="5286388"/>
        </p:xfrm>
        <a:graphic>
          <a:graphicData uri="http://schemas.openxmlformats.org/drawingml/2006/table">
            <a:tbl>
              <a:tblPr firstRow="1" bandRow="1">
                <a:tableStyleId>{5C22544A-7EE6-4342-B048-85BDC9FD1C3A}</a:tableStyleId>
              </a:tblPr>
              <a:tblGrid>
                <a:gridCol w="3691902"/>
                <a:gridCol w="5452098"/>
              </a:tblGrid>
              <a:tr h="787334">
                <a:tc>
                  <a:txBody>
                    <a:bodyPr/>
                    <a:lstStyle/>
                    <a:p>
                      <a:pPr algn="ctr"/>
                      <a:r>
                        <a:rPr lang="uk-UA" sz="2000" b="1" kern="1200" dirty="0" smtClean="0">
                          <a:solidFill>
                            <a:schemeClr val="tx1"/>
                          </a:solidFill>
                          <a:latin typeface="+mn-lt"/>
                          <a:ea typeface="+mn-ea"/>
                          <a:cs typeface="+mn-cs"/>
                        </a:rPr>
                        <a:t>Зміст навчального матеріалу</a:t>
                      </a:r>
                      <a:endParaRPr lang="ru-RU" sz="2000" dirty="0">
                        <a:solidFill>
                          <a:schemeClr val="tx1"/>
                        </a:solidFill>
                      </a:endParaRPr>
                    </a:p>
                  </a:txBody>
                  <a:tcPr/>
                </a:tc>
                <a:tc>
                  <a:txBody>
                    <a:bodyPr/>
                    <a:lstStyle/>
                    <a:p>
                      <a:pPr algn="ctr"/>
                      <a:r>
                        <a:rPr lang="uk-UA" sz="2000" b="1" kern="1200" dirty="0" smtClean="0">
                          <a:solidFill>
                            <a:schemeClr val="tx1"/>
                          </a:solidFill>
                          <a:latin typeface="+mn-lt"/>
                          <a:ea typeface="+mn-ea"/>
                          <a:cs typeface="+mn-cs"/>
                        </a:rPr>
                        <a:t>Державні вимоги до рівня загальноосвітньої підготовки учнів</a:t>
                      </a:r>
                      <a:endParaRPr lang="ru-RU" sz="2000" dirty="0">
                        <a:solidFill>
                          <a:schemeClr val="tx1"/>
                        </a:solidFill>
                      </a:endParaRPr>
                    </a:p>
                  </a:txBody>
                  <a:tcPr/>
                </a:tc>
              </a:tr>
              <a:tr h="4499054">
                <a:tc>
                  <a:txBody>
                    <a:bodyPr/>
                    <a:lstStyle/>
                    <a:p>
                      <a:r>
                        <a:rPr lang="uk-UA" sz="2400" b="1" kern="1200" dirty="0" smtClean="0">
                          <a:solidFill>
                            <a:schemeClr val="tx1"/>
                          </a:solidFill>
                          <a:latin typeface="+mn-lt"/>
                          <a:ea typeface="+mn-ea"/>
                          <a:cs typeface="+mn-cs"/>
                        </a:rPr>
                        <a:t>Натуральні числа 1–10</a:t>
                      </a:r>
                      <a:endParaRPr lang="ru-RU" sz="2400" kern="1200" dirty="0" smtClean="0">
                        <a:solidFill>
                          <a:schemeClr val="tx1"/>
                        </a:solidFill>
                        <a:latin typeface="+mn-lt"/>
                        <a:ea typeface="+mn-ea"/>
                        <a:cs typeface="+mn-cs"/>
                      </a:endParaRPr>
                    </a:p>
                    <a:p>
                      <a:r>
                        <a:rPr lang="uk-UA" sz="2400" kern="1200" dirty="0" smtClean="0">
                          <a:solidFill>
                            <a:schemeClr val="tx1"/>
                          </a:solidFill>
                          <a:latin typeface="+mn-lt"/>
                          <a:ea typeface="+mn-ea"/>
                          <a:cs typeface="+mn-cs"/>
                        </a:rPr>
                        <a:t>Числа 1 – 10. </a:t>
                      </a:r>
                      <a:endParaRPr lang="ru-RU" sz="2400" kern="1200" dirty="0" smtClean="0">
                        <a:solidFill>
                          <a:schemeClr val="tx1"/>
                        </a:solidFill>
                        <a:latin typeface="+mn-lt"/>
                        <a:ea typeface="+mn-ea"/>
                        <a:cs typeface="+mn-cs"/>
                      </a:endParaRPr>
                    </a:p>
                    <a:p>
                      <a:r>
                        <a:rPr lang="uk-UA" sz="2400" kern="1200" dirty="0" smtClean="0">
                          <a:solidFill>
                            <a:schemeClr val="tx1"/>
                          </a:solidFill>
                          <a:latin typeface="+mn-lt"/>
                          <a:ea typeface="+mn-ea"/>
                          <a:cs typeface="+mn-cs"/>
                        </a:rPr>
                        <a:t>Числова послідовність від 1 до 10. </a:t>
                      </a:r>
                      <a:endParaRPr lang="ru-RU" sz="2400" kern="1200" dirty="0" smtClean="0">
                        <a:solidFill>
                          <a:schemeClr val="tx1"/>
                        </a:solidFill>
                        <a:latin typeface="+mn-lt"/>
                        <a:ea typeface="+mn-ea"/>
                        <a:cs typeface="+mn-cs"/>
                      </a:endParaRPr>
                    </a:p>
                    <a:p>
                      <a:r>
                        <a:rPr lang="uk-UA" sz="2400" kern="1200" dirty="0" smtClean="0">
                          <a:solidFill>
                            <a:schemeClr val="tx1"/>
                          </a:solidFill>
                          <a:latin typeface="+mn-lt"/>
                          <a:ea typeface="+mn-ea"/>
                          <a:cs typeface="+mn-cs"/>
                        </a:rPr>
                        <a:t>Попереднє і наступне число. </a:t>
                      </a:r>
                      <a:endParaRPr lang="ru-RU" sz="2400" kern="1200" dirty="0" smtClean="0">
                        <a:solidFill>
                          <a:schemeClr val="tx1"/>
                        </a:solidFill>
                        <a:latin typeface="+mn-lt"/>
                        <a:ea typeface="+mn-ea"/>
                        <a:cs typeface="+mn-cs"/>
                      </a:endParaRPr>
                    </a:p>
                    <a:p>
                      <a:r>
                        <a:rPr lang="uk-UA" sz="2400" kern="1200" dirty="0" smtClean="0">
                          <a:solidFill>
                            <a:schemeClr val="tx1"/>
                          </a:solidFill>
                          <a:latin typeface="+mn-lt"/>
                          <a:ea typeface="+mn-ea"/>
                          <a:cs typeface="+mn-cs"/>
                        </a:rPr>
                        <a:t>Позначення числа цифрою. Письмо цифр у зошитах в клітинку.</a:t>
                      </a:r>
                      <a:endParaRPr lang="ru-RU" sz="2400" kern="1200" dirty="0" smtClean="0">
                        <a:solidFill>
                          <a:schemeClr val="tx1"/>
                        </a:solidFill>
                        <a:latin typeface="+mn-lt"/>
                        <a:ea typeface="+mn-ea"/>
                        <a:cs typeface="+mn-cs"/>
                      </a:endParaRPr>
                    </a:p>
                    <a:p>
                      <a:endParaRPr lang="ru-RU" sz="2400" kern="1200" dirty="0" smtClean="0">
                        <a:solidFill>
                          <a:schemeClr val="tx1"/>
                        </a:solidFill>
                        <a:latin typeface="+mn-lt"/>
                        <a:ea typeface="+mn-ea"/>
                        <a:cs typeface="+mn-cs"/>
                      </a:endParaRPr>
                    </a:p>
                  </a:txBody>
                  <a:tcPr/>
                </a:tc>
                <a:tc>
                  <a:txBody>
                    <a:bodyPr/>
                    <a:lstStyle/>
                    <a:p>
                      <a:r>
                        <a:rPr lang="uk-UA" sz="2400" i="1" kern="1200" dirty="0" smtClean="0">
                          <a:solidFill>
                            <a:schemeClr val="tx1"/>
                          </a:solidFill>
                          <a:latin typeface="+mn-lt"/>
                          <a:ea typeface="+mn-ea"/>
                          <a:cs typeface="+mn-cs"/>
                        </a:rPr>
                        <a:t>знає </a:t>
                      </a:r>
                      <a:r>
                        <a:rPr lang="uk-UA" sz="2400" kern="1200" dirty="0" smtClean="0">
                          <a:solidFill>
                            <a:schemeClr val="tx1"/>
                          </a:solidFill>
                          <a:latin typeface="+mn-lt"/>
                          <a:ea typeface="+mn-ea"/>
                          <a:cs typeface="+mn-cs"/>
                        </a:rPr>
                        <a:t>склад чисел від 2 до 10;</a:t>
                      </a:r>
                      <a:endParaRPr lang="ru-RU" sz="2400" kern="1200" dirty="0" smtClean="0">
                        <a:solidFill>
                          <a:schemeClr val="tx1"/>
                        </a:solidFill>
                        <a:latin typeface="+mn-lt"/>
                        <a:ea typeface="+mn-ea"/>
                        <a:cs typeface="+mn-cs"/>
                      </a:endParaRPr>
                    </a:p>
                    <a:p>
                      <a:r>
                        <a:rPr lang="uk-UA" sz="2400" i="1" kern="1200" dirty="0" smtClean="0">
                          <a:solidFill>
                            <a:schemeClr val="tx1"/>
                          </a:solidFill>
                          <a:latin typeface="+mn-lt"/>
                          <a:ea typeface="+mn-ea"/>
                          <a:cs typeface="+mn-cs"/>
                        </a:rPr>
                        <a:t>називає</a:t>
                      </a:r>
                      <a:r>
                        <a:rPr lang="uk-UA" sz="2400" kern="1200" dirty="0" smtClean="0">
                          <a:solidFill>
                            <a:schemeClr val="tx1"/>
                          </a:solidFill>
                          <a:latin typeface="+mn-lt"/>
                          <a:ea typeface="+mn-ea"/>
                          <a:cs typeface="+mn-cs"/>
                        </a:rPr>
                        <a:t> попереднє і наступне число до даного;</a:t>
                      </a:r>
                      <a:endParaRPr lang="ru-RU" sz="2400" kern="1200" dirty="0" smtClean="0">
                        <a:solidFill>
                          <a:schemeClr val="tx1"/>
                        </a:solidFill>
                        <a:latin typeface="+mn-lt"/>
                        <a:ea typeface="+mn-ea"/>
                        <a:cs typeface="+mn-cs"/>
                      </a:endParaRPr>
                    </a:p>
                    <a:p>
                      <a:r>
                        <a:rPr lang="uk-UA" sz="2400" i="1" kern="1200" dirty="0" smtClean="0">
                          <a:solidFill>
                            <a:schemeClr val="tx1"/>
                          </a:solidFill>
                          <a:latin typeface="+mn-lt"/>
                          <a:ea typeface="+mn-ea"/>
                          <a:cs typeface="+mn-cs"/>
                        </a:rPr>
                        <a:t>пише </a:t>
                      </a:r>
                      <a:r>
                        <a:rPr lang="uk-UA" sz="2400" kern="1200" dirty="0" smtClean="0">
                          <a:solidFill>
                            <a:schemeClr val="tx1"/>
                          </a:solidFill>
                          <a:latin typeface="+mn-lt"/>
                          <a:ea typeface="+mn-ea"/>
                          <a:cs typeface="+mn-cs"/>
                        </a:rPr>
                        <a:t>цифри у зошитах у клітинку;</a:t>
                      </a:r>
                      <a:endParaRPr lang="ru-RU" sz="2400" kern="1200" dirty="0" smtClean="0">
                        <a:solidFill>
                          <a:schemeClr val="tx1"/>
                        </a:solidFill>
                        <a:latin typeface="+mn-lt"/>
                        <a:ea typeface="+mn-ea"/>
                        <a:cs typeface="+mn-cs"/>
                      </a:endParaRPr>
                    </a:p>
                    <a:p>
                      <a:r>
                        <a:rPr lang="uk-UA" sz="2400" i="1" kern="1200" dirty="0" smtClean="0">
                          <a:solidFill>
                            <a:schemeClr val="tx1"/>
                          </a:solidFill>
                          <a:latin typeface="+mn-lt"/>
                          <a:ea typeface="+mn-ea"/>
                          <a:cs typeface="+mn-cs"/>
                        </a:rPr>
                        <a:t>розуміє, </a:t>
                      </a:r>
                      <a:r>
                        <a:rPr lang="uk-UA" sz="2400" kern="1200" dirty="0" smtClean="0">
                          <a:solidFill>
                            <a:schemeClr val="tx1"/>
                          </a:solidFill>
                          <a:latin typeface="+mn-lt"/>
                          <a:ea typeface="+mn-ea"/>
                          <a:cs typeface="+mn-cs"/>
                        </a:rPr>
                        <a:t>що цифри – це знаки для запису чисел; </a:t>
                      </a:r>
                      <a:endParaRPr lang="ru-RU" sz="2400" kern="1200" dirty="0" smtClean="0">
                        <a:solidFill>
                          <a:schemeClr val="tx1"/>
                        </a:solidFill>
                        <a:latin typeface="+mn-lt"/>
                        <a:ea typeface="+mn-ea"/>
                        <a:cs typeface="+mn-cs"/>
                      </a:endParaRPr>
                    </a:p>
                    <a:p>
                      <a:r>
                        <a:rPr lang="uk-UA" sz="2400" i="1" kern="1200" dirty="0" smtClean="0">
                          <a:solidFill>
                            <a:schemeClr val="tx1"/>
                          </a:solidFill>
                          <a:latin typeface="+mn-lt"/>
                          <a:ea typeface="+mn-ea"/>
                          <a:cs typeface="+mn-cs"/>
                        </a:rPr>
                        <a:t>розуміє</a:t>
                      </a:r>
                      <a:r>
                        <a:rPr lang="uk-UA" sz="2400" kern="1200" dirty="0" smtClean="0">
                          <a:solidFill>
                            <a:schemeClr val="tx1"/>
                          </a:solidFill>
                          <a:latin typeface="+mn-lt"/>
                          <a:ea typeface="+mn-ea"/>
                          <a:cs typeface="+mn-cs"/>
                        </a:rPr>
                        <a:t> сутність натурального числа як кількісної характеристики скінченої </a:t>
                      </a:r>
                      <a:r>
                        <a:rPr lang="uk-UA" sz="2400" kern="1200" dirty="0" err="1" smtClean="0">
                          <a:solidFill>
                            <a:schemeClr val="tx1"/>
                          </a:solidFill>
                          <a:latin typeface="+mn-lt"/>
                          <a:ea typeface="+mn-ea"/>
                          <a:cs typeface="+mn-cs"/>
                        </a:rPr>
                        <a:t>непорожньої</a:t>
                      </a:r>
                      <a:r>
                        <a:rPr lang="uk-UA" sz="2400" kern="1200" dirty="0" smtClean="0">
                          <a:solidFill>
                            <a:schemeClr val="tx1"/>
                          </a:solidFill>
                          <a:latin typeface="+mn-lt"/>
                          <a:ea typeface="+mn-ea"/>
                          <a:cs typeface="+mn-cs"/>
                        </a:rPr>
                        <a:t> множини; </a:t>
                      </a:r>
                      <a:endParaRPr lang="ru-RU" sz="2400" kern="1200" dirty="0" smtClean="0">
                        <a:solidFill>
                          <a:schemeClr val="tx1"/>
                        </a:solidFill>
                        <a:latin typeface="+mn-lt"/>
                        <a:ea typeface="+mn-ea"/>
                        <a:cs typeface="+mn-cs"/>
                      </a:endParaRPr>
                    </a:p>
                    <a:p>
                      <a:r>
                        <a:rPr lang="uk-UA" sz="2400" i="1" kern="1200" dirty="0" smtClean="0">
                          <a:solidFill>
                            <a:schemeClr val="tx1"/>
                          </a:solidFill>
                          <a:latin typeface="+mn-lt"/>
                          <a:ea typeface="+mn-ea"/>
                          <a:cs typeface="+mn-cs"/>
                        </a:rPr>
                        <a:t>розуміє </a:t>
                      </a:r>
                      <a:r>
                        <a:rPr lang="uk-UA" sz="2400" kern="1200" dirty="0" smtClean="0">
                          <a:solidFill>
                            <a:schemeClr val="tx1"/>
                          </a:solidFill>
                          <a:latin typeface="+mn-lt"/>
                          <a:ea typeface="+mn-ea"/>
                          <a:cs typeface="+mn-cs"/>
                        </a:rPr>
                        <a:t>відмінність між числом і цифрою; </a:t>
                      </a:r>
                      <a:endParaRPr lang="ru-RU" sz="2400" kern="1200" dirty="0" smtClean="0">
                        <a:solidFill>
                          <a:schemeClr val="tx1"/>
                        </a:solidFill>
                        <a:latin typeface="+mn-lt"/>
                        <a:ea typeface="+mn-ea"/>
                        <a:cs typeface="+mn-cs"/>
                      </a:endParaRPr>
                    </a:p>
                  </a:txBody>
                  <a:tcPr/>
                </a:tc>
              </a:tr>
            </a:tbl>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686800" cy="1143000"/>
          </a:xfrm>
        </p:spPr>
        <p:txBody>
          <a:bodyPr>
            <a:noAutofit/>
          </a:bodyPr>
          <a:lstStyle/>
          <a:p>
            <a:pPr algn="ctr"/>
            <a:r>
              <a:rPr lang="uk-UA" sz="3600" b="1" dirty="0" smtClean="0">
                <a:solidFill>
                  <a:srgbClr val="FFC000"/>
                </a:solidFill>
                <a:latin typeface="+mn-lt"/>
              </a:rPr>
              <a:t>Основні відмінності </a:t>
            </a:r>
            <a:br>
              <a:rPr lang="uk-UA" sz="3600" b="1" dirty="0" smtClean="0">
                <a:solidFill>
                  <a:srgbClr val="FFC000"/>
                </a:solidFill>
                <a:latin typeface="+mn-lt"/>
              </a:rPr>
            </a:br>
            <a:r>
              <a:rPr lang="uk-UA" sz="3600" b="1" dirty="0" smtClean="0">
                <a:solidFill>
                  <a:srgbClr val="FFC000"/>
                </a:solidFill>
                <a:latin typeface="+mn-lt"/>
              </a:rPr>
              <a:t>нової програми від попередньої</a:t>
            </a:r>
            <a:endParaRPr lang="ru-RU" sz="3600" b="1" dirty="0">
              <a:solidFill>
                <a:srgbClr val="FFC000"/>
              </a:solidFill>
              <a:latin typeface="+mn-lt"/>
            </a:endParaRPr>
          </a:p>
        </p:txBody>
      </p:sp>
      <p:graphicFrame>
        <p:nvGraphicFramePr>
          <p:cNvPr id="4" name="Содержимое 3"/>
          <p:cNvGraphicFramePr>
            <a:graphicFrameLocks noGrp="1"/>
          </p:cNvGraphicFramePr>
          <p:nvPr>
            <p:ph idx="1"/>
          </p:nvPr>
        </p:nvGraphicFramePr>
        <p:xfrm>
          <a:off x="457200" y="1600200"/>
          <a:ext cx="8686800" cy="5257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Заголовок 1"/>
          <p:cNvSpPr txBox="1">
            <a:spLocks/>
          </p:cNvSpPr>
          <p:nvPr/>
        </p:nvSpPr>
        <p:spPr>
          <a:xfrm>
            <a:off x="457200" y="6215082"/>
            <a:ext cx="8686800" cy="857272"/>
          </a:xfrm>
          <a:prstGeom prst="rect">
            <a:avLst/>
          </a:prstGeom>
        </p:spPr>
        <p:txBody>
          <a:bodyPr vert="horz" lIns="45720" rIns="45720" anchor="ctr">
            <a:normAutofit fontScale="97500"/>
          </a:bodyPr>
          <a:lstStyle/>
          <a:p>
            <a:r>
              <a:rPr lang="uk-UA" sz="2800" b="1" dirty="0" smtClean="0"/>
              <a:t>Порівняльний аналіз подано на сайті: </a:t>
            </a:r>
            <a:r>
              <a:rPr lang="en-US" sz="2800" b="1" dirty="0" smtClean="0"/>
              <a:t>http://skvor.info</a:t>
            </a:r>
            <a:endParaRPr lang="ru-RU"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graphicEl>
                                              <a:dgm id="{B824DC27-9990-4B6E-82DA-77D65D1E5637}"/>
                                            </p:graphicEl>
                                          </p:spTgt>
                                        </p:tgtEl>
                                        <p:attrNameLst>
                                          <p:attrName>style.visibility</p:attrName>
                                        </p:attrNameLst>
                                      </p:cBhvr>
                                      <p:to>
                                        <p:strVal val="visible"/>
                                      </p:to>
                                    </p:set>
                                    <p:animEffect transition="in" filter="wipe(left)">
                                      <p:cBhvr>
                                        <p:cTn id="7" dur="500"/>
                                        <p:tgtEl>
                                          <p:spTgt spid="4">
                                            <p:graphicEl>
                                              <a:dgm id="{B824DC27-9990-4B6E-82DA-77D65D1E5637}"/>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graphicEl>
                                              <a:dgm id="{701C1297-EEB8-4172-8446-BEB8B4533B90}"/>
                                            </p:graphicEl>
                                          </p:spTgt>
                                        </p:tgtEl>
                                        <p:attrNameLst>
                                          <p:attrName>style.visibility</p:attrName>
                                        </p:attrNameLst>
                                      </p:cBhvr>
                                      <p:to>
                                        <p:strVal val="visible"/>
                                      </p:to>
                                    </p:set>
                                    <p:animEffect transition="in" filter="wipe(left)">
                                      <p:cBhvr>
                                        <p:cTn id="12" dur="500"/>
                                        <p:tgtEl>
                                          <p:spTgt spid="4">
                                            <p:graphicEl>
                                              <a:dgm id="{701C1297-EEB8-4172-8446-BEB8B4533B90}"/>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graphicEl>
                                              <a:dgm id="{8C1B0D88-C9E7-44A2-A8A3-AB7CA8832B61}"/>
                                            </p:graphicEl>
                                          </p:spTgt>
                                        </p:tgtEl>
                                        <p:attrNameLst>
                                          <p:attrName>style.visibility</p:attrName>
                                        </p:attrNameLst>
                                      </p:cBhvr>
                                      <p:to>
                                        <p:strVal val="visible"/>
                                      </p:to>
                                    </p:set>
                                    <p:animEffect transition="in" filter="wipe(left)">
                                      <p:cBhvr>
                                        <p:cTn id="17" dur="500"/>
                                        <p:tgtEl>
                                          <p:spTgt spid="4">
                                            <p:graphicEl>
                                              <a:dgm id="{8C1B0D88-C9E7-44A2-A8A3-AB7CA8832B61}"/>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graphicEl>
                                              <a:dgm id="{DA644694-A608-423B-87FA-E853D6E5BBAA}"/>
                                            </p:graphicEl>
                                          </p:spTgt>
                                        </p:tgtEl>
                                        <p:attrNameLst>
                                          <p:attrName>style.visibility</p:attrName>
                                        </p:attrNameLst>
                                      </p:cBhvr>
                                      <p:to>
                                        <p:strVal val="visible"/>
                                      </p:to>
                                    </p:set>
                                    <p:animEffect transition="in" filter="wipe(left)">
                                      <p:cBhvr>
                                        <p:cTn id="22" dur="500"/>
                                        <p:tgtEl>
                                          <p:spTgt spid="4">
                                            <p:graphicEl>
                                              <a:dgm id="{DA644694-A608-423B-87FA-E853D6E5BBAA}"/>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lvlOne"/>
        </p:bldSub>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a:bodyPr>
          <a:lstStyle/>
          <a:p>
            <a:r>
              <a:rPr lang="uk-UA" sz="3600" b="1" i="1" dirty="0">
                <a:latin typeface="+mn-lt"/>
              </a:rPr>
              <a:t>Числа. Дії з числами</a:t>
            </a:r>
            <a:r>
              <a:rPr lang="ru-RU" sz="3600" b="1" i="1" dirty="0">
                <a:latin typeface="+mn-lt"/>
              </a:rPr>
              <a:t> </a:t>
            </a:r>
          </a:p>
        </p:txBody>
      </p:sp>
      <p:graphicFrame>
        <p:nvGraphicFramePr>
          <p:cNvPr id="10" name="Содержимое 9"/>
          <p:cNvGraphicFramePr>
            <a:graphicFrameLocks noGrp="1"/>
          </p:cNvGraphicFramePr>
          <p:nvPr>
            <p:ph idx="1"/>
          </p:nvPr>
        </p:nvGraphicFramePr>
        <p:xfrm>
          <a:off x="0" y="1357298"/>
          <a:ext cx="9144000" cy="55007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normAutofit/>
          </a:bodyPr>
          <a:lstStyle/>
          <a:p>
            <a:r>
              <a:rPr lang="uk-UA" sz="3600" b="1" i="1" dirty="0">
                <a:latin typeface="+mn-lt"/>
              </a:rPr>
              <a:t>Числа. Дії з числами</a:t>
            </a:r>
            <a:r>
              <a:rPr lang="ru-RU" sz="3600" i="1" dirty="0">
                <a:latin typeface="+mn-lt"/>
              </a:rPr>
              <a:t> </a:t>
            </a:r>
          </a:p>
        </p:txBody>
      </p:sp>
      <p:graphicFrame>
        <p:nvGraphicFramePr>
          <p:cNvPr id="4" name="Содержимое 3"/>
          <p:cNvGraphicFramePr>
            <a:graphicFrameLocks noGrp="1"/>
          </p:cNvGraphicFramePr>
          <p:nvPr>
            <p:ph idx="1"/>
          </p:nvPr>
        </p:nvGraphicFramePr>
        <p:xfrm>
          <a:off x="214282" y="1600200"/>
          <a:ext cx="8929718" cy="50435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28596" y="357166"/>
            <a:ext cx="7467600" cy="785818"/>
          </a:xfrm>
        </p:spPr>
        <p:txBody>
          <a:bodyPr>
            <a:noAutofit/>
          </a:bodyPr>
          <a:lstStyle/>
          <a:p>
            <a:r>
              <a:rPr lang="uk-UA" sz="3600" b="1" i="1" dirty="0">
                <a:latin typeface="+mn-lt"/>
              </a:rPr>
              <a:t>Числа. Дії з числами</a:t>
            </a:r>
            <a:endParaRPr lang="ru-RU" sz="3600" b="1" i="1" dirty="0">
              <a:latin typeface="+mn-lt"/>
            </a:endParaRPr>
          </a:p>
        </p:txBody>
      </p:sp>
      <p:graphicFrame>
        <p:nvGraphicFramePr>
          <p:cNvPr id="4" name="Содержимое 3"/>
          <p:cNvGraphicFramePr>
            <a:graphicFrameLocks noGrp="1"/>
          </p:cNvGraphicFramePr>
          <p:nvPr>
            <p:ph idx="1"/>
          </p:nvPr>
        </p:nvGraphicFramePr>
        <p:xfrm>
          <a:off x="0" y="928670"/>
          <a:ext cx="9144000" cy="59293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28596" y="357166"/>
            <a:ext cx="7467600" cy="785818"/>
          </a:xfrm>
        </p:spPr>
        <p:txBody>
          <a:bodyPr>
            <a:noAutofit/>
          </a:bodyPr>
          <a:lstStyle/>
          <a:p>
            <a:r>
              <a:rPr lang="uk-UA" sz="3600" b="1" i="1" dirty="0">
                <a:latin typeface="+mn-lt"/>
              </a:rPr>
              <a:t>Числа. Дії з числами</a:t>
            </a:r>
            <a:endParaRPr lang="ru-RU" sz="3600" b="1" i="1" dirty="0">
              <a:latin typeface="+mn-lt"/>
            </a:endParaRPr>
          </a:p>
        </p:txBody>
      </p:sp>
      <p:graphicFrame>
        <p:nvGraphicFramePr>
          <p:cNvPr id="4" name="Содержимое 3"/>
          <p:cNvGraphicFramePr>
            <a:graphicFrameLocks noGrp="1"/>
          </p:cNvGraphicFramePr>
          <p:nvPr>
            <p:ph idx="1"/>
          </p:nvPr>
        </p:nvGraphicFramePr>
        <p:xfrm>
          <a:off x="0" y="1143008"/>
          <a:ext cx="9144000" cy="59293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28596" y="225406"/>
            <a:ext cx="8229600" cy="488950"/>
          </a:xfrm>
        </p:spPr>
        <p:txBody>
          <a:bodyPr>
            <a:noAutofit/>
          </a:bodyPr>
          <a:lstStyle/>
          <a:p>
            <a:r>
              <a:rPr lang="uk-UA" sz="3600" b="1" i="1" dirty="0">
                <a:latin typeface="+mn-lt"/>
              </a:rPr>
              <a:t>Величини</a:t>
            </a:r>
            <a:r>
              <a:rPr lang="ru-RU" sz="3600" i="1" dirty="0">
                <a:latin typeface="+mn-lt"/>
              </a:rPr>
              <a:t> </a:t>
            </a:r>
          </a:p>
        </p:txBody>
      </p:sp>
      <p:graphicFrame>
        <p:nvGraphicFramePr>
          <p:cNvPr id="4" name="Содержимое 3"/>
          <p:cNvGraphicFramePr>
            <a:graphicFrameLocks noGrp="1"/>
          </p:cNvGraphicFramePr>
          <p:nvPr>
            <p:ph idx="1"/>
          </p:nvPr>
        </p:nvGraphicFramePr>
        <p:xfrm>
          <a:off x="0" y="571480"/>
          <a:ext cx="9144000" cy="6286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28596" y="439720"/>
            <a:ext cx="8229600" cy="488950"/>
          </a:xfrm>
        </p:spPr>
        <p:txBody>
          <a:bodyPr>
            <a:noAutofit/>
          </a:bodyPr>
          <a:lstStyle/>
          <a:p>
            <a:r>
              <a:rPr lang="uk-UA" sz="3600" b="1" i="1" dirty="0">
                <a:latin typeface="+mn-lt"/>
              </a:rPr>
              <a:t>Величини</a:t>
            </a:r>
            <a:r>
              <a:rPr lang="ru-RU" sz="3600" i="1" dirty="0">
                <a:latin typeface="+mn-lt"/>
              </a:rPr>
              <a:t> </a:t>
            </a:r>
          </a:p>
        </p:txBody>
      </p:sp>
      <p:graphicFrame>
        <p:nvGraphicFramePr>
          <p:cNvPr id="4" name="Содержимое 3"/>
          <p:cNvGraphicFramePr>
            <a:graphicFrameLocks noGrp="1"/>
          </p:cNvGraphicFramePr>
          <p:nvPr>
            <p:ph idx="1"/>
          </p:nvPr>
        </p:nvGraphicFramePr>
        <p:xfrm>
          <a:off x="0" y="571480"/>
          <a:ext cx="9144000" cy="6286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28596" y="203200"/>
            <a:ext cx="7467600" cy="868346"/>
          </a:xfrm>
        </p:spPr>
        <p:txBody>
          <a:bodyPr>
            <a:normAutofit/>
          </a:bodyPr>
          <a:lstStyle/>
          <a:p>
            <a:r>
              <a:rPr lang="uk-UA" sz="3600" b="1" i="1" dirty="0">
                <a:latin typeface="+mn-lt"/>
              </a:rPr>
              <a:t>Величини</a:t>
            </a:r>
            <a:endParaRPr lang="ru-RU" sz="3600" b="1" i="1" dirty="0">
              <a:latin typeface="+mn-lt"/>
            </a:endParaRPr>
          </a:p>
        </p:txBody>
      </p:sp>
      <p:graphicFrame>
        <p:nvGraphicFramePr>
          <p:cNvPr id="4" name="Содержимое 3"/>
          <p:cNvGraphicFramePr>
            <a:graphicFrameLocks noGrp="1"/>
          </p:cNvGraphicFramePr>
          <p:nvPr>
            <p:ph idx="1"/>
          </p:nvPr>
        </p:nvGraphicFramePr>
        <p:xfrm>
          <a:off x="457200" y="1500174"/>
          <a:ext cx="8329642" cy="55721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ULTRA_SCORM_SLIDE_COUNT" val="1"/>
  <p:tag name="ISPRING_RESOURCE_PATHS_HASH_2" val="c2eaf3d83f2232aad32f0d94a5bb226706b913d"/>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Модульная">
  <a:themeElements>
    <a:clrScheme name="Модульная">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МНОГМ">
      <a:majorFont>
        <a:latin typeface="Times New Roman"/>
        <a:ea typeface=""/>
        <a:cs typeface=""/>
      </a:majorFont>
      <a:minorFont>
        <a:latin typeface="Times New Roman"/>
        <a:ea typeface=""/>
        <a:cs typeface=""/>
      </a:minorFont>
    </a:fontScheme>
    <a:fmtScheme name="Модуль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9553</TotalTime>
  <Words>1428</Words>
  <Application>Microsoft Office PowerPoint</Application>
  <PresentationFormat>Экран (4:3)</PresentationFormat>
  <Paragraphs>173</Paragraphs>
  <Slides>27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27</vt:i4>
      </vt:variant>
    </vt:vector>
  </HeadingPairs>
  <TitlesOfParts>
    <vt:vector size="28" baseType="lpstr">
      <vt:lpstr>Модульная</vt:lpstr>
      <vt:lpstr>Зміст навчання математики в початковій школі. Змістові лінії освітньої галузі “Математика”</vt:lpstr>
      <vt:lpstr>Числа. Дії з числами </vt:lpstr>
      <vt:lpstr>Числа. Дії з числами </vt:lpstr>
      <vt:lpstr>Числа. Дії з числами </vt:lpstr>
      <vt:lpstr>Числа. Дії з числами</vt:lpstr>
      <vt:lpstr>Числа. Дії з числами</vt:lpstr>
      <vt:lpstr>Величини </vt:lpstr>
      <vt:lpstr>Величини </vt:lpstr>
      <vt:lpstr>Величини</vt:lpstr>
      <vt:lpstr>Математичні вирази. Рівності. Нерівності </vt:lpstr>
      <vt:lpstr>Математичні вирази. Рівності. Нерівності</vt:lpstr>
      <vt:lpstr>Математичні вирази. Рівності. Нерівності</vt:lpstr>
      <vt:lpstr>Математичні вирази. Рівності. Нерівності</vt:lpstr>
      <vt:lpstr>Сюжетні задачі </vt:lpstr>
      <vt:lpstr>Сюжетні задачі </vt:lpstr>
      <vt:lpstr>Сюжетні задачі</vt:lpstr>
      <vt:lpstr>Просторові відношення.  Геометричні фігури </vt:lpstr>
      <vt:lpstr>Просторові відношення. Геометричні фігури</vt:lpstr>
      <vt:lpstr>Просторові відношення. Геометричні фігури</vt:lpstr>
      <vt:lpstr>Робота з даними </vt:lpstr>
      <vt:lpstr> Системоутворювальна  змістова лінія “Числа  і дії з числами”.  </vt:lpstr>
      <vt:lpstr> Системоутворювальна  змістова лінія “Числа  і дії з числами”.  </vt:lpstr>
      <vt:lpstr> Системоутворювальна  змістова лінія “Числа  і дії з числами”.  </vt:lpstr>
      <vt:lpstr>Зміст навчання математики в початковій школі. Нова навчальна програма для 1- 4 класів (2011 рік) </vt:lpstr>
      <vt:lpstr>Завдання навчання математики: </vt:lpstr>
      <vt:lpstr>Нова навчальна програма. 1 клас Числа. Дії з числами</vt:lpstr>
      <vt:lpstr>Основні відмінності  нової програми від попередньої</vt:lpstr>
    </vt:vector>
  </TitlesOfParts>
  <Company>Krokoz™</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слайд4</dc:title>
  <dc:creator>Admin</dc:creator>
  <cp:lastModifiedBy>Marinochka</cp:lastModifiedBy>
  <cp:revision>373</cp:revision>
  <dcterms:created xsi:type="dcterms:W3CDTF">2013-01-21T12:05:10Z</dcterms:created>
  <dcterms:modified xsi:type="dcterms:W3CDTF">2015-06-05T15:48:12Z</dcterms:modified>
</cp:coreProperties>
</file>