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3"/>
  </p:notesMasterIdLst>
  <p:sldIdLst>
    <p:sldId id="347" r:id="rId2"/>
  </p:sldIdLst>
  <p:sldSz cx="9144000" cy="6858000" type="screen4x3"/>
  <p:notesSz cx="6858000" cy="9144000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FF66"/>
    <a:srgbClr val="64DAF2"/>
    <a:srgbClr val="60E8F6"/>
    <a:srgbClr val="FF3300"/>
    <a:srgbClr val="66FF33"/>
    <a:srgbClr val="FBCC8D"/>
    <a:srgbClr val="4BD0FF"/>
    <a:srgbClr val="15C2FF"/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8" autoAdjust="0"/>
    <p:restoredTop sz="98387" autoAdjust="0"/>
  </p:normalViewPr>
  <p:slideViewPr>
    <p:cSldViewPr>
      <p:cViewPr>
        <p:scale>
          <a:sx n="69" d="100"/>
          <a:sy n="69" d="100"/>
        </p:scale>
        <p:origin x="-420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079A72-2727-424D-B5FE-A91191538121}" type="doc">
      <dgm:prSet loTypeId="urn:microsoft.com/office/officeart/2005/8/layout/hList6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0185DEC-A004-4FA4-88FD-66C2E3F007A9}">
      <dgm:prSet phldrT="[Текст]" custT="1"/>
      <dgm:spPr/>
      <dgm:t>
        <a:bodyPr/>
        <a:lstStyle/>
        <a:p>
          <a:pPr algn="just"/>
          <a:r>
            <a:rPr lang="uk-UA" sz="2400" b="1" noProof="0" dirty="0" smtClean="0"/>
            <a:t>Коваль Л.В., </a:t>
          </a:r>
          <a:r>
            <a:rPr lang="uk-UA" sz="2400" b="1" noProof="0" dirty="0" err="1" smtClean="0"/>
            <a:t>Скворцова</a:t>
          </a:r>
          <a:r>
            <a:rPr lang="uk-UA" sz="2400" b="1" noProof="0" dirty="0" smtClean="0"/>
            <a:t> С.О. </a:t>
          </a:r>
          <a:r>
            <a:rPr lang="uk-UA" sz="2400" noProof="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noProof="0" dirty="0" err="1" smtClean="0"/>
            <a:t>„Початкове</a:t>
          </a:r>
          <a:r>
            <a:rPr lang="uk-UA" sz="2400" noProof="0" dirty="0" smtClean="0"/>
            <a:t> </a:t>
          </a:r>
          <a:r>
            <a:rPr lang="uk-UA" sz="2400" noProof="0" dirty="0" err="1" smtClean="0"/>
            <a:t>навчання”</a:t>
          </a:r>
          <a:r>
            <a:rPr lang="uk-UA" sz="2400" noProof="0" dirty="0" smtClean="0"/>
            <a:t>, освітньо-кваліфікаційного рівня </a:t>
          </a:r>
          <a:r>
            <a:rPr lang="uk-UA" sz="2400" noProof="0" dirty="0" err="1" smtClean="0"/>
            <a:t>„бакалавр”</a:t>
          </a:r>
          <a:r>
            <a:rPr lang="uk-UA" sz="2400" noProof="0" dirty="0" smtClean="0"/>
            <a:t> – Харків: ЧП «</a:t>
          </a:r>
          <a:r>
            <a:rPr lang="uk-UA" sz="2400" noProof="0" dirty="0" err="1" smtClean="0"/>
            <a:t>Принт-Лідер</a:t>
          </a:r>
          <a:r>
            <a:rPr lang="uk-UA" sz="2400" noProof="0" dirty="0" smtClean="0"/>
            <a:t>»,  2011. – 414 с. – С. 8 – 49.</a:t>
          </a:r>
          <a:endParaRPr lang="uk-UA" sz="2400" noProof="0" dirty="0"/>
        </a:p>
      </dgm:t>
    </dgm:pt>
    <dgm:pt modelId="{7A64F6CD-A89D-447D-894E-D75895622BAD}" type="parTrans" cxnId="{C4813B3E-BED6-496A-A2CB-8B9B14B89133}">
      <dgm:prSet/>
      <dgm:spPr/>
      <dgm:t>
        <a:bodyPr/>
        <a:lstStyle/>
        <a:p>
          <a:endParaRPr lang="ru-RU"/>
        </a:p>
      </dgm:t>
    </dgm:pt>
    <dgm:pt modelId="{AE6FA960-0A41-418B-B19C-B799CADA261A}" type="sibTrans" cxnId="{C4813B3E-BED6-496A-A2CB-8B9B14B89133}">
      <dgm:prSet/>
      <dgm:spPr/>
      <dgm:t>
        <a:bodyPr/>
        <a:lstStyle/>
        <a:p>
          <a:endParaRPr lang="ru-RU"/>
        </a:p>
      </dgm:t>
    </dgm:pt>
    <dgm:pt modelId="{904D20C8-10B8-4171-B597-768FCCA53FB4}">
      <dgm:prSet phldrT="[Текст]" custT="1"/>
      <dgm:spPr/>
      <dgm:t>
        <a:bodyPr/>
        <a:lstStyle/>
        <a:p>
          <a:pPr algn="just"/>
          <a:r>
            <a:rPr lang="uk-UA" sz="2400" b="1" noProof="0" dirty="0" smtClean="0"/>
            <a:t>Богданович М.В., Козак М.В., Король Я.А.</a:t>
          </a:r>
          <a:r>
            <a:rPr lang="uk-UA" sz="2400" noProof="0" dirty="0" smtClean="0"/>
            <a:t> Методика викладання математики в початкових класах: </a:t>
          </a:r>
          <a:r>
            <a:rPr lang="uk-UA" sz="2400" noProof="0" dirty="0" err="1" smtClean="0"/>
            <a:t>Навч</a:t>
          </a:r>
          <a:r>
            <a:rPr lang="uk-UA" sz="2400" noProof="0" dirty="0" smtClean="0"/>
            <a:t>. </a:t>
          </a:r>
          <a:r>
            <a:rPr lang="uk-UA" sz="2400" noProof="0" dirty="0" err="1" smtClean="0"/>
            <a:t>пос</a:t>
          </a:r>
          <a:r>
            <a:rPr lang="uk-UA" sz="2400" noProof="0" dirty="0" smtClean="0"/>
            <a:t>. — К.: А.С.К., 1988. —352 с. – С.  5-47.</a:t>
          </a:r>
          <a:endParaRPr lang="uk-UA" sz="2400" noProof="0" dirty="0"/>
        </a:p>
      </dgm:t>
    </dgm:pt>
    <dgm:pt modelId="{AB13E09B-144B-4E8C-859C-2D69DAE6EC31}" type="parTrans" cxnId="{35602394-AD83-4D69-8485-29B95562C5C3}">
      <dgm:prSet/>
      <dgm:spPr/>
      <dgm:t>
        <a:bodyPr/>
        <a:lstStyle/>
        <a:p>
          <a:endParaRPr lang="ru-RU"/>
        </a:p>
      </dgm:t>
    </dgm:pt>
    <dgm:pt modelId="{A724B662-0105-41B3-A843-9B2B02E3932C}" type="sibTrans" cxnId="{35602394-AD83-4D69-8485-29B95562C5C3}">
      <dgm:prSet/>
      <dgm:spPr/>
      <dgm:t>
        <a:bodyPr/>
        <a:lstStyle/>
        <a:p>
          <a:endParaRPr lang="ru-RU"/>
        </a:p>
      </dgm:t>
    </dgm:pt>
    <dgm:pt modelId="{A1FDD25E-E824-4031-88BC-0F373555732D}">
      <dgm:prSet phldrT="[Текст]" custT="1"/>
      <dgm:spPr/>
      <dgm:t>
        <a:bodyPr/>
        <a:lstStyle/>
        <a:p>
          <a:pPr algn="just"/>
          <a:r>
            <a:rPr lang="uk-UA" sz="2400" b="1" noProof="0" smtClean="0"/>
            <a:t>Державний стандарт </a:t>
          </a:r>
          <a:r>
            <a:rPr lang="uk-UA" sz="2400" noProof="0" smtClean="0"/>
            <a:t>початкової загальної освіти // Початкова  школа. – 2011. – №7. – С. 1-18.</a:t>
          </a:r>
        </a:p>
        <a:p>
          <a:pPr algn="just"/>
          <a:r>
            <a:rPr lang="uk-UA" sz="2400" b="1" noProof="0" smtClean="0"/>
            <a:t>Навчальні програми </a:t>
          </a:r>
          <a:r>
            <a:rPr lang="uk-UA" sz="2400" noProof="0" smtClean="0"/>
            <a:t>для  загальноосвітніх навчальних закладів. 1 – 4 класи. – К. : Видавничий дім «Освіта», 2011. – 392 с. – С. 138 – 170.</a:t>
          </a:r>
          <a:endParaRPr lang="uk-UA" sz="2400" noProof="0" dirty="0"/>
        </a:p>
      </dgm:t>
    </dgm:pt>
    <dgm:pt modelId="{C702E0CA-6275-47FC-BA78-67A35C06F402}" type="parTrans" cxnId="{89460EDA-9BD4-4293-90B9-DE031DD704FC}">
      <dgm:prSet/>
      <dgm:spPr/>
      <dgm:t>
        <a:bodyPr/>
        <a:lstStyle/>
        <a:p>
          <a:endParaRPr lang="ru-RU"/>
        </a:p>
      </dgm:t>
    </dgm:pt>
    <dgm:pt modelId="{3CCF12BB-1C33-46E8-82C6-DC01B0B90D19}" type="sibTrans" cxnId="{89460EDA-9BD4-4293-90B9-DE031DD704FC}">
      <dgm:prSet/>
      <dgm:spPr/>
      <dgm:t>
        <a:bodyPr/>
        <a:lstStyle/>
        <a:p>
          <a:endParaRPr lang="ru-RU"/>
        </a:p>
      </dgm:t>
    </dgm:pt>
    <dgm:pt modelId="{1B3D0ADA-319A-4940-B395-95DDFC699AD5}" type="pres">
      <dgm:prSet presAssocID="{DD079A72-2727-424D-B5FE-A9119153812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B34294-6D5C-4362-AE07-3750C0B6CB94}" type="pres">
      <dgm:prSet presAssocID="{F0185DEC-A004-4FA4-88FD-66C2E3F007A9}" presName="node" presStyleLbl="node1" presStyleIdx="0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4BE53-D7CF-43C4-9E28-06C19846DE34}" type="pres">
      <dgm:prSet presAssocID="{AE6FA960-0A41-418B-B19C-B799CADA261A}" presName="sibTrans" presStyleCnt="0"/>
      <dgm:spPr/>
      <dgm:t>
        <a:bodyPr/>
        <a:lstStyle/>
        <a:p>
          <a:endParaRPr lang="ru-RU"/>
        </a:p>
      </dgm:t>
    </dgm:pt>
    <dgm:pt modelId="{AA690A2A-462F-4842-87AB-27D36FBE8E82}" type="pres">
      <dgm:prSet presAssocID="{904D20C8-10B8-4171-B597-768FCCA53FB4}" presName="node" presStyleLbl="node1" presStyleIdx="1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8EF68-1A81-4AB3-AAA6-287B403EDA26}" type="pres">
      <dgm:prSet presAssocID="{A724B662-0105-41B3-A843-9B2B02E3932C}" presName="sibTrans" presStyleCnt="0"/>
      <dgm:spPr/>
      <dgm:t>
        <a:bodyPr/>
        <a:lstStyle/>
        <a:p>
          <a:endParaRPr lang="ru-RU"/>
        </a:p>
      </dgm:t>
    </dgm:pt>
    <dgm:pt modelId="{4D486EF9-B268-495E-A68E-24F75757F6C9}" type="pres">
      <dgm:prSet presAssocID="{A1FDD25E-E824-4031-88BC-0F373555732D}" presName="node" presStyleLbl="node1" presStyleIdx="2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BD2DC47-AF9E-4615-B000-3FE6331E1D69}" type="presOf" srcId="{904D20C8-10B8-4171-B597-768FCCA53FB4}" destId="{AA690A2A-462F-4842-87AB-27D36FBE8E82}" srcOrd="0" destOrd="0" presId="urn:microsoft.com/office/officeart/2005/8/layout/hList6"/>
    <dgm:cxn modelId="{A97C5A80-BB65-4BA0-A15C-2A7B83062DEE}" type="presOf" srcId="{F0185DEC-A004-4FA4-88FD-66C2E3F007A9}" destId="{E6B34294-6D5C-4362-AE07-3750C0B6CB94}" srcOrd="0" destOrd="0" presId="urn:microsoft.com/office/officeart/2005/8/layout/hList6"/>
    <dgm:cxn modelId="{9A537D71-E06E-4DE9-90CC-FC8733FF4555}" type="presOf" srcId="{A1FDD25E-E824-4031-88BC-0F373555732D}" destId="{4D486EF9-B268-495E-A68E-24F75757F6C9}" srcOrd="0" destOrd="0" presId="urn:microsoft.com/office/officeart/2005/8/layout/hList6"/>
    <dgm:cxn modelId="{89460EDA-9BD4-4293-90B9-DE031DD704FC}" srcId="{DD079A72-2727-424D-B5FE-A91191538121}" destId="{A1FDD25E-E824-4031-88BC-0F373555732D}" srcOrd="2" destOrd="0" parTransId="{C702E0CA-6275-47FC-BA78-67A35C06F402}" sibTransId="{3CCF12BB-1C33-46E8-82C6-DC01B0B90D19}"/>
    <dgm:cxn modelId="{35602394-AD83-4D69-8485-29B95562C5C3}" srcId="{DD079A72-2727-424D-B5FE-A91191538121}" destId="{904D20C8-10B8-4171-B597-768FCCA53FB4}" srcOrd="1" destOrd="0" parTransId="{AB13E09B-144B-4E8C-859C-2D69DAE6EC31}" sibTransId="{A724B662-0105-41B3-A843-9B2B02E3932C}"/>
    <dgm:cxn modelId="{BEBBEA01-1DF8-48A7-86F9-95E8D8DE6C01}" type="presOf" srcId="{DD079A72-2727-424D-B5FE-A91191538121}" destId="{1B3D0ADA-319A-4940-B395-95DDFC699AD5}" srcOrd="0" destOrd="0" presId="urn:microsoft.com/office/officeart/2005/8/layout/hList6"/>
    <dgm:cxn modelId="{C4813B3E-BED6-496A-A2CB-8B9B14B89133}" srcId="{DD079A72-2727-424D-B5FE-A91191538121}" destId="{F0185DEC-A004-4FA4-88FD-66C2E3F007A9}" srcOrd="0" destOrd="0" parTransId="{7A64F6CD-A89D-447D-894E-D75895622BAD}" sibTransId="{AE6FA960-0A41-418B-B19C-B799CADA261A}"/>
    <dgm:cxn modelId="{8E363666-2244-43E2-8B7E-2BF035F42646}" type="presParOf" srcId="{1B3D0ADA-319A-4940-B395-95DDFC699AD5}" destId="{E6B34294-6D5C-4362-AE07-3750C0B6CB94}" srcOrd="0" destOrd="0" presId="urn:microsoft.com/office/officeart/2005/8/layout/hList6"/>
    <dgm:cxn modelId="{EF289423-EDC6-48A1-B5F8-16071702125A}" type="presParOf" srcId="{1B3D0ADA-319A-4940-B395-95DDFC699AD5}" destId="{E8E4BE53-D7CF-43C4-9E28-06C19846DE34}" srcOrd="1" destOrd="0" presId="urn:microsoft.com/office/officeart/2005/8/layout/hList6"/>
    <dgm:cxn modelId="{BC727678-2ED9-4735-9B87-3B3AEC850D5D}" type="presParOf" srcId="{1B3D0ADA-319A-4940-B395-95DDFC699AD5}" destId="{AA690A2A-462F-4842-87AB-27D36FBE8E82}" srcOrd="2" destOrd="0" presId="urn:microsoft.com/office/officeart/2005/8/layout/hList6"/>
    <dgm:cxn modelId="{F4C36872-2D7B-45D5-ABC6-83A584A95D71}" type="presParOf" srcId="{1B3D0ADA-319A-4940-B395-95DDFC699AD5}" destId="{5B68EF68-1A81-4AB3-AAA6-287B403EDA26}" srcOrd="3" destOrd="0" presId="urn:microsoft.com/office/officeart/2005/8/layout/hList6"/>
    <dgm:cxn modelId="{FCD1CAA4-2D7E-49E8-8A85-6DA868A068CE}" type="presParOf" srcId="{1B3D0ADA-319A-4940-B395-95DDFC699AD5}" destId="{4D486EF9-B268-495E-A68E-24F75757F6C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B34294-6D5C-4362-AE07-3750C0B6CB94}">
      <dsp:nvSpPr>
        <dsp:cNvPr id="0" name=""/>
        <dsp:cNvSpPr/>
      </dsp:nvSpPr>
      <dsp:spPr>
        <a:xfrm rot="16200000">
          <a:off x="-1787846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noProof="0" dirty="0" smtClean="0"/>
            <a:t>Коваль Л.В., </a:t>
          </a:r>
          <a:r>
            <a:rPr lang="uk-UA" sz="2400" b="1" kern="1200" noProof="0" dirty="0" err="1" smtClean="0"/>
            <a:t>Скворцова</a:t>
          </a:r>
          <a:r>
            <a:rPr lang="uk-UA" sz="2400" b="1" kern="1200" noProof="0" dirty="0" smtClean="0"/>
            <a:t> С.О. </a:t>
          </a:r>
          <a:r>
            <a:rPr lang="uk-UA" sz="2400" kern="1200" noProof="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kern="1200" noProof="0" dirty="0" err="1" smtClean="0"/>
            <a:t>„Початкове</a:t>
          </a:r>
          <a:r>
            <a:rPr lang="uk-UA" sz="2400" kern="1200" noProof="0" dirty="0" smtClean="0"/>
            <a:t> </a:t>
          </a:r>
          <a:r>
            <a:rPr lang="uk-UA" sz="2400" kern="1200" noProof="0" dirty="0" err="1" smtClean="0"/>
            <a:t>навчання”</a:t>
          </a:r>
          <a:r>
            <a:rPr lang="uk-UA" sz="2400" kern="1200" noProof="0" dirty="0" smtClean="0"/>
            <a:t>, освітньо-кваліфікаційного рівня </a:t>
          </a:r>
          <a:r>
            <a:rPr lang="uk-UA" sz="2400" kern="1200" noProof="0" dirty="0" err="1" smtClean="0"/>
            <a:t>„бакалавр”</a:t>
          </a:r>
          <a:r>
            <a:rPr lang="uk-UA" sz="2400" kern="1200" noProof="0" dirty="0" smtClean="0"/>
            <a:t> – Харків: ЧП «</a:t>
          </a:r>
          <a:r>
            <a:rPr lang="uk-UA" sz="2400" kern="1200" noProof="0" dirty="0" err="1" smtClean="0"/>
            <a:t>Принт-Лідер</a:t>
          </a:r>
          <a:r>
            <a:rPr lang="uk-UA" sz="2400" kern="1200" noProof="0" dirty="0" smtClean="0"/>
            <a:t>»,  2011. – 414 с. – С. 8 – 49.</a:t>
          </a:r>
          <a:endParaRPr lang="uk-UA" sz="2400" kern="1200" noProof="0" dirty="0"/>
        </a:p>
      </dsp:txBody>
      <dsp:txXfrm rot="16200000">
        <a:off x="-1787846" y="1794320"/>
        <a:ext cx="6624735" cy="3036093"/>
      </dsp:txXfrm>
    </dsp:sp>
    <dsp:sp modelId="{AA690A2A-462F-4842-87AB-27D36FBE8E82}">
      <dsp:nvSpPr>
        <dsp:cNvPr id="0" name=""/>
        <dsp:cNvSpPr/>
      </dsp:nvSpPr>
      <dsp:spPr>
        <a:xfrm rot="16200000">
          <a:off x="1259632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noProof="0" dirty="0" smtClean="0"/>
            <a:t>Богданович М.В., Козак М.В., Король Я.А.</a:t>
          </a:r>
          <a:r>
            <a:rPr lang="uk-UA" sz="2400" kern="1200" noProof="0" dirty="0" smtClean="0"/>
            <a:t> Методика викладання математики в початкових класах: </a:t>
          </a:r>
          <a:r>
            <a:rPr lang="uk-UA" sz="2400" kern="1200" noProof="0" dirty="0" err="1" smtClean="0"/>
            <a:t>Навч</a:t>
          </a:r>
          <a:r>
            <a:rPr lang="uk-UA" sz="2400" kern="1200" noProof="0" dirty="0" smtClean="0"/>
            <a:t>. </a:t>
          </a:r>
          <a:r>
            <a:rPr lang="uk-UA" sz="2400" kern="1200" noProof="0" dirty="0" err="1" smtClean="0"/>
            <a:t>пос</a:t>
          </a:r>
          <a:r>
            <a:rPr lang="uk-UA" sz="2400" kern="1200" noProof="0" dirty="0" smtClean="0"/>
            <a:t>. — К.: А.С.К., 1988. —352 с. – С.  5-47.</a:t>
          </a:r>
          <a:endParaRPr lang="uk-UA" sz="2400" kern="1200" noProof="0" dirty="0"/>
        </a:p>
      </dsp:txBody>
      <dsp:txXfrm rot="16200000">
        <a:off x="1259632" y="1794320"/>
        <a:ext cx="6624735" cy="3036093"/>
      </dsp:txXfrm>
    </dsp:sp>
    <dsp:sp modelId="{4D486EF9-B268-495E-A68E-24F75757F6C9}">
      <dsp:nvSpPr>
        <dsp:cNvPr id="0" name=""/>
        <dsp:cNvSpPr/>
      </dsp:nvSpPr>
      <dsp:spPr>
        <a:xfrm rot="16200000">
          <a:off x="4307111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noProof="0" smtClean="0"/>
            <a:t>Державний стандарт </a:t>
          </a:r>
          <a:r>
            <a:rPr lang="uk-UA" sz="2400" kern="1200" noProof="0" smtClean="0"/>
            <a:t>початкової загальної освіти // Початкова  школа. – 2011. – №7. – С. 1-18.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noProof="0" smtClean="0"/>
            <a:t>Навчальні програми </a:t>
          </a:r>
          <a:r>
            <a:rPr lang="uk-UA" sz="2400" kern="1200" noProof="0" smtClean="0"/>
            <a:t>для  загальноосвітніх навчальних закладів. 1 – 4 класи. – К. : Видавничий дім «Освіта», 2011. – 392 с. – С. 138 – 170.</a:t>
          </a:r>
          <a:endParaRPr lang="uk-UA" sz="2400" kern="1200" noProof="0" dirty="0"/>
        </a:p>
      </dsp:txBody>
      <dsp:txXfrm rot="16200000">
        <a:off x="4307111" y="1794320"/>
        <a:ext cx="6624735" cy="3036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5248F1-9235-48AA-8DF1-FA6C2201AD21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0907D-C62D-447F-B6CB-F7ED31CB19D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7572" y="-285776"/>
            <a:ext cx="8229600" cy="1252728"/>
          </a:xfrm>
        </p:spPr>
        <p:txBody>
          <a:bodyPr>
            <a:normAutofit/>
          </a:bodyPr>
          <a:lstStyle/>
          <a:p>
            <a:r>
              <a:rPr lang="uk-UA" sz="4800" dirty="0" smtClean="0"/>
              <a:t>Література</a:t>
            </a:r>
            <a:endParaRPr lang="ru-RU" sz="4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548680"/>
          <a:ext cx="9144000" cy="6624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SLIDE_COUNT" val="1"/>
  <p:tag name="ISPRING_RESOURCE_PATHS_HASH_2" val="c2eaf3d83f2232aad32f0d94a5bb226706b913d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9652</TotalTime>
  <Words>141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Література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слайд4</dc:title>
  <dc:creator>Admin</dc:creator>
  <cp:lastModifiedBy>Marinochka</cp:lastModifiedBy>
  <cp:revision>386</cp:revision>
  <dcterms:created xsi:type="dcterms:W3CDTF">2013-01-21T12:05:10Z</dcterms:created>
  <dcterms:modified xsi:type="dcterms:W3CDTF">2016-06-21T19:11:52Z</dcterms:modified>
</cp:coreProperties>
</file>