
<file path=[Content_Types].xml><?xml version="1.0" encoding="utf-8"?>
<Types xmlns="http://schemas.openxmlformats.org/package/2006/content-types"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29"/>
  </p:notesMasterIdLst>
  <p:sldIdLst>
    <p:sldId id="322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39" r:id="rId19"/>
    <p:sldId id="266" r:id="rId20"/>
    <p:sldId id="264" r:id="rId21"/>
    <p:sldId id="261" r:id="rId22"/>
    <p:sldId id="317" r:id="rId23"/>
    <p:sldId id="271" r:id="rId24"/>
    <p:sldId id="267" r:id="rId25"/>
    <p:sldId id="268" r:id="rId26"/>
    <p:sldId id="269" r:id="rId27"/>
    <p:sldId id="272" r:id="rId28"/>
  </p:sldIdLst>
  <p:sldSz cx="9144000" cy="6858000" type="screen4x3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clrMru>
    <a:srgbClr val="FFCC99"/>
    <a:srgbClr val="FFFF66"/>
    <a:srgbClr val="64DAF2"/>
    <a:srgbClr val="60E8F6"/>
    <a:srgbClr val="FF3300"/>
    <a:srgbClr val="66FF33"/>
    <a:srgbClr val="FBCC8D"/>
    <a:srgbClr val="4BD0FF"/>
    <a:srgbClr val="15C2FF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78" autoAdjust="0"/>
    <p:restoredTop sz="98387" autoAdjust="0"/>
  </p:normalViewPr>
  <p:slideViewPr>
    <p:cSldViewPr>
      <p:cViewPr>
        <p:scale>
          <a:sx n="69" d="100"/>
          <a:sy n="69" d="100"/>
        </p:scale>
        <p:origin x="-8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DD7B82-DF41-46EA-98F3-CDFB88519779}" type="doc">
      <dgm:prSet loTypeId="urn:microsoft.com/office/officeart/2005/8/layout/hList3" loCatId="list" qsTypeId="urn:microsoft.com/office/officeart/2005/8/quickstyle/3d4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2384816D-39CE-4107-BCB9-4FC178996385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Предмет МНОГМ</a:t>
          </a:r>
          <a:endParaRPr lang="ru-RU" b="1" dirty="0">
            <a:solidFill>
              <a:schemeClr val="tx1"/>
            </a:solidFill>
          </a:endParaRPr>
        </a:p>
      </dgm:t>
    </dgm:pt>
    <dgm:pt modelId="{4396E8B2-4AFB-4726-886C-AD2EFC6AC834}" type="parTrans" cxnId="{E06733B7-202C-486D-A476-5BC321E91EA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A05E7BD-2912-4075-B0EC-7BB3068F7B71}" type="sibTrans" cxnId="{E06733B7-202C-486D-A476-5BC321E91EA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564C06-D76A-4A42-A78B-BCA45A744A86}">
      <dgm:prSet phldrT="[Текст]" custT="1"/>
      <dgm:spPr/>
      <dgm:t>
        <a:bodyPr/>
        <a:lstStyle/>
        <a:p>
          <a:r>
            <a:rPr lang="uk-UA" sz="2400" noProof="0" smtClean="0">
              <a:solidFill>
                <a:schemeClr val="tx1"/>
              </a:solidFill>
            </a:rPr>
            <a:t>методики вивчення змістових ліній освітньої галузі «Математика» відповідно Державному стандарту загальної початкової освіти</a:t>
          </a:r>
          <a:endParaRPr lang="uk-UA" sz="2400" noProof="0" dirty="0">
            <a:solidFill>
              <a:schemeClr val="tx1"/>
            </a:solidFill>
          </a:endParaRPr>
        </a:p>
      </dgm:t>
    </dgm:pt>
    <dgm:pt modelId="{CCCBEB72-112F-41CE-B82D-0838F64F95D4}" type="parTrans" cxnId="{B7D366EB-D846-410E-9B54-4A3D0862E83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7ACE73E-3C41-418F-A5A1-07B72844B8C1}" type="sibTrans" cxnId="{B7D366EB-D846-410E-9B54-4A3D0862E83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A381ABF-EFEB-4F81-A096-3A6E0ECB5880}">
      <dgm:prSet phldrT="[Текст]" custT="1"/>
      <dgm:spPr/>
      <dgm:t>
        <a:bodyPr/>
        <a:lstStyle/>
        <a:p>
          <a:r>
            <a:rPr lang="uk-UA" sz="2400" noProof="0" smtClean="0">
              <a:solidFill>
                <a:schemeClr val="tx1"/>
              </a:solidFill>
            </a:rPr>
            <a:t>перспективи і шляхи оволодіння професійною діяльністю вчителя початкових класів у навчанні математики</a:t>
          </a:r>
          <a:endParaRPr lang="uk-UA" sz="2400" noProof="0" dirty="0">
            <a:solidFill>
              <a:schemeClr val="tx1"/>
            </a:solidFill>
          </a:endParaRPr>
        </a:p>
      </dgm:t>
    </dgm:pt>
    <dgm:pt modelId="{15430846-4E3F-4B75-862A-E3FFDE215E5C}" type="parTrans" cxnId="{397AD6F1-8E70-4081-8DCD-7324A637292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F5C3142-E195-40E0-99CB-AB4163452F78}" type="sibTrans" cxnId="{397AD6F1-8E70-4081-8DCD-7324A637292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6B7636E-A3AD-4E1F-BF7F-335825FC1E63}">
      <dgm:prSet phldrT="[Текст]" custT="1"/>
      <dgm:spPr/>
      <dgm:t>
        <a:bodyPr/>
        <a:lstStyle/>
        <a:p>
          <a:r>
            <a:rPr lang="uk-UA" sz="2400" noProof="0" smtClean="0">
              <a:solidFill>
                <a:schemeClr val="tx1"/>
              </a:solidFill>
            </a:rPr>
            <a:t>підготовка до педагогічної практики</a:t>
          </a:r>
          <a:endParaRPr lang="uk-UA" sz="2400" noProof="0" dirty="0">
            <a:solidFill>
              <a:schemeClr val="tx1"/>
            </a:solidFill>
          </a:endParaRPr>
        </a:p>
      </dgm:t>
    </dgm:pt>
    <dgm:pt modelId="{E62DEBB7-09A2-40F1-B175-15283870F97C}" type="parTrans" cxnId="{DC3CA6BD-FCD1-42AE-B668-2C050E87520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3D35D6E-D61D-4926-9C29-E0910F4A4670}" type="sibTrans" cxnId="{DC3CA6BD-FCD1-42AE-B668-2C050E87520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84DA50B-4606-4299-BEA2-4302757EA462}" type="pres">
      <dgm:prSet presAssocID="{84DD7B82-DF41-46EA-98F3-CDFB8851977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81C232-230A-49D7-8A53-58AB136786A0}" type="pres">
      <dgm:prSet presAssocID="{2384816D-39CE-4107-BCB9-4FC178996385}" presName="roof" presStyleLbl="dkBgShp" presStyleIdx="0" presStyleCnt="2"/>
      <dgm:spPr/>
      <dgm:t>
        <a:bodyPr/>
        <a:lstStyle/>
        <a:p>
          <a:endParaRPr lang="ru-RU"/>
        </a:p>
      </dgm:t>
    </dgm:pt>
    <dgm:pt modelId="{B28E24A8-8A65-4815-AE54-EB5F97298C8C}" type="pres">
      <dgm:prSet presAssocID="{2384816D-39CE-4107-BCB9-4FC178996385}" presName="pillars" presStyleCnt="0"/>
      <dgm:spPr/>
      <dgm:t>
        <a:bodyPr/>
        <a:lstStyle/>
        <a:p>
          <a:endParaRPr lang="ru-RU"/>
        </a:p>
      </dgm:t>
    </dgm:pt>
    <dgm:pt modelId="{76F7C8D6-5A42-48D6-8E27-C62991CF4914}" type="pres">
      <dgm:prSet presAssocID="{2384816D-39CE-4107-BCB9-4FC178996385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1F149-7F3C-41C4-B233-41869DEC4E9A}" type="pres">
      <dgm:prSet presAssocID="{BA381ABF-EFEB-4F81-A096-3A6E0ECB5880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D3326-FFB3-4F70-A087-1DD71052E1D0}" type="pres">
      <dgm:prSet presAssocID="{F6B7636E-A3AD-4E1F-BF7F-335825FC1E63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94A5D-1951-4E80-99E1-A31670621FF2}" type="pres">
      <dgm:prSet presAssocID="{2384816D-39CE-4107-BCB9-4FC178996385}" presName="base" presStyleLbl="dkBgShp" presStyleIdx="1" presStyleCnt="2"/>
      <dgm:spPr/>
      <dgm:t>
        <a:bodyPr/>
        <a:lstStyle/>
        <a:p>
          <a:endParaRPr lang="ru-RU"/>
        </a:p>
      </dgm:t>
    </dgm:pt>
  </dgm:ptLst>
  <dgm:cxnLst>
    <dgm:cxn modelId="{397AD6F1-8E70-4081-8DCD-7324A6372924}" srcId="{2384816D-39CE-4107-BCB9-4FC178996385}" destId="{BA381ABF-EFEB-4F81-A096-3A6E0ECB5880}" srcOrd="1" destOrd="0" parTransId="{15430846-4E3F-4B75-862A-E3FFDE215E5C}" sibTransId="{DF5C3142-E195-40E0-99CB-AB4163452F78}"/>
    <dgm:cxn modelId="{E52E8D9E-207D-42C7-8927-B414986D9A25}" type="presOf" srcId="{F6B7636E-A3AD-4E1F-BF7F-335825FC1E63}" destId="{B66D3326-FFB3-4F70-A087-1DD71052E1D0}" srcOrd="0" destOrd="0" presId="urn:microsoft.com/office/officeart/2005/8/layout/hList3"/>
    <dgm:cxn modelId="{11A1F255-E184-4D49-AF64-9EF9A9AE8875}" type="presOf" srcId="{84DD7B82-DF41-46EA-98F3-CDFB88519779}" destId="{A84DA50B-4606-4299-BEA2-4302757EA462}" srcOrd="0" destOrd="0" presId="urn:microsoft.com/office/officeart/2005/8/layout/hList3"/>
    <dgm:cxn modelId="{9FE5873D-673E-4C75-AF1B-9089FBA7ED37}" type="presOf" srcId="{2384816D-39CE-4107-BCB9-4FC178996385}" destId="{0081C232-230A-49D7-8A53-58AB136786A0}" srcOrd="0" destOrd="0" presId="urn:microsoft.com/office/officeart/2005/8/layout/hList3"/>
    <dgm:cxn modelId="{7AAB3ED7-0F5F-4F9D-838B-398111E647DD}" type="presOf" srcId="{52564C06-D76A-4A42-A78B-BCA45A744A86}" destId="{76F7C8D6-5A42-48D6-8E27-C62991CF4914}" srcOrd="0" destOrd="0" presId="urn:microsoft.com/office/officeart/2005/8/layout/hList3"/>
    <dgm:cxn modelId="{DC3CA6BD-FCD1-42AE-B668-2C050E875209}" srcId="{2384816D-39CE-4107-BCB9-4FC178996385}" destId="{F6B7636E-A3AD-4E1F-BF7F-335825FC1E63}" srcOrd="2" destOrd="0" parTransId="{E62DEBB7-09A2-40F1-B175-15283870F97C}" sibTransId="{A3D35D6E-D61D-4926-9C29-E0910F4A4670}"/>
    <dgm:cxn modelId="{8B603F55-F1AB-49D0-A293-5447E3C8C1DC}" type="presOf" srcId="{BA381ABF-EFEB-4F81-A096-3A6E0ECB5880}" destId="{9BB1F149-7F3C-41C4-B233-41869DEC4E9A}" srcOrd="0" destOrd="0" presId="urn:microsoft.com/office/officeart/2005/8/layout/hList3"/>
    <dgm:cxn modelId="{E06733B7-202C-486D-A476-5BC321E91EAB}" srcId="{84DD7B82-DF41-46EA-98F3-CDFB88519779}" destId="{2384816D-39CE-4107-BCB9-4FC178996385}" srcOrd="0" destOrd="0" parTransId="{4396E8B2-4AFB-4726-886C-AD2EFC6AC834}" sibTransId="{EA05E7BD-2912-4075-B0EC-7BB3068F7B71}"/>
    <dgm:cxn modelId="{B7D366EB-D846-410E-9B54-4A3D0862E836}" srcId="{2384816D-39CE-4107-BCB9-4FC178996385}" destId="{52564C06-D76A-4A42-A78B-BCA45A744A86}" srcOrd="0" destOrd="0" parTransId="{CCCBEB72-112F-41CE-B82D-0838F64F95D4}" sibTransId="{A7ACE73E-3C41-418F-A5A1-07B72844B8C1}"/>
    <dgm:cxn modelId="{15676A2C-A65B-4417-9FF2-34EA199FE2DB}" type="presParOf" srcId="{A84DA50B-4606-4299-BEA2-4302757EA462}" destId="{0081C232-230A-49D7-8A53-58AB136786A0}" srcOrd="0" destOrd="0" presId="urn:microsoft.com/office/officeart/2005/8/layout/hList3"/>
    <dgm:cxn modelId="{7E0C18BC-7921-456D-A837-258D1D7E6DC0}" type="presParOf" srcId="{A84DA50B-4606-4299-BEA2-4302757EA462}" destId="{B28E24A8-8A65-4815-AE54-EB5F97298C8C}" srcOrd="1" destOrd="0" presId="urn:microsoft.com/office/officeart/2005/8/layout/hList3"/>
    <dgm:cxn modelId="{F4D9D29A-448D-4C29-A15F-396DA861C6B0}" type="presParOf" srcId="{B28E24A8-8A65-4815-AE54-EB5F97298C8C}" destId="{76F7C8D6-5A42-48D6-8E27-C62991CF4914}" srcOrd="0" destOrd="0" presId="urn:microsoft.com/office/officeart/2005/8/layout/hList3"/>
    <dgm:cxn modelId="{93AB8107-1D98-4E42-86F5-6C28F3D7DF3C}" type="presParOf" srcId="{B28E24A8-8A65-4815-AE54-EB5F97298C8C}" destId="{9BB1F149-7F3C-41C4-B233-41869DEC4E9A}" srcOrd="1" destOrd="0" presId="urn:microsoft.com/office/officeart/2005/8/layout/hList3"/>
    <dgm:cxn modelId="{25393AB2-3963-4CB0-AB73-9A15C04F11A9}" type="presParOf" srcId="{B28E24A8-8A65-4815-AE54-EB5F97298C8C}" destId="{B66D3326-FFB3-4F70-A087-1DD71052E1D0}" srcOrd="2" destOrd="0" presId="urn:microsoft.com/office/officeart/2005/8/layout/hList3"/>
    <dgm:cxn modelId="{3FA3741C-E3AF-4BDE-915A-45AE5AC471B9}" type="presParOf" srcId="{A84DA50B-4606-4299-BEA2-4302757EA462}" destId="{44D94A5D-1951-4E80-99E1-A31670621FF2}" srcOrd="2" destOrd="0" presId="urn:microsoft.com/office/officeart/2005/8/layout/hList3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7B68869-85A0-435F-A9BB-BA9AF24EE5DC}" type="doc">
      <dgm:prSet loTypeId="urn:microsoft.com/office/officeart/2005/8/layout/lProcess2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03CF2B1-2BF3-4FC3-A4B7-A5ABAE232827}">
      <dgm:prSet phldrT="[Текст]" custT="1"/>
      <dgm:spPr/>
      <dgm:t>
        <a:bodyPr/>
        <a:lstStyle/>
        <a:p>
          <a:endParaRPr lang="uk-UA" sz="2800" spc="-150" dirty="0" smtClean="0"/>
        </a:p>
        <a:p>
          <a:r>
            <a:rPr lang="uk-UA" sz="2800" spc="-150" dirty="0" smtClean="0"/>
            <a:t>Кількість академічних годин</a:t>
          </a:r>
          <a:endParaRPr lang="ru-RU" sz="2800" spc="-150" dirty="0"/>
        </a:p>
      </dgm:t>
    </dgm:pt>
    <dgm:pt modelId="{5635F080-7814-4927-8128-EB75FDC70E0B}" type="parTrans" cxnId="{71BAA3B6-F6E2-48B3-9C33-4E162DE26C01}">
      <dgm:prSet/>
      <dgm:spPr/>
      <dgm:t>
        <a:bodyPr/>
        <a:lstStyle/>
        <a:p>
          <a:endParaRPr lang="ru-RU" spc="-150"/>
        </a:p>
      </dgm:t>
    </dgm:pt>
    <dgm:pt modelId="{0EBC43B7-7AA8-4695-8C59-D03624BCB4DC}" type="sibTrans" cxnId="{71BAA3B6-F6E2-48B3-9C33-4E162DE26C01}">
      <dgm:prSet/>
      <dgm:spPr/>
      <dgm:t>
        <a:bodyPr/>
        <a:lstStyle/>
        <a:p>
          <a:endParaRPr lang="ru-RU" spc="-150"/>
        </a:p>
      </dgm:t>
    </dgm:pt>
    <dgm:pt modelId="{603FDF41-7321-4B2D-920A-2C136B597BF2}">
      <dgm:prSet phldrT="[Текст]"/>
      <dgm:spPr/>
      <dgm:t>
        <a:bodyPr/>
        <a:lstStyle/>
        <a:p>
          <a:r>
            <a:rPr lang="uk-UA" b="1" spc="-150" dirty="0" smtClean="0"/>
            <a:t>180</a:t>
          </a:r>
          <a:endParaRPr lang="ru-RU" b="1" spc="-150" dirty="0"/>
        </a:p>
      </dgm:t>
    </dgm:pt>
    <dgm:pt modelId="{FB3DDD86-4F7D-4795-A485-5F37C3EE76A6}" type="parTrans" cxnId="{BFF3356D-A92A-4330-B140-84819C663A7C}">
      <dgm:prSet/>
      <dgm:spPr/>
      <dgm:t>
        <a:bodyPr/>
        <a:lstStyle/>
        <a:p>
          <a:endParaRPr lang="ru-RU" spc="-150"/>
        </a:p>
      </dgm:t>
    </dgm:pt>
    <dgm:pt modelId="{BE601707-BD8C-40D3-B06E-7C7146EB7AC5}" type="sibTrans" cxnId="{BFF3356D-A92A-4330-B140-84819C663A7C}">
      <dgm:prSet/>
      <dgm:spPr/>
      <dgm:t>
        <a:bodyPr/>
        <a:lstStyle/>
        <a:p>
          <a:endParaRPr lang="ru-RU" spc="-150"/>
        </a:p>
      </dgm:t>
    </dgm:pt>
    <dgm:pt modelId="{6C02FA57-4DD1-45E8-8078-044AFE05BF99}">
      <dgm:prSet phldrT="[Текст]" custT="1"/>
      <dgm:spPr/>
      <dgm:t>
        <a:bodyPr/>
        <a:lstStyle/>
        <a:p>
          <a:endParaRPr lang="uk-UA" sz="2800" spc="-150" dirty="0" smtClean="0"/>
        </a:p>
        <a:p>
          <a:r>
            <a:rPr lang="uk-UA" sz="2800" spc="-150" dirty="0" smtClean="0"/>
            <a:t>Кількість національних кредитів</a:t>
          </a:r>
          <a:endParaRPr lang="ru-RU" sz="2800" spc="-150" dirty="0"/>
        </a:p>
      </dgm:t>
    </dgm:pt>
    <dgm:pt modelId="{68FAB818-17C9-40A8-8777-F1DFC6AB45BE}" type="parTrans" cxnId="{DCF16B39-CFA4-4753-88E1-44601B2C3C56}">
      <dgm:prSet/>
      <dgm:spPr/>
      <dgm:t>
        <a:bodyPr/>
        <a:lstStyle/>
        <a:p>
          <a:endParaRPr lang="ru-RU" spc="-150"/>
        </a:p>
      </dgm:t>
    </dgm:pt>
    <dgm:pt modelId="{91C9A32B-A0B7-4DEA-ABA3-65E516F086A3}" type="sibTrans" cxnId="{DCF16B39-CFA4-4753-88E1-44601B2C3C56}">
      <dgm:prSet/>
      <dgm:spPr/>
      <dgm:t>
        <a:bodyPr/>
        <a:lstStyle/>
        <a:p>
          <a:endParaRPr lang="ru-RU" spc="-150"/>
        </a:p>
      </dgm:t>
    </dgm:pt>
    <dgm:pt modelId="{D20C19C7-EC33-477F-8EC4-2B7FBF30FC81}">
      <dgm:prSet phldrT="[Текст]"/>
      <dgm:spPr/>
      <dgm:t>
        <a:bodyPr/>
        <a:lstStyle/>
        <a:p>
          <a:r>
            <a:rPr lang="uk-UA" b="1" spc="-150" dirty="0" smtClean="0"/>
            <a:t>4</a:t>
          </a:r>
          <a:endParaRPr lang="ru-RU" b="1" spc="-150" dirty="0"/>
        </a:p>
      </dgm:t>
    </dgm:pt>
    <dgm:pt modelId="{69ECE47F-E675-43FE-BACD-B40A7F4C7457}" type="parTrans" cxnId="{7D3AB940-A506-4B96-8177-57D47D6E5D1C}">
      <dgm:prSet/>
      <dgm:spPr/>
      <dgm:t>
        <a:bodyPr/>
        <a:lstStyle/>
        <a:p>
          <a:endParaRPr lang="ru-RU" spc="-150"/>
        </a:p>
      </dgm:t>
    </dgm:pt>
    <dgm:pt modelId="{F650E23E-30B8-4C27-94C5-8A1F4596DFCC}" type="sibTrans" cxnId="{7D3AB940-A506-4B96-8177-57D47D6E5D1C}">
      <dgm:prSet/>
      <dgm:spPr/>
      <dgm:t>
        <a:bodyPr/>
        <a:lstStyle/>
        <a:p>
          <a:endParaRPr lang="ru-RU" spc="-150"/>
        </a:p>
      </dgm:t>
    </dgm:pt>
    <dgm:pt modelId="{1CF6C29A-BF37-4BD6-AEB1-0983A05FDBE8}">
      <dgm:prSet phldrT="[Текст]" custT="1"/>
      <dgm:spPr/>
      <dgm:t>
        <a:bodyPr/>
        <a:lstStyle/>
        <a:p>
          <a:endParaRPr lang="uk-UA" sz="2800" spc="-150" dirty="0" smtClean="0"/>
        </a:p>
        <a:p>
          <a:r>
            <a:rPr lang="uk-UA" sz="2800" spc="-150" dirty="0" smtClean="0"/>
            <a:t>Кількість кредитів ЄКТС</a:t>
          </a:r>
          <a:endParaRPr lang="ru-RU" sz="2800" spc="-150" dirty="0"/>
        </a:p>
      </dgm:t>
    </dgm:pt>
    <dgm:pt modelId="{4258094D-8819-43AB-AD37-64E427EDE87C}" type="parTrans" cxnId="{651B7280-C61C-44F9-98B1-CE1E7C123D16}">
      <dgm:prSet/>
      <dgm:spPr/>
      <dgm:t>
        <a:bodyPr/>
        <a:lstStyle/>
        <a:p>
          <a:endParaRPr lang="ru-RU" spc="-150"/>
        </a:p>
      </dgm:t>
    </dgm:pt>
    <dgm:pt modelId="{0C111CA7-952D-4022-BAF4-5E224289F405}" type="sibTrans" cxnId="{651B7280-C61C-44F9-98B1-CE1E7C123D16}">
      <dgm:prSet/>
      <dgm:spPr/>
      <dgm:t>
        <a:bodyPr/>
        <a:lstStyle/>
        <a:p>
          <a:endParaRPr lang="ru-RU" spc="-150"/>
        </a:p>
      </dgm:t>
    </dgm:pt>
    <dgm:pt modelId="{E22A7A7C-5A24-42A4-991A-3FAFCF8D0AA4}">
      <dgm:prSet phldrT="[Текст]"/>
      <dgm:spPr/>
      <dgm:t>
        <a:bodyPr/>
        <a:lstStyle/>
        <a:p>
          <a:r>
            <a:rPr lang="uk-UA" b="1" spc="-150" dirty="0" smtClean="0"/>
            <a:t>6</a:t>
          </a:r>
          <a:endParaRPr lang="ru-RU" b="1" spc="-150" dirty="0"/>
        </a:p>
      </dgm:t>
    </dgm:pt>
    <dgm:pt modelId="{A76CD714-B1AF-4B5C-BD38-B1B9713C33A6}" type="parTrans" cxnId="{176D9051-814F-4CC0-B6C9-B408D391B2B8}">
      <dgm:prSet/>
      <dgm:spPr/>
      <dgm:t>
        <a:bodyPr/>
        <a:lstStyle/>
        <a:p>
          <a:endParaRPr lang="ru-RU" spc="-150"/>
        </a:p>
      </dgm:t>
    </dgm:pt>
    <dgm:pt modelId="{FFC89784-2436-44AA-85B0-D33128997EC6}" type="sibTrans" cxnId="{176D9051-814F-4CC0-B6C9-B408D391B2B8}">
      <dgm:prSet/>
      <dgm:spPr/>
      <dgm:t>
        <a:bodyPr/>
        <a:lstStyle/>
        <a:p>
          <a:endParaRPr lang="ru-RU" spc="-150"/>
        </a:p>
      </dgm:t>
    </dgm:pt>
    <dgm:pt modelId="{37A86F46-C97D-4138-9890-700A1046B674}">
      <dgm:prSet phldrT="[Текст]" custT="1"/>
      <dgm:spPr/>
      <dgm:t>
        <a:bodyPr/>
        <a:lstStyle/>
        <a:p>
          <a:endParaRPr lang="uk-UA" sz="2800" spc="-150" dirty="0" smtClean="0"/>
        </a:p>
        <a:p>
          <a:r>
            <a:rPr lang="uk-UA" sz="2800" spc="-150" dirty="0" smtClean="0"/>
            <a:t>Форма підсумкового контролю</a:t>
          </a:r>
          <a:endParaRPr lang="ru-RU" sz="2800" spc="-150" dirty="0"/>
        </a:p>
      </dgm:t>
    </dgm:pt>
    <dgm:pt modelId="{2C84FC4B-64BE-43DE-81F9-B35D24E749F1}" type="parTrans" cxnId="{F12CC60F-8B9A-4A4C-83BF-502281B5B54E}">
      <dgm:prSet/>
      <dgm:spPr/>
      <dgm:t>
        <a:bodyPr/>
        <a:lstStyle/>
        <a:p>
          <a:endParaRPr lang="ru-RU" spc="-150"/>
        </a:p>
      </dgm:t>
    </dgm:pt>
    <dgm:pt modelId="{C50C2B61-ECFE-4681-B55C-7E6ADD486BA6}" type="sibTrans" cxnId="{F12CC60F-8B9A-4A4C-83BF-502281B5B54E}">
      <dgm:prSet/>
      <dgm:spPr/>
      <dgm:t>
        <a:bodyPr/>
        <a:lstStyle/>
        <a:p>
          <a:endParaRPr lang="ru-RU" spc="-150"/>
        </a:p>
      </dgm:t>
    </dgm:pt>
    <dgm:pt modelId="{2E7154B9-8E7E-43E6-A7C6-4EC4A6C75A11}">
      <dgm:prSet phldrT="[Текст]"/>
      <dgm:spPr/>
      <dgm:t>
        <a:bodyPr/>
        <a:lstStyle/>
        <a:p>
          <a:r>
            <a:rPr lang="uk-UA" b="1" spc="-150" dirty="0" smtClean="0"/>
            <a:t>екзамен</a:t>
          </a:r>
          <a:endParaRPr lang="ru-RU" b="1" spc="-150" dirty="0"/>
        </a:p>
      </dgm:t>
    </dgm:pt>
    <dgm:pt modelId="{BADE41C1-B419-426E-9DAC-70C5B46F6E24}" type="parTrans" cxnId="{D2A68D5F-1C2A-4706-A0B4-1E86765C48F2}">
      <dgm:prSet/>
      <dgm:spPr/>
      <dgm:t>
        <a:bodyPr/>
        <a:lstStyle/>
        <a:p>
          <a:endParaRPr lang="ru-RU" spc="-150"/>
        </a:p>
      </dgm:t>
    </dgm:pt>
    <dgm:pt modelId="{AC3B1A2D-93AD-4EF1-B32E-1F181B6836CA}" type="sibTrans" cxnId="{D2A68D5F-1C2A-4706-A0B4-1E86765C48F2}">
      <dgm:prSet/>
      <dgm:spPr/>
      <dgm:t>
        <a:bodyPr/>
        <a:lstStyle/>
        <a:p>
          <a:endParaRPr lang="ru-RU" spc="-150"/>
        </a:p>
      </dgm:t>
    </dgm:pt>
    <dgm:pt modelId="{7A67D3DC-AEA1-4472-8832-CBF0AB7D5509}" type="pres">
      <dgm:prSet presAssocID="{A7B68869-85A0-435F-A9BB-BA9AF24EE5D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9F1350-4A4E-4C76-B315-3288CB873AE6}" type="pres">
      <dgm:prSet presAssocID="{003CF2B1-2BF3-4FC3-A4B7-A5ABAE232827}" presName="compNode" presStyleCnt="0"/>
      <dgm:spPr/>
    </dgm:pt>
    <dgm:pt modelId="{890F4AC1-A5EE-4AF0-A677-755A0E6150E3}" type="pres">
      <dgm:prSet presAssocID="{003CF2B1-2BF3-4FC3-A4B7-A5ABAE232827}" presName="aNode" presStyleLbl="bgShp" presStyleIdx="0" presStyleCnt="4"/>
      <dgm:spPr/>
      <dgm:t>
        <a:bodyPr/>
        <a:lstStyle/>
        <a:p>
          <a:endParaRPr lang="ru-RU"/>
        </a:p>
      </dgm:t>
    </dgm:pt>
    <dgm:pt modelId="{1168DEB1-C6C1-4511-B9FA-BA5D02EA4CB9}" type="pres">
      <dgm:prSet presAssocID="{003CF2B1-2BF3-4FC3-A4B7-A5ABAE232827}" presName="textNode" presStyleLbl="bgShp" presStyleIdx="0" presStyleCnt="4"/>
      <dgm:spPr/>
      <dgm:t>
        <a:bodyPr/>
        <a:lstStyle/>
        <a:p>
          <a:endParaRPr lang="ru-RU"/>
        </a:p>
      </dgm:t>
    </dgm:pt>
    <dgm:pt modelId="{52A862E8-0D3E-4321-97F1-E1FFBEC69E02}" type="pres">
      <dgm:prSet presAssocID="{003CF2B1-2BF3-4FC3-A4B7-A5ABAE232827}" presName="compChildNode" presStyleCnt="0"/>
      <dgm:spPr/>
    </dgm:pt>
    <dgm:pt modelId="{67398E60-A84E-4754-A72C-30FD3F789EB1}" type="pres">
      <dgm:prSet presAssocID="{003CF2B1-2BF3-4FC3-A4B7-A5ABAE232827}" presName="theInnerList" presStyleCnt="0"/>
      <dgm:spPr/>
    </dgm:pt>
    <dgm:pt modelId="{ED3E69EC-D05D-4ED3-A360-2CC9FF6B6954}" type="pres">
      <dgm:prSet presAssocID="{603FDF41-7321-4B2D-920A-2C136B597BF2}" presName="childNode" presStyleLbl="node1" presStyleIdx="0" presStyleCnt="4" custScaleY="56115" custLinFactNeighborY="24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19FD7-11EC-4CCE-B732-6859FB67E7E1}" type="pres">
      <dgm:prSet presAssocID="{003CF2B1-2BF3-4FC3-A4B7-A5ABAE232827}" presName="aSpace" presStyleCnt="0"/>
      <dgm:spPr/>
    </dgm:pt>
    <dgm:pt modelId="{9FA9F403-A160-4D20-9B96-BBA217DB9939}" type="pres">
      <dgm:prSet presAssocID="{6C02FA57-4DD1-45E8-8078-044AFE05BF99}" presName="compNode" presStyleCnt="0"/>
      <dgm:spPr/>
    </dgm:pt>
    <dgm:pt modelId="{FD9A552F-3E80-45DB-8E30-89D296C4B821}" type="pres">
      <dgm:prSet presAssocID="{6C02FA57-4DD1-45E8-8078-044AFE05BF99}" presName="aNode" presStyleLbl="bgShp" presStyleIdx="1" presStyleCnt="4"/>
      <dgm:spPr/>
      <dgm:t>
        <a:bodyPr/>
        <a:lstStyle/>
        <a:p>
          <a:endParaRPr lang="ru-RU"/>
        </a:p>
      </dgm:t>
    </dgm:pt>
    <dgm:pt modelId="{C83BA3A9-865C-4104-B037-A15298D5543F}" type="pres">
      <dgm:prSet presAssocID="{6C02FA57-4DD1-45E8-8078-044AFE05BF99}" presName="textNode" presStyleLbl="bgShp" presStyleIdx="1" presStyleCnt="4"/>
      <dgm:spPr/>
      <dgm:t>
        <a:bodyPr/>
        <a:lstStyle/>
        <a:p>
          <a:endParaRPr lang="ru-RU"/>
        </a:p>
      </dgm:t>
    </dgm:pt>
    <dgm:pt modelId="{AAA9A53B-48B7-4588-9BC6-F621B1C650B2}" type="pres">
      <dgm:prSet presAssocID="{6C02FA57-4DD1-45E8-8078-044AFE05BF99}" presName="compChildNode" presStyleCnt="0"/>
      <dgm:spPr/>
    </dgm:pt>
    <dgm:pt modelId="{B66455F1-1180-4401-BC77-D87A8A08C15E}" type="pres">
      <dgm:prSet presAssocID="{6C02FA57-4DD1-45E8-8078-044AFE05BF99}" presName="theInnerList" presStyleCnt="0"/>
      <dgm:spPr/>
    </dgm:pt>
    <dgm:pt modelId="{9F217C36-018C-4C40-A88A-93D411A99E9C}" type="pres">
      <dgm:prSet presAssocID="{D20C19C7-EC33-477F-8EC4-2B7FBF30FC81}" presName="childNode" presStyleLbl="node1" presStyleIdx="1" presStyleCnt="4" custScaleY="56115" custLinFactNeighborY="24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66888-92D6-44D4-8D20-E0C0824EF61A}" type="pres">
      <dgm:prSet presAssocID="{6C02FA57-4DD1-45E8-8078-044AFE05BF99}" presName="aSpace" presStyleCnt="0"/>
      <dgm:spPr/>
    </dgm:pt>
    <dgm:pt modelId="{2EC5D2CF-2D99-432C-BFE3-B614A6CABA24}" type="pres">
      <dgm:prSet presAssocID="{1CF6C29A-BF37-4BD6-AEB1-0983A05FDBE8}" presName="compNode" presStyleCnt="0"/>
      <dgm:spPr/>
    </dgm:pt>
    <dgm:pt modelId="{3F6E99A3-4A5D-4256-8CBE-8FE3F62126C8}" type="pres">
      <dgm:prSet presAssocID="{1CF6C29A-BF37-4BD6-AEB1-0983A05FDBE8}" presName="aNode" presStyleLbl="bgShp" presStyleIdx="2" presStyleCnt="4"/>
      <dgm:spPr/>
      <dgm:t>
        <a:bodyPr/>
        <a:lstStyle/>
        <a:p>
          <a:endParaRPr lang="ru-RU"/>
        </a:p>
      </dgm:t>
    </dgm:pt>
    <dgm:pt modelId="{9EFA6879-11FA-440C-9B66-5C7A7B345B0F}" type="pres">
      <dgm:prSet presAssocID="{1CF6C29A-BF37-4BD6-AEB1-0983A05FDBE8}" presName="textNode" presStyleLbl="bgShp" presStyleIdx="2" presStyleCnt="4"/>
      <dgm:spPr/>
      <dgm:t>
        <a:bodyPr/>
        <a:lstStyle/>
        <a:p>
          <a:endParaRPr lang="ru-RU"/>
        </a:p>
      </dgm:t>
    </dgm:pt>
    <dgm:pt modelId="{2F851E68-AE81-44A1-A0A9-9FA3B0D73C77}" type="pres">
      <dgm:prSet presAssocID="{1CF6C29A-BF37-4BD6-AEB1-0983A05FDBE8}" presName="compChildNode" presStyleCnt="0"/>
      <dgm:spPr/>
    </dgm:pt>
    <dgm:pt modelId="{EB9BD896-F438-4CD4-AEB5-D8A842D1AAA5}" type="pres">
      <dgm:prSet presAssocID="{1CF6C29A-BF37-4BD6-AEB1-0983A05FDBE8}" presName="theInnerList" presStyleCnt="0"/>
      <dgm:spPr/>
    </dgm:pt>
    <dgm:pt modelId="{C195AC4E-2B9F-46D9-AF65-782BEE70218E}" type="pres">
      <dgm:prSet presAssocID="{E22A7A7C-5A24-42A4-991A-3FAFCF8D0AA4}" presName="childNode" presStyleLbl="node1" presStyleIdx="2" presStyleCnt="4" custScaleY="56115" custLinFactNeighborY="24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28056-29CA-4E86-8B2E-F75466BA1C35}" type="pres">
      <dgm:prSet presAssocID="{1CF6C29A-BF37-4BD6-AEB1-0983A05FDBE8}" presName="aSpace" presStyleCnt="0"/>
      <dgm:spPr/>
    </dgm:pt>
    <dgm:pt modelId="{53A91535-245E-4F6E-A09B-05B0C8BB5E3E}" type="pres">
      <dgm:prSet presAssocID="{37A86F46-C97D-4138-9890-700A1046B674}" presName="compNode" presStyleCnt="0"/>
      <dgm:spPr/>
    </dgm:pt>
    <dgm:pt modelId="{1D10BB9A-C9DD-4050-8F1F-4F705818E887}" type="pres">
      <dgm:prSet presAssocID="{37A86F46-C97D-4138-9890-700A1046B674}" presName="aNode" presStyleLbl="bgShp" presStyleIdx="3" presStyleCnt="4"/>
      <dgm:spPr/>
      <dgm:t>
        <a:bodyPr/>
        <a:lstStyle/>
        <a:p>
          <a:endParaRPr lang="ru-RU"/>
        </a:p>
      </dgm:t>
    </dgm:pt>
    <dgm:pt modelId="{ABA1B40F-826C-409C-98AD-8EE8C510F231}" type="pres">
      <dgm:prSet presAssocID="{37A86F46-C97D-4138-9890-700A1046B674}" presName="textNode" presStyleLbl="bgShp" presStyleIdx="3" presStyleCnt="4"/>
      <dgm:spPr/>
      <dgm:t>
        <a:bodyPr/>
        <a:lstStyle/>
        <a:p>
          <a:endParaRPr lang="ru-RU"/>
        </a:p>
      </dgm:t>
    </dgm:pt>
    <dgm:pt modelId="{C33C2EB4-1713-4C84-A63E-6DC80EC86F18}" type="pres">
      <dgm:prSet presAssocID="{37A86F46-C97D-4138-9890-700A1046B674}" presName="compChildNode" presStyleCnt="0"/>
      <dgm:spPr/>
    </dgm:pt>
    <dgm:pt modelId="{A1625A3E-32D4-462E-AF24-FE1830A9E1BF}" type="pres">
      <dgm:prSet presAssocID="{37A86F46-C97D-4138-9890-700A1046B674}" presName="theInnerList" presStyleCnt="0"/>
      <dgm:spPr/>
    </dgm:pt>
    <dgm:pt modelId="{5DA6BE57-FD37-409A-B02D-30BD6F8D4EE3}" type="pres">
      <dgm:prSet presAssocID="{2E7154B9-8E7E-43E6-A7C6-4EC4A6C75A11}" presName="childNode" presStyleLbl="node1" presStyleIdx="3" presStyleCnt="4" custScaleY="56115" custLinFactNeighborY="24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21E0E9-24E7-430C-B684-B2BCB32181FF}" type="presOf" srcId="{003CF2B1-2BF3-4FC3-A4B7-A5ABAE232827}" destId="{890F4AC1-A5EE-4AF0-A677-755A0E6150E3}" srcOrd="0" destOrd="0" presId="urn:microsoft.com/office/officeart/2005/8/layout/lProcess2"/>
    <dgm:cxn modelId="{D9B85C66-FB15-450F-B154-D36C022E39F7}" type="presOf" srcId="{37A86F46-C97D-4138-9890-700A1046B674}" destId="{1D10BB9A-C9DD-4050-8F1F-4F705818E887}" srcOrd="0" destOrd="0" presId="urn:microsoft.com/office/officeart/2005/8/layout/lProcess2"/>
    <dgm:cxn modelId="{A7B594A5-131C-4005-B60C-C3A1AFBD682F}" type="presOf" srcId="{D20C19C7-EC33-477F-8EC4-2B7FBF30FC81}" destId="{9F217C36-018C-4C40-A88A-93D411A99E9C}" srcOrd="0" destOrd="0" presId="urn:microsoft.com/office/officeart/2005/8/layout/lProcess2"/>
    <dgm:cxn modelId="{7D3AB940-A506-4B96-8177-57D47D6E5D1C}" srcId="{6C02FA57-4DD1-45E8-8078-044AFE05BF99}" destId="{D20C19C7-EC33-477F-8EC4-2B7FBF30FC81}" srcOrd="0" destOrd="0" parTransId="{69ECE47F-E675-43FE-BACD-B40A7F4C7457}" sibTransId="{F650E23E-30B8-4C27-94C5-8A1F4596DFCC}"/>
    <dgm:cxn modelId="{36C7D231-A86F-44D1-B7A3-1F46CFB0A52E}" type="presOf" srcId="{37A86F46-C97D-4138-9890-700A1046B674}" destId="{ABA1B40F-826C-409C-98AD-8EE8C510F231}" srcOrd="1" destOrd="0" presId="urn:microsoft.com/office/officeart/2005/8/layout/lProcess2"/>
    <dgm:cxn modelId="{146AA659-5363-4F18-B01B-55B63E204F77}" type="presOf" srcId="{6C02FA57-4DD1-45E8-8078-044AFE05BF99}" destId="{C83BA3A9-865C-4104-B037-A15298D5543F}" srcOrd="1" destOrd="0" presId="urn:microsoft.com/office/officeart/2005/8/layout/lProcess2"/>
    <dgm:cxn modelId="{D36C1990-6AF6-4C7B-A89A-A5D753B93ED2}" type="presOf" srcId="{2E7154B9-8E7E-43E6-A7C6-4EC4A6C75A11}" destId="{5DA6BE57-FD37-409A-B02D-30BD6F8D4EE3}" srcOrd="0" destOrd="0" presId="urn:microsoft.com/office/officeart/2005/8/layout/lProcess2"/>
    <dgm:cxn modelId="{98EF50A2-C7D1-4764-B4C8-43307A3CEA7E}" type="presOf" srcId="{A7B68869-85A0-435F-A9BB-BA9AF24EE5DC}" destId="{7A67D3DC-AEA1-4472-8832-CBF0AB7D5509}" srcOrd="0" destOrd="0" presId="urn:microsoft.com/office/officeart/2005/8/layout/lProcess2"/>
    <dgm:cxn modelId="{71BAA3B6-F6E2-48B3-9C33-4E162DE26C01}" srcId="{A7B68869-85A0-435F-A9BB-BA9AF24EE5DC}" destId="{003CF2B1-2BF3-4FC3-A4B7-A5ABAE232827}" srcOrd="0" destOrd="0" parTransId="{5635F080-7814-4927-8128-EB75FDC70E0B}" sibTransId="{0EBC43B7-7AA8-4695-8C59-D03624BCB4DC}"/>
    <dgm:cxn modelId="{D2A68D5F-1C2A-4706-A0B4-1E86765C48F2}" srcId="{37A86F46-C97D-4138-9890-700A1046B674}" destId="{2E7154B9-8E7E-43E6-A7C6-4EC4A6C75A11}" srcOrd="0" destOrd="0" parTransId="{BADE41C1-B419-426E-9DAC-70C5B46F6E24}" sibTransId="{AC3B1A2D-93AD-4EF1-B32E-1F181B6836CA}"/>
    <dgm:cxn modelId="{42081B02-9674-4C0E-9951-E638627EA93F}" type="presOf" srcId="{1CF6C29A-BF37-4BD6-AEB1-0983A05FDBE8}" destId="{3F6E99A3-4A5D-4256-8CBE-8FE3F62126C8}" srcOrd="0" destOrd="0" presId="urn:microsoft.com/office/officeart/2005/8/layout/lProcess2"/>
    <dgm:cxn modelId="{BFF3356D-A92A-4330-B140-84819C663A7C}" srcId="{003CF2B1-2BF3-4FC3-A4B7-A5ABAE232827}" destId="{603FDF41-7321-4B2D-920A-2C136B597BF2}" srcOrd="0" destOrd="0" parTransId="{FB3DDD86-4F7D-4795-A485-5F37C3EE76A6}" sibTransId="{BE601707-BD8C-40D3-B06E-7C7146EB7AC5}"/>
    <dgm:cxn modelId="{0CE8582C-B3DC-4EDA-A08D-B6F8BF6E667A}" type="presOf" srcId="{003CF2B1-2BF3-4FC3-A4B7-A5ABAE232827}" destId="{1168DEB1-C6C1-4511-B9FA-BA5D02EA4CB9}" srcOrd="1" destOrd="0" presId="urn:microsoft.com/office/officeart/2005/8/layout/lProcess2"/>
    <dgm:cxn modelId="{DCEE4DCA-B9DC-4C28-9425-A3230070A5BF}" type="presOf" srcId="{603FDF41-7321-4B2D-920A-2C136B597BF2}" destId="{ED3E69EC-D05D-4ED3-A360-2CC9FF6B6954}" srcOrd="0" destOrd="0" presId="urn:microsoft.com/office/officeart/2005/8/layout/lProcess2"/>
    <dgm:cxn modelId="{AA22C46C-C4A7-4C18-81A0-3CE61DC21301}" type="presOf" srcId="{1CF6C29A-BF37-4BD6-AEB1-0983A05FDBE8}" destId="{9EFA6879-11FA-440C-9B66-5C7A7B345B0F}" srcOrd="1" destOrd="0" presId="urn:microsoft.com/office/officeart/2005/8/layout/lProcess2"/>
    <dgm:cxn modelId="{F12CC60F-8B9A-4A4C-83BF-502281B5B54E}" srcId="{A7B68869-85A0-435F-A9BB-BA9AF24EE5DC}" destId="{37A86F46-C97D-4138-9890-700A1046B674}" srcOrd="3" destOrd="0" parTransId="{2C84FC4B-64BE-43DE-81F9-B35D24E749F1}" sibTransId="{C50C2B61-ECFE-4681-B55C-7E6ADD486BA6}"/>
    <dgm:cxn modelId="{DCF16B39-CFA4-4753-88E1-44601B2C3C56}" srcId="{A7B68869-85A0-435F-A9BB-BA9AF24EE5DC}" destId="{6C02FA57-4DD1-45E8-8078-044AFE05BF99}" srcOrd="1" destOrd="0" parTransId="{68FAB818-17C9-40A8-8777-F1DFC6AB45BE}" sibTransId="{91C9A32B-A0B7-4DEA-ABA3-65E516F086A3}"/>
    <dgm:cxn modelId="{651B7280-C61C-44F9-98B1-CE1E7C123D16}" srcId="{A7B68869-85A0-435F-A9BB-BA9AF24EE5DC}" destId="{1CF6C29A-BF37-4BD6-AEB1-0983A05FDBE8}" srcOrd="2" destOrd="0" parTransId="{4258094D-8819-43AB-AD37-64E427EDE87C}" sibTransId="{0C111CA7-952D-4022-BAF4-5E224289F405}"/>
    <dgm:cxn modelId="{176D9051-814F-4CC0-B6C9-B408D391B2B8}" srcId="{1CF6C29A-BF37-4BD6-AEB1-0983A05FDBE8}" destId="{E22A7A7C-5A24-42A4-991A-3FAFCF8D0AA4}" srcOrd="0" destOrd="0" parTransId="{A76CD714-B1AF-4B5C-BD38-B1B9713C33A6}" sibTransId="{FFC89784-2436-44AA-85B0-D33128997EC6}"/>
    <dgm:cxn modelId="{919F2FEF-99ED-4EC5-8473-6AFB6471D31D}" type="presOf" srcId="{6C02FA57-4DD1-45E8-8078-044AFE05BF99}" destId="{FD9A552F-3E80-45DB-8E30-89D296C4B821}" srcOrd="0" destOrd="0" presId="urn:microsoft.com/office/officeart/2005/8/layout/lProcess2"/>
    <dgm:cxn modelId="{B3F93863-1AFB-48A0-A409-6D4E780CB4B5}" type="presOf" srcId="{E22A7A7C-5A24-42A4-991A-3FAFCF8D0AA4}" destId="{C195AC4E-2B9F-46D9-AF65-782BEE70218E}" srcOrd="0" destOrd="0" presId="urn:microsoft.com/office/officeart/2005/8/layout/lProcess2"/>
    <dgm:cxn modelId="{3382C84F-CCF6-4111-941F-3BE5DB0C4D6B}" type="presParOf" srcId="{7A67D3DC-AEA1-4472-8832-CBF0AB7D5509}" destId="{9A9F1350-4A4E-4C76-B315-3288CB873AE6}" srcOrd="0" destOrd="0" presId="urn:microsoft.com/office/officeart/2005/8/layout/lProcess2"/>
    <dgm:cxn modelId="{CE44910F-B3E0-4954-8B2A-6EC65FFF2DAE}" type="presParOf" srcId="{9A9F1350-4A4E-4C76-B315-3288CB873AE6}" destId="{890F4AC1-A5EE-4AF0-A677-755A0E6150E3}" srcOrd="0" destOrd="0" presId="urn:microsoft.com/office/officeart/2005/8/layout/lProcess2"/>
    <dgm:cxn modelId="{56708CF0-30C3-4EF8-A1AC-937DD0AD3D76}" type="presParOf" srcId="{9A9F1350-4A4E-4C76-B315-3288CB873AE6}" destId="{1168DEB1-C6C1-4511-B9FA-BA5D02EA4CB9}" srcOrd="1" destOrd="0" presId="urn:microsoft.com/office/officeart/2005/8/layout/lProcess2"/>
    <dgm:cxn modelId="{F1807747-1C00-4C03-B788-DAFE31852468}" type="presParOf" srcId="{9A9F1350-4A4E-4C76-B315-3288CB873AE6}" destId="{52A862E8-0D3E-4321-97F1-E1FFBEC69E02}" srcOrd="2" destOrd="0" presId="urn:microsoft.com/office/officeart/2005/8/layout/lProcess2"/>
    <dgm:cxn modelId="{50B3ECF4-4458-4E3A-89E9-82AE5FF461E5}" type="presParOf" srcId="{52A862E8-0D3E-4321-97F1-E1FFBEC69E02}" destId="{67398E60-A84E-4754-A72C-30FD3F789EB1}" srcOrd="0" destOrd="0" presId="urn:microsoft.com/office/officeart/2005/8/layout/lProcess2"/>
    <dgm:cxn modelId="{73534C82-FFC3-4764-B0C8-65953E4448CF}" type="presParOf" srcId="{67398E60-A84E-4754-A72C-30FD3F789EB1}" destId="{ED3E69EC-D05D-4ED3-A360-2CC9FF6B6954}" srcOrd="0" destOrd="0" presId="urn:microsoft.com/office/officeart/2005/8/layout/lProcess2"/>
    <dgm:cxn modelId="{A6BE2640-873A-4502-853F-5CB7BDD27AF5}" type="presParOf" srcId="{7A67D3DC-AEA1-4472-8832-CBF0AB7D5509}" destId="{D3719FD7-11EC-4CCE-B732-6859FB67E7E1}" srcOrd="1" destOrd="0" presId="urn:microsoft.com/office/officeart/2005/8/layout/lProcess2"/>
    <dgm:cxn modelId="{121C24A4-AFA6-4D8F-8816-AEF8C67230AE}" type="presParOf" srcId="{7A67D3DC-AEA1-4472-8832-CBF0AB7D5509}" destId="{9FA9F403-A160-4D20-9B96-BBA217DB9939}" srcOrd="2" destOrd="0" presId="urn:microsoft.com/office/officeart/2005/8/layout/lProcess2"/>
    <dgm:cxn modelId="{4839EFD8-EFD7-4089-AF35-A2F375A9A683}" type="presParOf" srcId="{9FA9F403-A160-4D20-9B96-BBA217DB9939}" destId="{FD9A552F-3E80-45DB-8E30-89D296C4B821}" srcOrd="0" destOrd="0" presId="urn:microsoft.com/office/officeart/2005/8/layout/lProcess2"/>
    <dgm:cxn modelId="{6F7D29CD-8C84-4457-9F7D-65D6D2FED652}" type="presParOf" srcId="{9FA9F403-A160-4D20-9B96-BBA217DB9939}" destId="{C83BA3A9-865C-4104-B037-A15298D5543F}" srcOrd="1" destOrd="0" presId="urn:microsoft.com/office/officeart/2005/8/layout/lProcess2"/>
    <dgm:cxn modelId="{42C5260D-ED85-4D49-BEF8-1C1BB97D0478}" type="presParOf" srcId="{9FA9F403-A160-4D20-9B96-BBA217DB9939}" destId="{AAA9A53B-48B7-4588-9BC6-F621B1C650B2}" srcOrd="2" destOrd="0" presId="urn:microsoft.com/office/officeart/2005/8/layout/lProcess2"/>
    <dgm:cxn modelId="{FCA3D5CF-B846-46F0-832A-DC0CB4ADE259}" type="presParOf" srcId="{AAA9A53B-48B7-4588-9BC6-F621B1C650B2}" destId="{B66455F1-1180-4401-BC77-D87A8A08C15E}" srcOrd="0" destOrd="0" presId="urn:microsoft.com/office/officeart/2005/8/layout/lProcess2"/>
    <dgm:cxn modelId="{79B4A4BD-A49D-4A4A-8B55-A79136F43A07}" type="presParOf" srcId="{B66455F1-1180-4401-BC77-D87A8A08C15E}" destId="{9F217C36-018C-4C40-A88A-93D411A99E9C}" srcOrd="0" destOrd="0" presId="urn:microsoft.com/office/officeart/2005/8/layout/lProcess2"/>
    <dgm:cxn modelId="{6B5A3D66-1C3A-4D3C-8F77-98B645402F1E}" type="presParOf" srcId="{7A67D3DC-AEA1-4472-8832-CBF0AB7D5509}" destId="{50366888-92D6-44D4-8D20-E0C0824EF61A}" srcOrd="3" destOrd="0" presId="urn:microsoft.com/office/officeart/2005/8/layout/lProcess2"/>
    <dgm:cxn modelId="{34172919-C3FE-455B-A05E-BCB9D0946DE0}" type="presParOf" srcId="{7A67D3DC-AEA1-4472-8832-CBF0AB7D5509}" destId="{2EC5D2CF-2D99-432C-BFE3-B614A6CABA24}" srcOrd="4" destOrd="0" presId="urn:microsoft.com/office/officeart/2005/8/layout/lProcess2"/>
    <dgm:cxn modelId="{03CB8C89-89B0-47F3-B904-DE44AC76F8C3}" type="presParOf" srcId="{2EC5D2CF-2D99-432C-BFE3-B614A6CABA24}" destId="{3F6E99A3-4A5D-4256-8CBE-8FE3F62126C8}" srcOrd="0" destOrd="0" presId="urn:microsoft.com/office/officeart/2005/8/layout/lProcess2"/>
    <dgm:cxn modelId="{E9EE8C87-3476-4A41-8FA5-128B58F34607}" type="presParOf" srcId="{2EC5D2CF-2D99-432C-BFE3-B614A6CABA24}" destId="{9EFA6879-11FA-440C-9B66-5C7A7B345B0F}" srcOrd="1" destOrd="0" presId="urn:microsoft.com/office/officeart/2005/8/layout/lProcess2"/>
    <dgm:cxn modelId="{D74362E5-C0E1-4FDB-AD9F-ED53A8E700C0}" type="presParOf" srcId="{2EC5D2CF-2D99-432C-BFE3-B614A6CABA24}" destId="{2F851E68-AE81-44A1-A0A9-9FA3B0D73C77}" srcOrd="2" destOrd="0" presId="urn:microsoft.com/office/officeart/2005/8/layout/lProcess2"/>
    <dgm:cxn modelId="{CD1801D4-17CF-4D91-B3A0-869B0A369E8C}" type="presParOf" srcId="{2F851E68-AE81-44A1-A0A9-9FA3B0D73C77}" destId="{EB9BD896-F438-4CD4-AEB5-D8A842D1AAA5}" srcOrd="0" destOrd="0" presId="urn:microsoft.com/office/officeart/2005/8/layout/lProcess2"/>
    <dgm:cxn modelId="{5DFD7B48-512C-4BE1-8C43-9F9F83D8AF96}" type="presParOf" srcId="{EB9BD896-F438-4CD4-AEB5-D8A842D1AAA5}" destId="{C195AC4E-2B9F-46D9-AF65-782BEE70218E}" srcOrd="0" destOrd="0" presId="urn:microsoft.com/office/officeart/2005/8/layout/lProcess2"/>
    <dgm:cxn modelId="{BB25AEAD-E80A-45AD-84D7-CC6BF9DC85D7}" type="presParOf" srcId="{7A67D3DC-AEA1-4472-8832-CBF0AB7D5509}" destId="{71C28056-29CA-4E86-8B2E-F75466BA1C35}" srcOrd="5" destOrd="0" presId="urn:microsoft.com/office/officeart/2005/8/layout/lProcess2"/>
    <dgm:cxn modelId="{FFABD4E1-662B-40DD-B9F2-68A462A84262}" type="presParOf" srcId="{7A67D3DC-AEA1-4472-8832-CBF0AB7D5509}" destId="{53A91535-245E-4F6E-A09B-05B0C8BB5E3E}" srcOrd="6" destOrd="0" presId="urn:microsoft.com/office/officeart/2005/8/layout/lProcess2"/>
    <dgm:cxn modelId="{DA77C508-838F-4CD6-B589-CDCB2B068D88}" type="presParOf" srcId="{53A91535-245E-4F6E-A09B-05B0C8BB5E3E}" destId="{1D10BB9A-C9DD-4050-8F1F-4F705818E887}" srcOrd="0" destOrd="0" presId="urn:microsoft.com/office/officeart/2005/8/layout/lProcess2"/>
    <dgm:cxn modelId="{4D9559DC-4741-4A59-81B7-5EF56A39DCF1}" type="presParOf" srcId="{53A91535-245E-4F6E-A09B-05B0C8BB5E3E}" destId="{ABA1B40F-826C-409C-98AD-8EE8C510F231}" srcOrd="1" destOrd="0" presId="urn:microsoft.com/office/officeart/2005/8/layout/lProcess2"/>
    <dgm:cxn modelId="{CF9CE689-4E05-4C40-A945-B8BB543113F2}" type="presParOf" srcId="{53A91535-245E-4F6E-A09B-05B0C8BB5E3E}" destId="{C33C2EB4-1713-4C84-A63E-6DC80EC86F18}" srcOrd="2" destOrd="0" presId="urn:microsoft.com/office/officeart/2005/8/layout/lProcess2"/>
    <dgm:cxn modelId="{654F384F-74B7-4EC2-86F5-91EE15945BA5}" type="presParOf" srcId="{C33C2EB4-1713-4C84-A63E-6DC80EC86F18}" destId="{A1625A3E-32D4-462E-AF24-FE1830A9E1BF}" srcOrd="0" destOrd="0" presId="urn:microsoft.com/office/officeart/2005/8/layout/lProcess2"/>
    <dgm:cxn modelId="{F79805A6-CC43-48F2-B8FA-9DB26FF295C9}" type="presParOf" srcId="{A1625A3E-32D4-462E-AF24-FE1830A9E1BF}" destId="{5DA6BE57-FD37-409A-B02D-30BD6F8D4EE3}" srcOrd="0" destOrd="0" presId="urn:microsoft.com/office/officeart/2005/8/layout/lProcess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2A3884-F308-42F6-9DC4-D4861010FD8D}" type="doc">
      <dgm:prSet loTypeId="urn:microsoft.com/office/officeart/2005/8/layout/vProcess5" loCatId="process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6CCA4D7F-46AB-4A19-9511-8B9C15E55DEA}">
      <dgm:prSet phldrT="[Текст]" custT="1"/>
      <dgm:spPr/>
      <dgm:t>
        <a:bodyPr/>
        <a:lstStyle/>
        <a:p>
          <a:pPr algn="just"/>
          <a:r>
            <a:rPr lang="uk-UA" sz="2400" b="1" dirty="0" smtClean="0">
              <a:solidFill>
                <a:schemeClr val="tx1"/>
              </a:solidFill>
            </a:rPr>
            <a:t>Педагогічна наука</a:t>
          </a:r>
          <a:endParaRPr lang="ru-RU" sz="2400" b="1" dirty="0">
            <a:solidFill>
              <a:schemeClr val="tx1"/>
            </a:solidFill>
          </a:endParaRPr>
        </a:p>
      </dgm:t>
    </dgm:pt>
    <dgm:pt modelId="{6D647730-A673-4D9C-8806-49FDCD16F50D}" type="parTrans" cxnId="{7DB746D2-6DDB-4109-889A-A272669A82F4}">
      <dgm:prSet/>
      <dgm:spPr/>
      <dgm:t>
        <a:bodyPr/>
        <a:lstStyle/>
        <a:p>
          <a:pPr algn="just"/>
          <a:endParaRPr lang="ru-RU" sz="2400"/>
        </a:p>
      </dgm:t>
    </dgm:pt>
    <dgm:pt modelId="{E0833E7F-659D-4843-A8D4-D0067D1074A5}" type="sibTrans" cxnId="{7DB746D2-6DDB-4109-889A-A272669A82F4}">
      <dgm:prSet custT="1"/>
      <dgm:spPr/>
      <dgm:t>
        <a:bodyPr/>
        <a:lstStyle/>
        <a:p>
          <a:pPr algn="just"/>
          <a:endParaRPr lang="ru-RU" sz="2400"/>
        </a:p>
      </dgm:t>
    </dgm:pt>
    <dgm:pt modelId="{2F7DD228-9286-45CA-AB74-E66FAF2EB517}">
      <dgm:prSet phldrT="[Текст]" custT="1"/>
      <dgm:spPr/>
      <dgm:t>
        <a:bodyPr/>
        <a:lstStyle/>
        <a:p>
          <a:pPr algn="just"/>
          <a:r>
            <a:rPr lang="uk-UA" sz="2400" b="0" dirty="0" smtClean="0">
              <a:solidFill>
                <a:schemeClr val="tx1"/>
              </a:solidFill>
              <a:latin typeface="+mn-lt"/>
            </a:rPr>
            <a:t>про математику  як навчальний предмет </a:t>
          </a:r>
          <a:endParaRPr lang="ru-RU" sz="2400" b="0" dirty="0">
            <a:solidFill>
              <a:schemeClr val="tx1"/>
            </a:solidFill>
          </a:endParaRPr>
        </a:p>
      </dgm:t>
    </dgm:pt>
    <dgm:pt modelId="{A0DDB12F-A2F8-48D1-A8A3-9D65A1F0E454}" type="parTrans" cxnId="{5E55B9EB-B1F5-4734-8A6B-8E0313FCAED1}">
      <dgm:prSet/>
      <dgm:spPr/>
      <dgm:t>
        <a:bodyPr/>
        <a:lstStyle/>
        <a:p>
          <a:pPr algn="just"/>
          <a:endParaRPr lang="ru-RU" sz="2400"/>
        </a:p>
      </dgm:t>
    </dgm:pt>
    <dgm:pt modelId="{1EEE9CF1-A477-49BD-BE7A-68FAE23F10D1}" type="sibTrans" cxnId="{5E55B9EB-B1F5-4734-8A6B-8E0313FCAED1}">
      <dgm:prSet custT="1"/>
      <dgm:spPr/>
      <dgm:t>
        <a:bodyPr/>
        <a:lstStyle/>
        <a:p>
          <a:pPr algn="just"/>
          <a:endParaRPr lang="ru-RU" sz="2400"/>
        </a:p>
      </dgm:t>
    </dgm:pt>
    <dgm:pt modelId="{4BA483BC-543A-45D7-819B-95B8B350EA91}">
      <dgm:prSet phldrT="[Текст]" custT="1"/>
      <dgm:spPr/>
      <dgm:t>
        <a:bodyPr/>
        <a:lstStyle/>
        <a:p>
          <a:pPr algn="just"/>
          <a:r>
            <a:rPr lang="uk-UA" sz="2400" b="0" dirty="0" smtClean="0">
              <a:solidFill>
                <a:schemeClr val="tx1"/>
              </a:solidFill>
              <a:latin typeface="+mn-lt"/>
            </a:rPr>
            <a:t>закономірності процесу  навчання  математики учнів  молодшого шкільного віку</a:t>
          </a:r>
          <a:endParaRPr lang="ru-RU" sz="2400" b="0" dirty="0">
            <a:solidFill>
              <a:schemeClr val="tx1"/>
            </a:solidFill>
          </a:endParaRPr>
        </a:p>
      </dgm:t>
    </dgm:pt>
    <dgm:pt modelId="{B6C14B50-4249-4822-B7FE-7FAB87543BBC}" type="parTrans" cxnId="{D4E196CD-8ED8-4A14-8992-3361DE83E906}">
      <dgm:prSet/>
      <dgm:spPr/>
      <dgm:t>
        <a:bodyPr/>
        <a:lstStyle/>
        <a:p>
          <a:pPr algn="just"/>
          <a:endParaRPr lang="ru-RU" sz="2400"/>
        </a:p>
      </dgm:t>
    </dgm:pt>
    <dgm:pt modelId="{36289822-BF20-4F58-B4D2-496DFFDFF845}" type="sibTrans" cxnId="{D4E196CD-8ED8-4A14-8992-3361DE83E906}">
      <dgm:prSet/>
      <dgm:spPr/>
      <dgm:t>
        <a:bodyPr/>
        <a:lstStyle/>
        <a:p>
          <a:pPr algn="just"/>
          <a:endParaRPr lang="ru-RU" sz="2400"/>
        </a:p>
      </dgm:t>
    </dgm:pt>
    <dgm:pt modelId="{E5611432-C3D0-4AAB-B46A-C6E6BE4980C5}" type="pres">
      <dgm:prSet presAssocID="{6F2A3884-F308-42F6-9DC4-D4861010FD8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ADA39C-2EB8-49D1-B46E-7055CFB235E8}" type="pres">
      <dgm:prSet presAssocID="{6F2A3884-F308-42F6-9DC4-D4861010FD8D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492FDE10-6BD3-4CE2-A1E6-39B87AA3C42B}" type="pres">
      <dgm:prSet presAssocID="{6F2A3884-F308-42F6-9DC4-D4861010FD8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B1381B-C619-4FDE-8B06-3D64A527C2CB}" type="pres">
      <dgm:prSet presAssocID="{6F2A3884-F308-42F6-9DC4-D4861010FD8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CB86F-16C1-409B-9C4E-587BE5AE0A79}" type="pres">
      <dgm:prSet presAssocID="{6F2A3884-F308-42F6-9DC4-D4861010FD8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0589CE-89B0-4F7E-BBAD-56427BD6C046}" type="pres">
      <dgm:prSet presAssocID="{6F2A3884-F308-42F6-9DC4-D4861010FD8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91319A-D2BD-421A-A747-09FBA48DF342}" type="pres">
      <dgm:prSet presAssocID="{6F2A3884-F308-42F6-9DC4-D4861010FD8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0B0C9-A2E7-4D76-B5D9-963869A8FE85}" type="pres">
      <dgm:prSet presAssocID="{6F2A3884-F308-42F6-9DC4-D4861010FD8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A1EE43-1FB3-42EA-A816-D89A77441C90}" type="pres">
      <dgm:prSet presAssocID="{6F2A3884-F308-42F6-9DC4-D4861010FD8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4572F-A008-406E-B77E-6B351F92CC94}" type="pres">
      <dgm:prSet presAssocID="{6F2A3884-F308-42F6-9DC4-D4861010FD8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163EED-9AFA-4925-A06D-E7EA19EABDBC}" type="presOf" srcId="{E0833E7F-659D-4843-A8D4-D0067D1074A5}" destId="{B30589CE-89B0-4F7E-BBAD-56427BD6C046}" srcOrd="0" destOrd="0" presId="urn:microsoft.com/office/officeart/2005/8/layout/vProcess5"/>
    <dgm:cxn modelId="{76F015E5-F79B-4DA8-97F8-8C760B36FEA5}" type="presOf" srcId="{2F7DD228-9286-45CA-AB74-E66FAF2EB517}" destId="{30A1EE43-1FB3-42EA-A816-D89A77441C90}" srcOrd="1" destOrd="0" presId="urn:microsoft.com/office/officeart/2005/8/layout/vProcess5"/>
    <dgm:cxn modelId="{9B60837F-4139-4F26-BD1A-4E69717EE07B}" type="presOf" srcId="{4BA483BC-543A-45D7-819B-95B8B350EA91}" destId="{88A4572F-A008-406E-B77E-6B351F92CC94}" srcOrd="1" destOrd="0" presId="urn:microsoft.com/office/officeart/2005/8/layout/vProcess5"/>
    <dgm:cxn modelId="{530D6AFB-8C0E-4B97-8D87-FC31FFCA2793}" type="presOf" srcId="{6CCA4D7F-46AB-4A19-9511-8B9C15E55DEA}" destId="{1F80B0C9-A2E7-4D76-B5D9-963869A8FE85}" srcOrd="1" destOrd="0" presId="urn:microsoft.com/office/officeart/2005/8/layout/vProcess5"/>
    <dgm:cxn modelId="{C081EF91-95E6-4F4C-AC01-698E727EA54B}" type="presOf" srcId="{1EEE9CF1-A477-49BD-BE7A-68FAE23F10D1}" destId="{CC91319A-D2BD-421A-A747-09FBA48DF342}" srcOrd="0" destOrd="0" presId="urn:microsoft.com/office/officeart/2005/8/layout/vProcess5"/>
    <dgm:cxn modelId="{6DBC2D44-8DBB-4C03-90B5-FE4801BA93AC}" type="presOf" srcId="{6F2A3884-F308-42F6-9DC4-D4861010FD8D}" destId="{E5611432-C3D0-4AAB-B46A-C6E6BE4980C5}" srcOrd="0" destOrd="0" presId="urn:microsoft.com/office/officeart/2005/8/layout/vProcess5"/>
    <dgm:cxn modelId="{538F1254-4E2F-4CFE-A148-2F15FD450195}" type="presOf" srcId="{4BA483BC-543A-45D7-819B-95B8B350EA91}" destId="{908CB86F-16C1-409B-9C4E-587BE5AE0A79}" srcOrd="0" destOrd="0" presId="urn:microsoft.com/office/officeart/2005/8/layout/vProcess5"/>
    <dgm:cxn modelId="{D4E196CD-8ED8-4A14-8992-3361DE83E906}" srcId="{6F2A3884-F308-42F6-9DC4-D4861010FD8D}" destId="{4BA483BC-543A-45D7-819B-95B8B350EA91}" srcOrd="2" destOrd="0" parTransId="{B6C14B50-4249-4822-B7FE-7FAB87543BBC}" sibTransId="{36289822-BF20-4F58-B4D2-496DFFDFF845}"/>
    <dgm:cxn modelId="{63D47ECC-EB7C-45F8-8729-54DE67A13B1D}" type="presOf" srcId="{6CCA4D7F-46AB-4A19-9511-8B9C15E55DEA}" destId="{492FDE10-6BD3-4CE2-A1E6-39B87AA3C42B}" srcOrd="0" destOrd="0" presId="urn:microsoft.com/office/officeart/2005/8/layout/vProcess5"/>
    <dgm:cxn modelId="{7DB746D2-6DDB-4109-889A-A272669A82F4}" srcId="{6F2A3884-F308-42F6-9DC4-D4861010FD8D}" destId="{6CCA4D7F-46AB-4A19-9511-8B9C15E55DEA}" srcOrd="0" destOrd="0" parTransId="{6D647730-A673-4D9C-8806-49FDCD16F50D}" sibTransId="{E0833E7F-659D-4843-A8D4-D0067D1074A5}"/>
    <dgm:cxn modelId="{128ADA5D-41DA-4990-ADEC-B5044CC738B2}" type="presOf" srcId="{2F7DD228-9286-45CA-AB74-E66FAF2EB517}" destId="{A7B1381B-C619-4FDE-8B06-3D64A527C2CB}" srcOrd="0" destOrd="0" presId="urn:microsoft.com/office/officeart/2005/8/layout/vProcess5"/>
    <dgm:cxn modelId="{5E55B9EB-B1F5-4734-8A6B-8E0313FCAED1}" srcId="{6F2A3884-F308-42F6-9DC4-D4861010FD8D}" destId="{2F7DD228-9286-45CA-AB74-E66FAF2EB517}" srcOrd="1" destOrd="0" parTransId="{A0DDB12F-A2F8-48D1-A8A3-9D65A1F0E454}" sibTransId="{1EEE9CF1-A477-49BD-BE7A-68FAE23F10D1}"/>
    <dgm:cxn modelId="{2CDEF6F6-CD04-45FF-876E-8017554BB1F3}" type="presParOf" srcId="{E5611432-C3D0-4AAB-B46A-C6E6BE4980C5}" destId="{ABADA39C-2EB8-49D1-B46E-7055CFB235E8}" srcOrd="0" destOrd="0" presId="urn:microsoft.com/office/officeart/2005/8/layout/vProcess5"/>
    <dgm:cxn modelId="{9D584321-220D-42C8-A8DD-361A60C04485}" type="presParOf" srcId="{E5611432-C3D0-4AAB-B46A-C6E6BE4980C5}" destId="{492FDE10-6BD3-4CE2-A1E6-39B87AA3C42B}" srcOrd="1" destOrd="0" presId="urn:microsoft.com/office/officeart/2005/8/layout/vProcess5"/>
    <dgm:cxn modelId="{E71A5B02-B199-4CC4-9E3C-F1BB1FFD531B}" type="presParOf" srcId="{E5611432-C3D0-4AAB-B46A-C6E6BE4980C5}" destId="{A7B1381B-C619-4FDE-8B06-3D64A527C2CB}" srcOrd="2" destOrd="0" presId="urn:microsoft.com/office/officeart/2005/8/layout/vProcess5"/>
    <dgm:cxn modelId="{15BE3316-D7BF-4D77-B2D8-ED60FD5FD6E2}" type="presParOf" srcId="{E5611432-C3D0-4AAB-B46A-C6E6BE4980C5}" destId="{908CB86F-16C1-409B-9C4E-587BE5AE0A79}" srcOrd="3" destOrd="0" presId="urn:microsoft.com/office/officeart/2005/8/layout/vProcess5"/>
    <dgm:cxn modelId="{309D80C0-0D7B-4B47-AB8D-A3B0A3300671}" type="presParOf" srcId="{E5611432-C3D0-4AAB-B46A-C6E6BE4980C5}" destId="{B30589CE-89B0-4F7E-BBAD-56427BD6C046}" srcOrd="4" destOrd="0" presId="urn:microsoft.com/office/officeart/2005/8/layout/vProcess5"/>
    <dgm:cxn modelId="{BA0B4218-417B-48E8-9AC6-CE4B68F13916}" type="presParOf" srcId="{E5611432-C3D0-4AAB-B46A-C6E6BE4980C5}" destId="{CC91319A-D2BD-421A-A747-09FBA48DF342}" srcOrd="5" destOrd="0" presId="urn:microsoft.com/office/officeart/2005/8/layout/vProcess5"/>
    <dgm:cxn modelId="{66134447-E667-4508-8934-52D23FA9301C}" type="presParOf" srcId="{E5611432-C3D0-4AAB-B46A-C6E6BE4980C5}" destId="{1F80B0C9-A2E7-4D76-B5D9-963869A8FE85}" srcOrd="6" destOrd="0" presId="urn:microsoft.com/office/officeart/2005/8/layout/vProcess5"/>
    <dgm:cxn modelId="{79CF82C4-B6E2-4C7F-8437-A80C2064A07B}" type="presParOf" srcId="{E5611432-C3D0-4AAB-B46A-C6E6BE4980C5}" destId="{30A1EE43-1FB3-42EA-A816-D89A77441C90}" srcOrd="7" destOrd="0" presId="urn:microsoft.com/office/officeart/2005/8/layout/vProcess5"/>
    <dgm:cxn modelId="{523C8572-E1F0-4484-BCC1-3ACB93C87AF9}" type="presParOf" srcId="{E5611432-C3D0-4AAB-B46A-C6E6BE4980C5}" destId="{88A4572F-A008-406E-B77E-6B351F92CC94}" srcOrd="8" destOrd="0" presId="urn:microsoft.com/office/officeart/2005/8/layout/vProcess5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532E841-BEAA-4359-ADEF-31D2A3FD5721}" type="doc">
      <dgm:prSet loTypeId="urn:microsoft.com/office/officeart/2005/8/layout/hierarchy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BB0189-4806-4436-A42C-A3F311655660}">
      <dgm:prSet phldrT="[Текст]" custT="1"/>
      <dgm:spPr/>
      <dgm:t>
        <a:bodyPr/>
        <a:lstStyle/>
        <a:p>
          <a:r>
            <a:rPr lang="uk-UA" sz="3200" b="1" dirty="0" smtClean="0"/>
            <a:t>Методика навчання математики</a:t>
          </a:r>
          <a:endParaRPr lang="ru-RU" sz="3200" b="1" dirty="0"/>
        </a:p>
      </dgm:t>
    </dgm:pt>
    <dgm:pt modelId="{3C146A98-2EC6-4A75-B630-F102E4D43B68}" type="parTrans" cxnId="{5AA8FCB9-DCC8-4E62-AA0E-37E99CA64FAD}">
      <dgm:prSet/>
      <dgm:spPr/>
      <dgm:t>
        <a:bodyPr/>
        <a:lstStyle/>
        <a:p>
          <a:endParaRPr lang="ru-RU"/>
        </a:p>
      </dgm:t>
    </dgm:pt>
    <dgm:pt modelId="{CEA1CF7C-9A6D-4E2D-89F0-77DE3E65E123}" type="sibTrans" cxnId="{5AA8FCB9-DCC8-4E62-AA0E-37E99CA64FAD}">
      <dgm:prSet/>
      <dgm:spPr/>
      <dgm:t>
        <a:bodyPr/>
        <a:lstStyle/>
        <a:p>
          <a:endParaRPr lang="ru-RU"/>
        </a:p>
      </dgm:t>
    </dgm:pt>
    <dgm:pt modelId="{C11C174A-9F9F-4EBE-B28C-91FFDC3AD51D}">
      <dgm:prSet phldrT="[Текст]" custT="1"/>
      <dgm:spPr/>
      <dgm:t>
        <a:bodyPr/>
        <a:lstStyle/>
        <a:p>
          <a:r>
            <a:rPr lang="uk-UA" sz="2800" dirty="0" smtClean="0"/>
            <a:t>дидактика – теорія навчання</a:t>
          </a:r>
          <a:endParaRPr lang="ru-RU" sz="2800" dirty="0"/>
        </a:p>
      </dgm:t>
    </dgm:pt>
    <dgm:pt modelId="{BE16182C-3F49-4FBA-A88A-69D4AF7C1104}" type="parTrans" cxnId="{9EEB4F16-BBAB-464E-A310-0F9419CB05A1}">
      <dgm:prSet/>
      <dgm:spPr/>
      <dgm:t>
        <a:bodyPr/>
        <a:lstStyle/>
        <a:p>
          <a:endParaRPr lang="ru-RU"/>
        </a:p>
      </dgm:t>
    </dgm:pt>
    <dgm:pt modelId="{79C2D7E7-6BE0-4F8C-BD2B-BCF019FDDC91}" type="sibTrans" cxnId="{9EEB4F16-BBAB-464E-A310-0F9419CB05A1}">
      <dgm:prSet/>
      <dgm:spPr/>
      <dgm:t>
        <a:bodyPr/>
        <a:lstStyle/>
        <a:p>
          <a:endParaRPr lang="ru-RU"/>
        </a:p>
      </dgm:t>
    </dgm:pt>
    <dgm:pt modelId="{623A16D2-9ED4-4A8F-A30F-88F342DB79C8}">
      <dgm:prSet phldrT="[Текст]" custT="1"/>
      <dgm:spPr/>
      <dgm:t>
        <a:bodyPr/>
        <a:lstStyle/>
        <a:p>
          <a:r>
            <a:rPr lang="uk-UA" sz="2800" dirty="0" smtClean="0"/>
            <a:t>педагогічна психологія</a:t>
          </a:r>
          <a:endParaRPr lang="ru-RU" sz="2800" dirty="0"/>
        </a:p>
      </dgm:t>
    </dgm:pt>
    <dgm:pt modelId="{B13D9712-735F-4519-A3D2-A591002C793A}" type="parTrans" cxnId="{70E1460F-17CC-4BF1-B575-2F646E8176F6}">
      <dgm:prSet/>
      <dgm:spPr/>
      <dgm:t>
        <a:bodyPr/>
        <a:lstStyle/>
        <a:p>
          <a:endParaRPr lang="ru-RU"/>
        </a:p>
      </dgm:t>
    </dgm:pt>
    <dgm:pt modelId="{9F6E7FDB-CCE6-4E94-A7AA-63F11D3AF555}" type="sibTrans" cxnId="{70E1460F-17CC-4BF1-B575-2F646E8176F6}">
      <dgm:prSet/>
      <dgm:spPr/>
      <dgm:t>
        <a:bodyPr/>
        <a:lstStyle/>
        <a:p>
          <a:endParaRPr lang="ru-RU"/>
        </a:p>
      </dgm:t>
    </dgm:pt>
    <dgm:pt modelId="{DD9F430C-CDC5-4881-8D37-42E362233006}" type="pres">
      <dgm:prSet presAssocID="{D532E841-BEAA-4359-ADEF-31D2A3FD572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5EE01F-2A4E-4E9A-9799-41471E5A4E6F}" type="pres">
      <dgm:prSet presAssocID="{7FBB0189-4806-4436-A42C-A3F311655660}" presName="vertOne" presStyleCnt="0"/>
      <dgm:spPr/>
      <dgm:t>
        <a:bodyPr/>
        <a:lstStyle/>
        <a:p>
          <a:endParaRPr lang="ru-RU"/>
        </a:p>
      </dgm:t>
    </dgm:pt>
    <dgm:pt modelId="{9AFB145C-859C-4715-8BC5-2F382E8BE005}" type="pres">
      <dgm:prSet presAssocID="{7FBB0189-4806-4436-A42C-A3F311655660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B42A5A-093A-4A91-87D6-65ABE9B9926D}" type="pres">
      <dgm:prSet presAssocID="{7FBB0189-4806-4436-A42C-A3F311655660}" presName="parTransOne" presStyleCnt="0"/>
      <dgm:spPr/>
      <dgm:t>
        <a:bodyPr/>
        <a:lstStyle/>
        <a:p>
          <a:endParaRPr lang="ru-RU"/>
        </a:p>
      </dgm:t>
    </dgm:pt>
    <dgm:pt modelId="{C0E8236F-1C02-44D2-A5BA-14FA5FDAD289}" type="pres">
      <dgm:prSet presAssocID="{7FBB0189-4806-4436-A42C-A3F311655660}" presName="horzOne" presStyleCnt="0"/>
      <dgm:spPr/>
      <dgm:t>
        <a:bodyPr/>
        <a:lstStyle/>
        <a:p>
          <a:endParaRPr lang="ru-RU"/>
        </a:p>
      </dgm:t>
    </dgm:pt>
    <dgm:pt modelId="{648BCBAC-13A1-47C4-BC85-65CE11D0D7B7}" type="pres">
      <dgm:prSet presAssocID="{C11C174A-9F9F-4EBE-B28C-91FFDC3AD51D}" presName="vertTwo" presStyleCnt="0"/>
      <dgm:spPr/>
      <dgm:t>
        <a:bodyPr/>
        <a:lstStyle/>
        <a:p>
          <a:endParaRPr lang="ru-RU"/>
        </a:p>
      </dgm:t>
    </dgm:pt>
    <dgm:pt modelId="{9645485D-EB83-462F-8314-C97D137052EC}" type="pres">
      <dgm:prSet presAssocID="{C11C174A-9F9F-4EBE-B28C-91FFDC3AD51D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37936F-C8E7-49CC-8968-6FBAD8A0C623}" type="pres">
      <dgm:prSet presAssocID="{C11C174A-9F9F-4EBE-B28C-91FFDC3AD51D}" presName="horzTwo" presStyleCnt="0"/>
      <dgm:spPr/>
      <dgm:t>
        <a:bodyPr/>
        <a:lstStyle/>
        <a:p>
          <a:endParaRPr lang="ru-RU"/>
        </a:p>
      </dgm:t>
    </dgm:pt>
    <dgm:pt modelId="{8F0A723F-DCA8-49C2-8CEE-07C4DE6ABBEA}" type="pres">
      <dgm:prSet presAssocID="{79C2D7E7-6BE0-4F8C-BD2B-BCF019FDDC91}" presName="sibSpaceTwo" presStyleCnt="0"/>
      <dgm:spPr/>
      <dgm:t>
        <a:bodyPr/>
        <a:lstStyle/>
        <a:p>
          <a:endParaRPr lang="ru-RU"/>
        </a:p>
      </dgm:t>
    </dgm:pt>
    <dgm:pt modelId="{9928D6FC-FCE0-4D4F-93DD-6B4A21DA43C4}" type="pres">
      <dgm:prSet presAssocID="{623A16D2-9ED4-4A8F-A30F-88F342DB79C8}" presName="vertTwo" presStyleCnt="0"/>
      <dgm:spPr/>
      <dgm:t>
        <a:bodyPr/>
        <a:lstStyle/>
        <a:p>
          <a:endParaRPr lang="ru-RU"/>
        </a:p>
      </dgm:t>
    </dgm:pt>
    <dgm:pt modelId="{162CB357-7255-412A-A502-51DFAAFA3DE7}" type="pres">
      <dgm:prSet presAssocID="{623A16D2-9ED4-4A8F-A30F-88F342DB79C8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1F9579-89DE-4AA4-93DA-0A1FCE187B39}" type="pres">
      <dgm:prSet presAssocID="{623A16D2-9ED4-4A8F-A30F-88F342DB79C8}" presName="horzTwo" presStyleCnt="0"/>
      <dgm:spPr/>
      <dgm:t>
        <a:bodyPr/>
        <a:lstStyle/>
        <a:p>
          <a:endParaRPr lang="ru-RU"/>
        </a:p>
      </dgm:t>
    </dgm:pt>
  </dgm:ptLst>
  <dgm:cxnLst>
    <dgm:cxn modelId="{FAA02DA2-BF0C-4625-BA5F-C67213BB6C5A}" type="presOf" srcId="{623A16D2-9ED4-4A8F-A30F-88F342DB79C8}" destId="{162CB357-7255-412A-A502-51DFAAFA3DE7}" srcOrd="0" destOrd="0" presId="urn:microsoft.com/office/officeart/2005/8/layout/hierarchy4"/>
    <dgm:cxn modelId="{54D4BD72-F886-4582-9FAE-3DC81E954DF8}" type="presOf" srcId="{D532E841-BEAA-4359-ADEF-31D2A3FD5721}" destId="{DD9F430C-CDC5-4881-8D37-42E362233006}" srcOrd="0" destOrd="0" presId="urn:microsoft.com/office/officeart/2005/8/layout/hierarchy4"/>
    <dgm:cxn modelId="{3AED3C0E-878E-475E-8848-965BEC8F27D6}" type="presOf" srcId="{7FBB0189-4806-4436-A42C-A3F311655660}" destId="{9AFB145C-859C-4715-8BC5-2F382E8BE005}" srcOrd="0" destOrd="0" presId="urn:microsoft.com/office/officeart/2005/8/layout/hierarchy4"/>
    <dgm:cxn modelId="{F32F2D3F-5914-4B8F-9FC6-A3500018655B}" type="presOf" srcId="{C11C174A-9F9F-4EBE-B28C-91FFDC3AD51D}" destId="{9645485D-EB83-462F-8314-C97D137052EC}" srcOrd="0" destOrd="0" presId="urn:microsoft.com/office/officeart/2005/8/layout/hierarchy4"/>
    <dgm:cxn modelId="{5AA8FCB9-DCC8-4E62-AA0E-37E99CA64FAD}" srcId="{D532E841-BEAA-4359-ADEF-31D2A3FD5721}" destId="{7FBB0189-4806-4436-A42C-A3F311655660}" srcOrd="0" destOrd="0" parTransId="{3C146A98-2EC6-4A75-B630-F102E4D43B68}" sibTransId="{CEA1CF7C-9A6D-4E2D-89F0-77DE3E65E123}"/>
    <dgm:cxn modelId="{70E1460F-17CC-4BF1-B575-2F646E8176F6}" srcId="{7FBB0189-4806-4436-A42C-A3F311655660}" destId="{623A16D2-9ED4-4A8F-A30F-88F342DB79C8}" srcOrd="1" destOrd="0" parTransId="{B13D9712-735F-4519-A3D2-A591002C793A}" sibTransId="{9F6E7FDB-CCE6-4E94-A7AA-63F11D3AF555}"/>
    <dgm:cxn modelId="{9EEB4F16-BBAB-464E-A310-0F9419CB05A1}" srcId="{7FBB0189-4806-4436-A42C-A3F311655660}" destId="{C11C174A-9F9F-4EBE-B28C-91FFDC3AD51D}" srcOrd="0" destOrd="0" parTransId="{BE16182C-3F49-4FBA-A88A-69D4AF7C1104}" sibTransId="{79C2D7E7-6BE0-4F8C-BD2B-BCF019FDDC91}"/>
    <dgm:cxn modelId="{F2AEB1CB-B3B8-45DE-B2B7-B4C6A2C5F9C2}" type="presParOf" srcId="{DD9F430C-CDC5-4881-8D37-42E362233006}" destId="{3C5EE01F-2A4E-4E9A-9799-41471E5A4E6F}" srcOrd="0" destOrd="0" presId="urn:microsoft.com/office/officeart/2005/8/layout/hierarchy4"/>
    <dgm:cxn modelId="{7DFCB228-4B1D-40F5-BAC6-E1B40F68D7DA}" type="presParOf" srcId="{3C5EE01F-2A4E-4E9A-9799-41471E5A4E6F}" destId="{9AFB145C-859C-4715-8BC5-2F382E8BE005}" srcOrd="0" destOrd="0" presId="urn:microsoft.com/office/officeart/2005/8/layout/hierarchy4"/>
    <dgm:cxn modelId="{53997B76-064F-459C-B4CD-7056C57AFCF1}" type="presParOf" srcId="{3C5EE01F-2A4E-4E9A-9799-41471E5A4E6F}" destId="{66B42A5A-093A-4A91-87D6-65ABE9B9926D}" srcOrd="1" destOrd="0" presId="urn:microsoft.com/office/officeart/2005/8/layout/hierarchy4"/>
    <dgm:cxn modelId="{88FB9B98-99DB-4632-854C-71EBA36C038B}" type="presParOf" srcId="{3C5EE01F-2A4E-4E9A-9799-41471E5A4E6F}" destId="{C0E8236F-1C02-44D2-A5BA-14FA5FDAD289}" srcOrd="2" destOrd="0" presId="urn:microsoft.com/office/officeart/2005/8/layout/hierarchy4"/>
    <dgm:cxn modelId="{3CB57A8E-090C-4DA5-94F0-CF467D99BBF4}" type="presParOf" srcId="{C0E8236F-1C02-44D2-A5BA-14FA5FDAD289}" destId="{648BCBAC-13A1-47C4-BC85-65CE11D0D7B7}" srcOrd="0" destOrd="0" presId="urn:microsoft.com/office/officeart/2005/8/layout/hierarchy4"/>
    <dgm:cxn modelId="{355D3B4B-4BA0-45B3-875B-B16FC7229FB2}" type="presParOf" srcId="{648BCBAC-13A1-47C4-BC85-65CE11D0D7B7}" destId="{9645485D-EB83-462F-8314-C97D137052EC}" srcOrd="0" destOrd="0" presId="urn:microsoft.com/office/officeart/2005/8/layout/hierarchy4"/>
    <dgm:cxn modelId="{0799BD99-8BB6-4BD5-ABAA-1640F83A7F45}" type="presParOf" srcId="{648BCBAC-13A1-47C4-BC85-65CE11D0D7B7}" destId="{4437936F-C8E7-49CC-8968-6FBAD8A0C623}" srcOrd="1" destOrd="0" presId="urn:microsoft.com/office/officeart/2005/8/layout/hierarchy4"/>
    <dgm:cxn modelId="{FC151708-D6BC-4E0E-A0E6-0E6D46CE4849}" type="presParOf" srcId="{C0E8236F-1C02-44D2-A5BA-14FA5FDAD289}" destId="{8F0A723F-DCA8-49C2-8CEE-07C4DE6ABBEA}" srcOrd="1" destOrd="0" presId="urn:microsoft.com/office/officeart/2005/8/layout/hierarchy4"/>
    <dgm:cxn modelId="{3AC0C69F-200F-476C-82E7-4C773D194995}" type="presParOf" srcId="{C0E8236F-1C02-44D2-A5BA-14FA5FDAD289}" destId="{9928D6FC-FCE0-4D4F-93DD-6B4A21DA43C4}" srcOrd="2" destOrd="0" presId="urn:microsoft.com/office/officeart/2005/8/layout/hierarchy4"/>
    <dgm:cxn modelId="{CFE09C62-CECD-4886-A3E8-BADD355908B9}" type="presParOf" srcId="{9928D6FC-FCE0-4D4F-93DD-6B4A21DA43C4}" destId="{162CB357-7255-412A-A502-51DFAAFA3DE7}" srcOrd="0" destOrd="0" presId="urn:microsoft.com/office/officeart/2005/8/layout/hierarchy4"/>
    <dgm:cxn modelId="{3850FA50-8CE3-4FE4-A835-16FC95FF5C04}" type="presParOf" srcId="{9928D6FC-FCE0-4D4F-93DD-6B4A21DA43C4}" destId="{8F1F9579-89DE-4AA4-93DA-0A1FCE187B39}" srcOrd="1" destOrd="0" presId="urn:microsoft.com/office/officeart/2005/8/layout/hierarchy4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1C83B5B-10CD-43D7-A56C-DD248DA8B3EC}" type="doc">
      <dgm:prSet loTypeId="urn:microsoft.com/office/officeart/2005/8/layout/pyramid2" loCatId="pyramid" qsTypeId="urn:microsoft.com/office/officeart/2005/8/quickstyle/3d7" qsCatId="3D" csTypeId="urn:microsoft.com/office/officeart/2005/8/colors/accent2_5" csCatId="accent2" phldr="1"/>
      <dgm:spPr/>
    </dgm:pt>
    <dgm:pt modelId="{CACBA300-45C7-4FBE-A5EB-20C43A4080C2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dirty="0" smtClean="0"/>
            <a:t>педагогічна </a:t>
          </a:r>
          <a:r>
            <a:rPr lang="uk-UA" sz="2800" b="1" dirty="0" smtClean="0"/>
            <a:t>наука</a:t>
          </a:r>
          <a:endParaRPr lang="ru-RU" sz="2800" dirty="0" smtClean="0"/>
        </a:p>
        <a:p>
          <a:pPr defTabSz="1822450">
            <a:lnSpc>
              <a:spcPct val="90000"/>
            </a:lnSpc>
            <a:spcBef>
              <a:spcPct val="0"/>
            </a:spcBef>
          </a:pPr>
          <a:endParaRPr lang="ru-RU" dirty="0"/>
        </a:p>
      </dgm:t>
    </dgm:pt>
    <dgm:pt modelId="{6AF57571-CDDF-4694-B464-E1098C85CAF9}" type="parTrans" cxnId="{DED16A19-B537-4406-BEC0-88CF7C9D193B}">
      <dgm:prSet/>
      <dgm:spPr/>
      <dgm:t>
        <a:bodyPr/>
        <a:lstStyle/>
        <a:p>
          <a:endParaRPr lang="ru-RU"/>
        </a:p>
      </dgm:t>
    </dgm:pt>
    <dgm:pt modelId="{712C5F00-A72F-44CA-A4C4-16BA11908E6B}" type="sibTrans" cxnId="{DED16A19-B537-4406-BEC0-88CF7C9D193B}">
      <dgm:prSet/>
      <dgm:spPr/>
      <dgm:t>
        <a:bodyPr/>
        <a:lstStyle/>
        <a:p>
          <a:endParaRPr lang="ru-RU"/>
        </a:p>
      </dgm:t>
    </dgm:pt>
    <dgm:pt modelId="{6435F12C-A266-47F4-842A-37D6FF5E2D1E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dirty="0" smtClean="0"/>
            <a:t>навчальна </a:t>
          </a:r>
          <a:r>
            <a:rPr lang="uk-UA" sz="2800" b="1" dirty="0" smtClean="0"/>
            <a:t>дисципліна</a:t>
          </a:r>
          <a:endParaRPr lang="ru-RU" sz="2800" dirty="0" smtClean="0"/>
        </a:p>
        <a:p>
          <a:pPr defTabSz="1822450">
            <a:lnSpc>
              <a:spcPct val="90000"/>
            </a:lnSpc>
            <a:spcBef>
              <a:spcPct val="0"/>
            </a:spcBef>
          </a:pPr>
          <a:endParaRPr lang="ru-RU" dirty="0"/>
        </a:p>
      </dgm:t>
    </dgm:pt>
    <dgm:pt modelId="{1D2C5B3F-734E-4403-A653-183F880F7B9E}" type="parTrans" cxnId="{8299EBB1-0973-47B1-ADB0-6C3472CB730B}">
      <dgm:prSet/>
      <dgm:spPr/>
      <dgm:t>
        <a:bodyPr/>
        <a:lstStyle/>
        <a:p>
          <a:endParaRPr lang="ru-RU"/>
        </a:p>
      </dgm:t>
    </dgm:pt>
    <dgm:pt modelId="{C57F0A55-9979-4F1A-AA60-05577AED9CDC}" type="sibTrans" cxnId="{8299EBB1-0973-47B1-ADB0-6C3472CB730B}">
      <dgm:prSet/>
      <dgm:spPr/>
      <dgm:t>
        <a:bodyPr/>
        <a:lstStyle/>
        <a:p>
          <a:endParaRPr lang="ru-RU"/>
        </a:p>
      </dgm:t>
    </dgm:pt>
    <dgm:pt modelId="{699487EE-2B56-460C-8E8F-7949287AC023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800" dirty="0" smtClean="0"/>
        </a:p>
        <a:p>
          <a:pPr marL="0" marR="0" lvl="0" indent="0" algn="just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dirty="0" err="1" smtClean="0"/>
            <a:t>„</a:t>
          </a:r>
          <a:r>
            <a:rPr lang="uk-UA" sz="2800" b="1" dirty="0" err="1" smtClean="0"/>
            <a:t>технологія</a:t>
          </a:r>
          <a:r>
            <a:rPr lang="uk-UA" sz="2800" dirty="0" err="1" smtClean="0"/>
            <a:t>”</a:t>
          </a:r>
          <a:r>
            <a:rPr lang="uk-UA" sz="2800" dirty="0" smtClean="0"/>
            <a:t> професійної практичної діяльності, що включає сукупність засобів, організаційних форм, методів і прийомів роботи вчителя та дозволяє навчати  результативно</a:t>
          </a:r>
          <a:endParaRPr lang="ru-RU" sz="2800" dirty="0" smtClean="0"/>
        </a:p>
        <a:p>
          <a:pPr defTabSz="1822450">
            <a:lnSpc>
              <a:spcPct val="90000"/>
            </a:lnSpc>
            <a:spcBef>
              <a:spcPct val="0"/>
            </a:spcBef>
          </a:pPr>
          <a:endParaRPr lang="ru-RU" dirty="0"/>
        </a:p>
      </dgm:t>
    </dgm:pt>
    <dgm:pt modelId="{1A58633C-0905-49C3-B9C4-E4801D918BC8}" type="parTrans" cxnId="{5B163D5A-43FC-472D-B81D-DA3B5708952F}">
      <dgm:prSet/>
      <dgm:spPr/>
      <dgm:t>
        <a:bodyPr/>
        <a:lstStyle/>
        <a:p>
          <a:endParaRPr lang="ru-RU"/>
        </a:p>
      </dgm:t>
    </dgm:pt>
    <dgm:pt modelId="{D0D7B0E5-BF1D-4784-9EAF-6B5A0680846E}" type="sibTrans" cxnId="{5B163D5A-43FC-472D-B81D-DA3B5708952F}">
      <dgm:prSet/>
      <dgm:spPr/>
      <dgm:t>
        <a:bodyPr/>
        <a:lstStyle/>
        <a:p>
          <a:endParaRPr lang="ru-RU"/>
        </a:p>
      </dgm:t>
    </dgm:pt>
    <dgm:pt modelId="{D1811DEB-05C2-47B0-86BE-E0449D07F93D}" type="pres">
      <dgm:prSet presAssocID="{71C83B5B-10CD-43D7-A56C-DD248DA8B3EC}" presName="compositeShape" presStyleCnt="0">
        <dgm:presLayoutVars>
          <dgm:dir/>
          <dgm:resizeHandles/>
        </dgm:presLayoutVars>
      </dgm:prSet>
      <dgm:spPr/>
    </dgm:pt>
    <dgm:pt modelId="{A461F82F-E030-40E2-AEB6-1FB16978DB98}" type="pres">
      <dgm:prSet presAssocID="{71C83B5B-10CD-43D7-A56C-DD248DA8B3EC}" presName="pyramid" presStyleLbl="node1" presStyleIdx="0" presStyleCnt="1" custLinFactNeighborX="-22199"/>
      <dgm:spPr/>
    </dgm:pt>
    <dgm:pt modelId="{0111F3C9-1FC2-4E13-A132-0495F6F2AAAD}" type="pres">
      <dgm:prSet presAssocID="{71C83B5B-10CD-43D7-A56C-DD248DA8B3EC}" presName="theList" presStyleCnt="0"/>
      <dgm:spPr/>
    </dgm:pt>
    <dgm:pt modelId="{3B13C231-909E-4F8A-98DF-BF73176EB026}" type="pres">
      <dgm:prSet presAssocID="{CACBA300-45C7-4FBE-A5EB-20C43A4080C2}" presName="aNode" presStyleLbl="fgAcc1" presStyleIdx="0" presStyleCnt="3" custScaleX="132807" custLinFactY="9139" custLinFactNeighborX="-1014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E6B5F-019C-4F7D-9A2C-4AC64C3E3D80}" type="pres">
      <dgm:prSet presAssocID="{CACBA300-45C7-4FBE-A5EB-20C43A4080C2}" presName="aSpace" presStyleCnt="0"/>
      <dgm:spPr/>
    </dgm:pt>
    <dgm:pt modelId="{54C298F5-A6A2-42CC-813D-2AA536F5A676}" type="pres">
      <dgm:prSet presAssocID="{6435F12C-A266-47F4-842A-37D6FF5E2D1E}" presName="aNode" presStyleLbl="fgAcc1" presStyleIdx="1" presStyleCnt="3" custScaleX="132684" custLinFactY="45249" custLinFactNeighborX="-201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F4699-4920-45D1-8CDB-A2F950431A9E}" type="pres">
      <dgm:prSet presAssocID="{6435F12C-A266-47F4-842A-37D6FF5E2D1E}" presName="aSpace" presStyleCnt="0"/>
      <dgm:spPr/>
    </dgm:pt>
    <dgm:pt modelId="{E3937D9B-732F-46C1-A355-F84CE00B8497}" type="pres">
      <dgm:prSet presAssocID="{699487EE-2B56-460C-8E8F-7949287AC023}" presName="aNode" presStyleLbl="fgAcc1" presStyleIdx="2" presStyleCnt="3" custScaleX="132259" custScaleY="317114" custLinFactY="60504" custLinFactNeighborX="568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99B62D-182B-48D0-8848-8D481BCFCACD}" type="pres">
      <dgm:prSet presAssocID="{699487EE-2B56-460C-8E8F-7949287AC023}" presName="aSpace" presStyleCnt="0"/>
      <dgm:spPr/>
    </dgm:pt>
  </dgm:ptLst>
  <dgm:cxnLst>
    <dgm:cxn modelId="{41322A6C-461D-439A-974E-DF33CC0E5FD9}" type="presOf" srcId="{CACBA300-45C7-4FBE-A5EB-20C43A4080C2}" destId="{3B13C231-909E-4F8A-98DF-BF73176EB026}" srcOrd="0" destOrd="0" presId="urn:microsoft.com/office/officeart/2005/8/layout/pyramid2"/>
    <dgm:cxn modelId="{EFA0E1DB-27EA-46FF-A712-D046A308AAC7}" type="presOf" srcId="{6435F12C-A266-47F4-842A-37D6FF5E2D1E}" destId="{54C298F5-A6A2-42CC-813D-2AA536F5A676}" srcOrd="0" destOrd="0" presId="urn:microsoft.com/office/officeart/2005/8/layout/pyramid2"/>
    <dgm:cxn modelId="{FCC909AC-3175-4A92-9EE6-39DF05D0BA14}" type="presOf" srcId="{71C83B5B-10CD-43D7-A56C-DD248DA8B3EC}" destId="{D1811DEB-05C2-47B0-86BE-E0449D07F93D}" srcOrd="0" destOrd="0" presId="urn:microsoft.com/office/officeart/2005/8/layout/pyramid2"/>
    <dgm:cxn modelId="{5B163D5A-43FC-472D-B81D-DA3B5708952F}" srcId="{71C83B5B-10CD-43D7-A56C-DD248DA8B3EC}" destId="{699487EE-2B56-460C-8E8F-7949287AC023}" srcOrd="2" destOrd="0" parTransId="{1A58633C-0905-49C3-B9C4-E4801D918BC8}" sibTransId="{D0D7B0E5-BF1D-4784-9EAF-6B5A0680846E}"/>
    <dgm:cxn modelId="{DED16A19-B537-4406-BEC0-88CF7C9D193B}" srcId="{71C83B5B-10CD-43D7-A56C-DD248DA8B3EC}" destId="{CACBA300-45C7-4FBE-A5EB-20C43A4080C2}" srcOrd="0" destOrd="0" parTransId="{6AF57571-CDDF-4694-B464-E1098C85CAF9}" sibTransId="{712C5F00-A72F-44CA-A4C4-16BA11908E6B}"/>
    <dgm:cxn modelId="{2E341BDB-7B2D-4118-887F-F969FFE37401}" type="presOf" srcId="{699487EE-2B56-460C-8E8F-7949287AC023}" destId="{E3937D9B-732F-46C1-A355-F84CE00B8497}" srcOrd="0" destOrd="0" presId="urn:microsoft.com/office/officeart/2005/8/layout/pyramid2"/>
    <dgm:cxn modelId="{8299EBB1-0973-47B1-ADB0-6C3472CB730B}" srcId="{71C83B5B-10CD-43D7-A56C-DD248DA8B3EC}" destId="{6435F12C-A266-47F4-842A-37D6FF5E2D1E}" srcOrd="1" destOrd="0" parTransId="{1D2C5B3F-734E-4403-A653-183F880F7B9E}" sibTransId="{C57F0A55-9979-4F1A-AA60-05577AED9CDC}"/>
    <dgm:cxn modelId="{7BE4DF8B-F052-4CA1-BE18-B1A240B2E899}" type="presParOf" srcId="{D1811DEB-05C2-47B0-86BE-E0449D07F93D}" destId="{A461F82F-E030-40E2-AEB6-1FB16978DB98}" srcOrd="0" destOrd="0" presId="urn:microsoft.com/office/officeart/2005/8/layout/pyramid2"/>
    <dgm:cxn modelId="{A8AF0257-57D3-4667-B7E3-C9A2C39FD777}" type="presParOf" srcId="{D1811DEB-05C2-47B0-86BE-E0449D07F93D}" destId="{0111F3C9-1FC2-4E13-A132-0495F6F2AAAD}" srcOrd="1" destOrd="0" presId="urn:microsoft.com/office/officeart/2005/8/layout/pyramid2"/>
    <dgm:cxn modelId="{BD075719-79AC-4EBC-8262-485729D4875B}" type="presParOf" srcId="{0111F3C9-1FC2-4E13-A132-0495F6F2AAAD}" destId="{3B13C231-909E-4F8A-98DF-BF73176EB026}" srcOrd="0" destOrd="0" presId="urn:microsoft.com/office/officeart/2005/8/layout/pyramid2"/>
    <dgm:cxn modelId="{ABE2F176-0D1D-4105-809B-6BCF904EBAEA}" type="presParOf" srcId="{0111F3C9-1FC2-4E13-A132-0495F6F2AAAD}" destId="{9AAE6B5F-019C-4F7D-9A2C-4AC64C3E3D80}" srcOrd="1" destOrd="0" presId="urn:microsoft.com/office/officeart/2005/8/layout/pyramid2"/>
    <dgm:cxn modelId="{ADC93282-9733-44E4-AA89-948BC1E3C614}" type="presParOf" srcId="{0111F3C9-1FC2-4E13-A132-0495F6F2AAAD}" destId="{54C298F5-A6A2-42CC-813D-2AA536F5A676}" srcOrd="2" destOrd="0" presId="urn:microsoft.com/office/officeart/2005/8/layout/pyramid2"/>
    <dgm:cxn modelId="{EBCDDAE4-A4ED-4228-A916-0670C227B8FE}" type="presParOf" srcId="{0111F3C9-1FC2-4E13-A132-0495F6F2AAAD}" destId="{D98F4699-4920-45D1-8CDB-A2F950431A9E}" srcOrd="3" destOrd="0" presId="urn:microsoft.com/office/officeart/2005/8/layout/pyramid2"/>
    <dgm:cxn modelId="{E745EC39-C1AC-4D24-9D0A-367A146B54DC}" type="presParOf" srcId="{0111F3C9-1FC2-4E13-A132-0495F6F2AAAD}" destId="{E3937D9B-732F-46C1-A355-F84CE00B8497}" srcOrd="4" destOrd="0" presId="urn:microsoft.com/office/officeart/2005/8/layout/pyramid2"/>
    <dgm:cxn modelId="{C7A5A721-0A1D-4079-BAE9-D5CF9A8BECFC}" type="presParOf" srcId="{0111F3C9-1FC2-4E13-A132-0495F6F2AAAD}" destId="{D399B62D-182B-48D0-8848-8D481BCFCACD}" srcOrd="5" destOrd="0" presId="urn:microsoft.com/office/officeart/2005/8/layout/pyramid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44F4127-3F44-49FC-B621-A45D4EF34174}" type="doc">
      <dgm:prSet loTypeId="urn:microsoft.com/office/officeart/2005/8/layout/chevron2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73AEB52D-86BB-4240-8CBF-2875B6729A1B}">
      <dgm:prSet custT="1"/>
      <dgm:spPr/>
      <dgm:t>
        <a:bodyPr/>
        <a:lstStyle/>
        <a:p>
          <a:pPr rtl="0"/>
          <a:r>
            <a:rPr lang="en-US" sz="3200" b="1" smtClean="0"/>
            <a:t>?</a:t>
          </a:r>
          <a:endParaRPr lang="uk-UA" sz="3200" b="1" dirty="0"/>
        </a:p>
      </dgm:t>
    </dgm:pt>
    <dgm:pt modelId="{5F111415-2213-40F9-AE2D-B64AA0FAD25F}" type="parTrans" cxnId="{5FC90308-47BB-416B-B8A9-C7B5A0DD456B}">
      <dgm:prSet/>
      <dgm:spPr/>
      <dgm:t>
        <a:bodyPr/>
        <a:lstStyle/>
        <a:p>
          <a:endParaRPr lang="ru-RU"/>
        </a:p>
      </dgm:t>
    </dgm:pt>
    <dgm:pt modelId="{D90AAD06-53B5-4CA9-BD38-A70CCADF0120}" type="sibTrans" cxnId="{5FC90308-47BB-416B-B8A9-C7B5A0DD456B}">
      <dgm:prSet/>
      <dgm:spPr/>
      <dgm:t>
        <a:bodyPr/>
        <a:lstStyle/>
        <a:p>
          <a:endParaRPr lang="ru-RU"/>
        </a:p>
      </dgm:t>
    </dgm:pt>
    <dgm:pt modelId="{21B761C5-D377-4971-B2CA-7DE2D2888A63}">
      <dgm:prSet custT="1"/>
      <dgm:spPr/>
      <dgm:t>
        <a:bodyPr/>
        <a:lstStyle/>
        <a:p>
          <a:pPr rtl="0"/>
          <a:r>
            <a:rPr lang="en-US" sz="3200" b="1" dirty="0" smtClean="0"/>
            <a:t>?</a:t>
          </a:r>
          <a:endParaRPr lang="en-US" sz="3200" b="1" dirty="0"/>
        </a:p>
      </dgm:t>
    </dgm:pt>
    <dgm:pt modelId="{51EB9142-D389-43C7-A92A-E82DB9042244}" type="parTrans" cxnId="{2EF7B224-1C61-47CB-ABB9-969C5244E2FF}">
      <dgm:prSet/>
      <dgm:spPr/>
      <dgm:t>
        <a:bodyPr/>
        <a:lstStyle/>
        <a:p>
          <a:endParaRPr lang="ru-RU"/>
        </a:p>
      </dgm:t>
    </dgm:pt>
    <dgm:pt modelId="{E5ED719B-A86F-4B29-A090-30CC1C39FAFC}" type="sibTrans" cxnId="{2EF7B224-1C61-47CB-ABB9-969C5244E2FF}">
      <dgm:prSet/>
      <dgm:spPr/>
      <dgm:t>
        <a:bodyPr/>
        <a:lstStyle/>
        <a:p>
          <a:endParaRPr lang="ru-RU"/>
        </a:p>
      </dgm:t>
    </dgm:pt>
    <dgm:pt modelId="{315B044C-5027-4C04-86CB-640AED575C1E}">
      <dgm:prSet custT="1"/>
      <dgm:spPr/>
      <dgm:t>
        <a:bodyPr/>
        <a:lstStyle/>
        <a:p>
          <a:pPr rtl="0"/>
          <a:r>
            <a:rPr lang="en-US" sz="3200" b="1" dirty="0" smtClean="0"/>
            <a:t>?</a:t>
          </a:r>
          <a:endParaRPr lang="en-US" sz="3200" b="1" dirty="0"/>
        </a:p>
      </dgm:t>
    </dgm:pt>
    <dgm:pt modelId="{D8A5BD44-CB01-45E1-A0D6-77B9B95F4BCE}" type="parTrans" cxnId="{890E17A1-129D-4EFE-ADB3-9DAD7699EBB4}">
      <dgm:prSet/>
      <dgm:spPr/>
      <dgm:t>
        <a:bodyPr/>
        <a:lstStyle/>
        <a:p>
          <a:endParaRPr lang="ru-RU"/>
        </a:p>
      </dgm:t>
    </dgm:pt>
    <dgm:pt modelId="{328E968A-7EE8-4B0A-AF14-A2FA7E80FC6D}" type="sibTrans" cxnId="{890E17A1-129D-4EFE-ADB3-9DAD7699EBB4}">
      <dgm:prSet/>
      <dgm:spPr/>
      <dgm:t>
        <a:bodyPr/>
        <a:lstStyle/>
        <a:p>
          <a:endParaRPr lang="ru-RU"/>
        </a:p>
      </dgm:t>
    </dgm:pt>
    <dgm:pt modelId="{3D550923-C070-4CB3-981B-BD5449AC6BD5}">
      <dgm:prSet custT="1"/>
      <dgm:spPr/>
      <dgm:t>
        <a:bodyPr/>
        <a:lstStyle/>
        <a:p>
          <a:pPr rtl="0"/>
          <a:r>
            <a:rPr lang="en-US" sz="3200" b="1" dirty="0" smtClean="0"/>
            <a:t>?</a:t>
          </a:r>
          <a:endParaRPr lang="en-US" sz="3200" b="1" dirty="0"/>
        </a:p>
      </dgm:t>
    </dgm:pt>
    <dgm:pt modelId="{365F4023-62F7-4B92-8E7D-8B337EAAD5BE}" type="parTrans" cxnId="{8EC3B47D-411A-4A1D-83E8-DB11BB1905D1}">
      <dgm:prSet/>
      <dgm:spPr/>
      <dgm:t>
        <a:bodyPr/>
        <a:lstStyle/>
        <a:p>
          <a:endParaRPr lang="ru-RU"/>
        </a:p>
      </dgm:t>
    </dgm:pt>
    <dgm:pt modelId="{4C2E30F9-75C4-4067-BDDC-2F51E90B6D86}" type="sibTrans" cxnId="{8EC3B47D-411A-4A1D-83E8-DB11BB1905D1}">
      <dgm:prSet/>
      <dgm:spPr/>
      <dgm:t>
        <a:bodyPr/>
        <a:lstStyle/>
        <a:p>
          <a:endParaRPr lang="ru-RU"/>
        </a:p>
      </dgm:t>
    </dgm:pt>
    <dgm:pt modelId="{77390C43-7ADD-4233-B57B-51FFE3A2A55B}">
      <dgm:prSet custT="1"/>
      <dgm:spPr/>
      <dgm:t>
        <a:bodyPr/>
        <a:lstStyle/>
        <a:p>
          <a:r>
            <a:rPr lang="uk-UA" sz="2400" dirty="0" smtClean="0"/>
            <a:t>навіщо навчати математики (мета </a:t>
          </a:r>
          <a:r>
            <a:rPr lang="uk-UA" sz="2400" smtClean="0"/>
            <a:t>навчання)</a:t>
          </a:r>
          <a:endParaRPr lang="ru-RU" sz="2400" dirty="0"/>
        </a:p>
      </dgm:t>
    </dgm:pt>
    <dgm:pt modelId="{6E84FC7C-F1C6-4584-ADF2-DC64F859573F}" type="parTrans" cxnId="{8316AD15-0BBB-4F9D-8975-75BD775834E6}">
      <dgm:prSet/>
      <dgm:spPr/>
      <dgm:t>
        <a:bodyPr/>
        <a:lstStyle/>
        <a:p>
          <a:endParaRPr lang="ru-RU"/>
        </a:p>
      </dgm:t>
    </dgm:pt>
    <dgm:pt modelId="{57B2EF81-C0EE-4AA3-ADA7-3BF3877173F7}" type="sibTrans" cxnId="{8316AD15-0BBB-4F9D-8975-75BD775834E6}">
      <dgm:prSet/>
      <dgm:spPr/>
      <dgm:t>
        <a:bodyPr/>
        <a:lstStyle/>
        <a:p>
          <a:endParaRPr lang="ru-RU"/>
        </a:p>
      </dgm:t>
    </dgm:pt>
    <dgm:pt modelId="{1DE25F30-AC44-4B26-B6DF-2D7F7B131DF6}">
      <dgm:prSet/>
      <dgm:spPr/>
      <dgm:t>
        <a:bodyPr/>
        <a:lstStyle/>
        <a:p>
          <a:endParaRPr lang="ru-RU" sz="1300" dirty="0"/>
        </a:p>
      </dgm:t>
    </dgm:pt>
    <dgm:pt modelId="{9910193C-1034-44E9-A609-435596E610BD}" type="parTrans" cxnId="{4FCD9D9F-3FD7-4698-9E51-09FCCEB2F78B}">
      <dgm:prSet/>
      <dgm:spPr/>
      <dgm:t>
        <a:bodyPr/>
        <a:lstStyle/>
        <a:p>
          <a:endParaRPr lang="ru-RU"/>
        </a:p>
      </dgm:t>
    </dgm:pt>
    <dgm:pt modelId="{7E146A71-855C-43B8-ABEF-B316F478F3EF}" type="sibTrans" cxnId="{4FCD9D9F-3FD7-4698-9E51-09FCCEB2F78B}">
      <dgm:prSet/>
      <dgm:spPr/>
      <dgm:t>
        <a:bodyPr/>
        <a:lstStyle/>
        <a:p>
          <a:endParaRPr lang="ru-RU"/>
        </a:p>
      </dgm:t>
    </dgm:pt>
    <dgm:pt modelId="{A5061FFE-1689-4E60-B05B-023EBDFB456D}">
      <dgm:prSet custT="1"/>
      <dgm:spPr/>
      <dgm:t>
        <a:bodyPr/>
        <a:lstStyle/>
        <a:p>
          <a:r>
            <a:rPr lang="uk-UA" sz="2400" dirty="0" smtClean="0"/>
            <a:t>що потрібно вивчати (зміст навчання)</a:t>
          </a:r>
        </a:p>
      </dgm:t>
    </dgm:pt>
    <dgm:pt modelId="{6384CF76-C3B7-4394-AA94-D8641CFBBCF5}" type="parTrans" cxnId="{5EEA6BBA-433F-4B54-84B0-633F248A31EE}">
      <dgm:prSet/>
      <dgm:spPr/>
      <dgm:t>
        <a:bodyPr/>
        <a:lstStyle/>
        <a:p>
          <a:endParaRPr lang="ru-RU"/>
        </a:p>
      </dgm:t>
    </dgm:pt>
    <dgm:pt modelId="{C9A50070-139B-4DE9-8DEC-E0698E601097}" type="sibTrans" cxnId="{5EEA6BBA-433F-4B54-84B0-633F248A31EE}">
      <dgm:prSet/>
      <dgm:spPr/>
      <dgm:t>
        <a:bodyPr/>
        <a:lstStyle/>
        <a:p>
          <a:endParaRPr lang="ru-RU"/>
        </a:p>
      </dgm:t>
    </dgm:pt>
    <dgm:pt modelId="{1574A267-0A1E-4013-8748-8A4D533F46B1}">
      <dgm:prSet/>
      <dgm:spPr/>
      <dgm:t>
        <a:bodyPr/>
        <a:lstStyle/>
        <a:p>
          <a:endParaRPr lang="ru-RU" sz="1300" dirty="0"/>
        </a:p>
      </dgm:t>
    </dgm:pt>
    <dgm:pt modelId="{043A8F82-6521-4CF6-A7AF-88ADE1598B22}" type="parTrans" cxnId="{62E30179-8CF4-4087-88FE-47ECA1CC3B90}">
      <dgm:prSet/>
      <dgm:spPr/>
      <dgm:t>
        <a:bodyPr/>
        <a:lstStyle/>
        <a:p>
          <a:endParaRPr lang="ru-RU"/>
        </a:p>
      </dgm:t>
    </dgm:pt>
    <dgm:pt modelId="{1355E91D-F96B-4FBE-98AD-DB573971E99B}" type="sibTrans" cxnId="{62E30179-8CF4-4087-88FE-47ECA1CC3B90}">
      <dgm:prSet/>
      <dgm:spPr/>
      <dgm:t>
        <a:bodyPr/>
        <a:lstStyle/>
        <a:p>
          <a:endParaRPr lang="ru-RU"/>
        </a:p>
      </dgm:t>
    </dgm:pt>
    <dgm:pt modelId="{0447332B-4847-457F-BDE9-E73465162F2A}">
      <dgm:prSet custT="1"/>
      <dgm:spPr/>
      <dgm:t>
        <a:bodyPr/>
        <a:lstStyle/>
        <a:p>
          <a:r>
            <a:rPr lang="uk-UA" sz="2400" dirty="0" smtClean="0"/>
            <a:t>як потрібно навчати математики результативно</a:t>
          </a:r>
        </a:p>
      </dgm:t>
    </dgm:pt>
    <dgm:pt modelId="{C3E11816-E914-41D4-B155-60ED7E750196}" type="parTrans" cxnId="{4400915E-30EF-45F7-955E-7FFA7C017A7D}">
      <dgm:prSet/>
      <dgm:spPr/>
      <dgm:t>
        <a:bodyPr/>
        <a:lstStyle/>
        <a:p>
          <a:endParaRPr lang="ru-RU"/>
        </a:p>
      </dgm:t>
    </dgm:pt>
    <dgm:pt modelId="{83C6E4EE-19E7-4BC5-8DA4-CA40E98CC661}" type="sibTrans" cxnId="{4400915E-30EF-45F7-955E-7FFA7C017A7D}">
      <dgm:prSet/>
      <dgm:spPr/>
      <dgm:t>
        <a:bodyPr/>
        <a:lstStyle/>
        <a:p>
          <a:endParaRPr lang="ru-RU"/>
        </a:p>
      </dgm:t>
    </dgm:pt>
    <dgm:pt modelId="{0165D580-E1FA-4AA2-A1CA-85E10EFF8E10}">
      <dgm:prSet custT="1"/>
      <dgm:spPr/>
      <dgm:t>
        <a:bodyPr/>
        <a:lstStyle/>
        <a:p>
          <a:r>
            <a:rPr lang="uk-UA" sz="2400" dirty="0" smtClean="0"/>
            <a:t>як розвивати та виховувати в процесі навчання математики</a:t>
          </a:r>
          <a:endParaRPr lang="ru-RU" sz="2000" dirty="0"/>
        </a:p>
      </dgm:t>
    </dgm:pt>
    <dgm:pt modelId="{73C2AD27-3829-4005-97A5-B1A574FE79A2}" type="parTrans" cxnId="{475B664F-C947-4C07-AB1C-424B5DCF4D83}">
      <dgm:prSet/>
      <dgm:spPr/>
      <dgm:t>
        <a:bodyPr/>
        <a:lstStyle/>
        <a:p>
          <a:endParaRPr lang="ru-RU"/>
        </a:p>
      </dgm:t>
    </dgm:pt>
    <dgm:pt modelId="{30A43486-9993-48A7-A508-B028CE7F79D2}" type="sibTrans" cxnId="{475B664F-C947-4C07-AB1C-424B5DCF4D83}">
      <dgm:prSet/>
      <dgm:spPr/>
      <dgm:t>
        <a:bodyPr/>
        <a:lstStyle/>
        <a:p>
          <a:endParaRPr lang="ru-RU"/>
        </a:p>
      </dgm:t>
    </dgm:pt>
    <dgm:pt modelId="{3E50317D-8857-46EA-A705-2E70B33894D8}" type="pres">
      <dgm:prSet presAssocID="{C44F4127-3F44-49FC-B621-A45D4EF3417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4B957A-437A-450E-ADA2-C86D6B4DF8A7}" type="pres">
      <dgm:prSet presAssocID="{73AEB52D-86BB-4240-8CBF-2875B6729A1B}" presName="composite" presStyleCnt="0"/>
      <dgm:spPr/>
      <dgm:t>
        <a:bodyPr/>
        <a:lstStyle/>
        <a:p>
          <a:endParaRPr lang="ru-RU"/>
        </a:p>
      </dgm:t>
    </dgm:pt>
    <dgm:pt modelId="{BF3BAAB9-3F26-425E-AB73-861C6148465C}" type="pres">
      <dgm:prSet presAssocID="{73AEB52D-86BB-4240-8CBF-2875B6729A1B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048A1F-7312-4E7F-875A-759C5AE177FC}" type="pres">
      <dgm:prSet presAssocID="{73AEB52D-86BB-4240-8CBF-2875B6729A1B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CAA2F-4C89-455C-8D17-06E6AE291ACF}" type="pres">
      <dgm:prSet presAssocID="{D90AAD06-53B5-4CA9-BD38-A70CCADF0120}" presName="sp" presStyleCnt="0"/>
      <dgm:spPr/>
      <dgm:t>
        <a:bodyPr/>
        <a:lstStyle/>
        <a:p>
          <a:endParaRPr lang="ru-RU"/>
        </a:p>
      </dgm:t>
    </dgm:pt>
    <dgm:pt modelId="{6DCF20B4-7F39-47B0-B5BA-8EFDEAD4C8AC}" type="pres">
      <dgm:prSet presAssocID="{21B761C5-D377-4971-B2CA-7DE2D2888A63}" presName="composite" presStyleCnt="0"/>
      <dgm:spPr/>
      <dgm:t>
        <a:bodyPr/>
        <a:lstStyle/>
        <a:p>
          <a:endParaRPr lang="ru-RU"/>
        </a:p>
      </dgm:t>
    </dgm:pt>
    <dgm:pt modelId="{4804A8C7-4B77-4756-AAD5-3D8CE6F4C3F0}" type="pres">
      <dgm:prSet presAssocID="{21B761C5-D377-4971-B2CA-7DE2D2888A6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9250B-C02B-40B8-9B23-99CBD6C4BA8A}" type="pres">
      <dgm:prSet presAssocID="{21B761C5-D377-4971-B2CA-7DE2D2888A6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149FC-580C-4F61-A13A-4F4497CEE1CD}" type="pres">
      <dgm:prSet presAssocID="{E5ED719B-A86F-4B29-A090-30CC1C39FAFC}" presName="sp" presStyleCnt="0"/>
      <dgm:spPr/>
      <dgm:t>
        <a:bodyPr/>
        <a:lstStyle/>
        <a:p>
          <a:endParaRPr lang="ru-RU"/>
        </a:p>
      </dgm:t>
    </dgm:pt>
    <dgm:pt modelId="{6788FAE8-8528-4258-8046-50858B3AEDD6}" type="pres">
      <dgm:prSet presAssocID="{315B044C-5027-4C04-86CB-640AED575C1E}" presName="composite" presStyleCnt="0"/>
      <dgm:spPr/>
      <dgm:t>
        <a:bodyPr/>
        <a:lstStyle/>
        <a:p>
          <a:endParaRPr lang="ru-RU"/>
        </a:p>
      </dgm:t>
    </dgm:pt>
    <dgm:pt modelId="{913DD68D-DC42-40DA-AFC2-05140B9D02F8}" type="pres">
      <dgm:prSet presAssocID="{315B044C-5027-4C04-86CB-640AED575C1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0769C-26C6-4526-A060-71CA0A9D0453}" type="pres">
      <dgm:prSet presAssocID="{315B044C-5027-4C04-86CB-640AED575C1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79616-0A2A-4232-9C08-FD6553027118}" type="pres">
      <dgm:prSet presAssocID="{328E968A-7EE8-4B0A-AF14-A2FA7E80FC6D}" presName="sp" presStyleCnt="0"/>
      <dgm:spPr/>
      <dgm:t>
        <a:bodyPr/>
        <a:lstStyle/>
        <a:p>
          <a:endParaRPr lang="ru-RU"/>
        </a:p>
      </dgm:t>
    </dgm:pt>
    <dgm:pt modelId="{7D7E97E0-B4C5-4E36-8904-C4F7253D9F14}" type="pres">
      <dgm:prSet presAssocID="{3D550923-C070-4CB3-981B-BD5449AC6BD5}" presName="composite" presStyleCnt="0"/>
      <dgm:spPr/>
      <dgm:t>
        <a:bodyPr/>
        <a:lstStyle/>
        <a:p>
          <a:endParaRPr lang="ru-RU"/>
        </a:p>
      </dgm:t>
    </dgm:pt>
    <dgm:pt modelId="{5406C611-0198-47F2-8319-EFAF3F76C595}" type="pres">
      <dgm:prSet presAssocID="{3D550923-C070-4CB3-981B-BD5449AC6BD5}" presName="parentText" presStyleLbl="alignNode1" presStyleIdx="3" presStyleCnt="4" custScaleY="1295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D4DE89-BAA5-4FA6-9843-A7F3FAFE7873}" type="pres">
      <dgm:prSet presAssocID="{3D550923-C070-4CB3-981B-BD5449AC6BD5}" presName="descendantText" presStyleLbl="alignAcc1" presStyleIdx="3" presStyleCnt="4" custScaleY="154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CD9D9F-3FD7-4698-9E51-09FCCEB2F78B}" srcId="{21B761C5-D377-4971-B2CA-7DE2D2888A63}" destId="{1DE25F30-AC44-4B26-B6DF-2D7F7B131DF6}" srcOrd="0" destOrd="0" parTransId="{9910193C-1034-44E9-A609-435596E610BD}" sibTransId="{7E146A71-855C-43B8-ABEF-B316F478F3EF}"/>
    <dgm:cxn modelId="{5BFB3E83-5F92-45AB-AAC2-5D8F46368C30}" type="presOf" srcId="{21B761C5-D377-4971-B2CA-7DE2D2888A63}" destId="{4804A8C7-4B77-4756-AAD5-3D8CE6F4C3F0}" srcOrd="0" destOrd="0" presId="urn:microsoft.com/office/officeart/2005/8/layout/chevron2"/>
    <dgm:cxn modelId="{24BD17DD-140B-4F15-8813-82AF361D2529}" type="presOf" srcId="{0447332B-4847-457F-BDE9-E73465162F2A}" destId="{2D80769C-26C6-4526-A060-71CA0A9D0453}" srcOrd="0" destOrd="1" presId="urn:microsoft.com/office/officeart/2005/8/layout/chevron2"/>
    <dgm:cxn modelId="{5EEA6BBA-433F-4B54-84B0-633F248A31EE}" srcId="{21B761C5-D377-4971-B2CA-7DE2D2888A63}" destId="{A5061FFE-1689-4E60-B05B-023EBDFB456D}" srcOrd="1" destOrd="0" parTransId="{6384CF76-C3B7-4394-AA94-D8641CFBBCF5}" sibTransId="{C9A50070-139B-4DE9-8DEC-E0698E601097}"/>
    <dgm:cxn modelId="{F82F2A63-C0C3-49A4-94B4-3DF4827CAF7D}" type="presOf" srcId="{1DE25F30-AC44-4B26-B6DF-2D7F7B131DF6}" destId="{F4E9250B-C02B-40B8-9B23-99CBD6C4BA8A}" srcOrd="0" destOrd="0" presId="urn:microsoft.com/office/officeart/2005/8/layout/chevron2"/>
    <dgm:cxn modelId="{62E30179-8CF4-4087-88FE-47ECA1CC3B90}" srcId="{315B044C-5027-4C04-86CB-640AED575C1E}" destId="{1574A267-0A1E-4013-8748-8A4D533F46B1}" srcOrd="0" destOrd="0" parTransId="{043A8F82-6521-4CF6-A7AF-88ADE1598B22}" sibTransId="{1355E91D-F96B-4FBE-98AD-DB573971E99B}"/>
    <dgm:cxn modelId="{658E34E9-9F6E-4123-ADB3-F679F43749C1}" type="presOf" srcId="{73AEB52D-86BB-4240-8CBF-2875B6729A1B}" destId="{BF3BAAB9-3F26-425E-AB73-861C6148465C}" srcOrd="0" destOrd="0" presId="urn:microsoft.com/office/officeart/2005/8/layout/chevron2"/>
    <dgm:cxn modelId="{890E17A1-129D-4EFE-ADB3-9DAD7699EBB4}" srcId="{C44F4127-3F44-49FC-B621-A45D4EF34174}" destId="{315B044C-5027-4C04-86CB-640AED575C1E}" srcOrd="2" destOrd="0" parTransId="{D8A5BD44-CB01-45E1-A0D6-77B9B95F4BCE}" sibTransId="{328E968A-7EE8-4B0A-AF14-A2FA7E80FC6D}"/>
    <dgm:cxn modelId="{8C5E2A53-48B4-4B58-B9D4-41E81087E732}" type="presOf" srcId="{77390C43-7ADD-4233-B57B-51FFE3A2A55B}" destId="{24048A1F-7312-4E7F-875A-759C5AE177FC}" srcOrd="0" destOrd="0" presId="urn:microsoft.com/office/officeart/2005/8/layout/chevron2"/>
    <dgm:cxn modelId="{4400915E-30EF-45F7-955E-7FFA7C017A7D}" srcId="{315B044C-5027-4C04-86CB-640AED575C1E}" destId="{0447332B-4847-457F-BDE9-E73465162F2A}" srcOrd="1" destOrd="0" parTransId="{C3E11816-E914-41D4-B155-60ED7E750196}" sibTransId="{83C6E4EE-19E7-4BC5-8DA4-CA40E98CC661}"/>
    <dgm:cxn modelId="{5FC90308-47BB-416B-B8A9-C7B5A0DD456B}" srcId="{C44F4127-3F44-49FC-B621-A45D4EF34174}" destId="{73AEB52D-86BB-4240-8CBF-2875B6729A1B}" srcOrd="0" destOrd="0" parTransId="{5F111415-2213-40F9-AE2D-B64AA0FAD25F}" sibTransId="{D90AAD06-53B5-4CA9-BD38-A70CCADF0120}"/>
    <dgm:cxn modelId="{1FBE592B-7847-4D50-8A7A-C6FCF978983A}" type="presOf" srcId="{A5061FFE-1689-4E60-B05B-023EBDFB456D}" destId="{F4E9250B-C02B-40B8-9B23-99CBD6C4BA8A}" srcOrd="0" destOrd="1" presId="urn:microsoft.com/office/officeart/2005/8/layout/chevron2"/>
    <dgm:cxn modelId="{EE6866C9-5D13-489A-9AB6-D8ABD24EA48D}" type="presOf" srcId="{1574A267-0A1E-4013-8748-8A4D533F46B1}" destId="{2D80769C-26C6-4526-A060-71CA0A9D0453}" srcOrd="0" destOrd="0" presId="urn:microsoft.com/office/officeart/2005/8/layout/chevron2"/>
    <dgm:cxn modelId="{475B664F-C947-4C07-AB1C-424B5DCF4D83}" srcId="{3D550923-C070-4CB3-981B-BD5449AC6BD5}" destId="{0165D580-E1FA-4AA2-A1CA-85E10EFF8E10}" srcOrd="0" destOrd="0" parTransId="{73C2AD27-3829-4005-97A5-B1A574FE79A2}" sibTransId="{30A43486-9993-48A7-A508-B028CE7F79D2}"/>
    <dgm:cxn modelId="{8316AD15-0BBB-4F9D-8975-75BD775834E6}" srcId="{73AEB52D-86BB-4240-8CBF-2875B6729A1B}" destId="{77390C43-7ADD-4233-B57B-51FFE3A2A55B}" srcOrd="0" destOrd="0" parTransId="{6E84FC7C-F1C6-4584-ADF2-DC64F859573F}" sibTransId="{57B2EF81-C0EE-4AA3-ADA7-3BF3877173F7}"/>
    <dgm:cxn modelId="{7D0B0264-6D46-4A49-8406-1F240822C4D9}" type="presOf" srcId="{3D550923-C070-4CB3-981B-BD5449AC6BD5}" destId="{5406C611-0198-47F2-8319-EFAF3F76C595}" srcOrd="0" destOrd="0" presId="urn:microsoft.com/office/officeart/2005/8/layout/chevron2"/>
    <dgm:cxn modelId="{2EF7B224-1C61-47CB-ABB9-969C5244E2FF}" srcId="{C44F4127-3F44-49FC-B621-A45D4EF34174}" destId="{21B761C5-D377-4971-B2CA-7DE2D2888A63}" srcOrd="1" destOrd="0" parTransId="{51EB9142-D389-43C7-A92A-E82DB9042244}" sibTransId="{E5ED719B-A86F-4B29-A090-30CC1C39FAFC}"/>
    <dgm:cxn modelId="{530FDBB4-AD7C-4CA8-9D93-9F822DE1A8B7}" type="presOf" srcId="{0165D580-E1FA-4AA2-A1CA-85E10EFF8E10}" destId="{C5D4DE89-BAA5-4FA6-9843-A7F3FAFE7873}" srcOrd="0" destOrd="0" presId="urn:microsoft.com/office/officeart/2005/8/layout/chevron2"/>
    <dgm:cxn modelId="{E612427E-BE26-41C1-87D7-D10939EF3543}" type="presOf" srcId="{C44F4127-3F44-49FC-B621-A45D4EF34174}" destId="{3E50317D-8857-46EA-A705-2E70B33894D8}" srcOrd="0" destOrd="0" presId="urn:microsoft.com/office/officeart/2005/8/layout/chevron2"/>
    <dgm:cxn modelId="{F6518643-A120-4F22-BC2F-00C5607B4242}" type="presOf" srcId="{315B044C-5027-4C04-86CB-640AED575C1E}" destId="{913DD68D-DC42-40DA-AFC2-05140B9D02F8}" srcOrd="0" destOrd="0" presId="urn:microsoft.com/office/officeart/2005/8/layout/chevron2"/>
    <dgm:cxn modelId="{8EC3B47D-411A-4A1D-83E8-DB11BB1905D1}" srcId="{C44F4127-3F44-49FC-B621-A45D4EF34174}" destId="{3D550923-C070-4CB3-981B-BD5449AC6BD5}" srcOrd="3" destOrd="0" parTransId="{365F4023-62F7-4B92-8E7D-8B337EAAD5BE}" sibTransId="{4C2E30F9-75C4-4067-BDDC-2F51E90B6D86}"/>
    <dgm:cxn modelId="{F4EAC2AC-5E5A-4CE2-91E6-A511B8C885C2}" type="presParOf" srcId="{3E50317D-8857-46EA-A705-2E70B33894D8}" destId="{784B957A-437A-450E-ADA2-C86D6B4DF8A7}" srcOrd="0" destOrd="0" presId="urn:microsoft.com/office/officeart/2005/8/layout/chevron2"/>
    <dgm:cxn modelId="{F35EEB33-B02A-4CFC-A6BD-A711265579D8}" type="presParOf" srcId="{784B957A-437A-450E-ADA2-C86D6B4DF8A7}" destId="{BF3BAAB9-3F26-425E-AB73-861C6148465C}" srcOrd="0" destOrd="0" presId="urn:microsoft.com/office/officeart/2005/8/layout/chevron2"/>
    <dgm:cxn modelId="{016C7EB2-39FF-4DCB-B0DB-1BFD5829F251}" type="presParOf" srcId="{784B957A-437A-450E-ADA2-C86D6B4DF8A7}" destId="{24048A1F-7312-4E7F-875A-759C5AE177FC}" srcOrd="1" destOrd="0" presId="urn:microsoft.com/office/officeart/2005/8/layout/chevron2"/>
    <dgm:cxn modelId="{D1B1FF7C-4834-4E7D-AB40-B12DAEE2F1F9}" type="presParOf" srcId="{3E50317D-8857-46EA-A705-2E70B33894D8}" destId="{85ECAA2F-4C89-455C-8D17-06E6AE291ACF}" srcOrd="1" destOrd="0" presId="urn:microsoft.com/office/officeart/2005/8/layout/chevron2"/>
    <dgm:cxn modelId="{7A4E209F-F1DD-4A18-AFA4-02A41250EF05}" type="presParOf" srcId="{3E50317D-8857-46EA-A705-2E70B33894D8}" destId="{6DCF20B4-7F39-47B0-B5BA-8EFDEAD4C8AC}" srcOrd="2" destOrd="0" presId="urn:microsoft.com/office/officeart/2005/8/layout/chevron2"/>
    <dgm:cxn modelId="{57B4C276-08F7-4718-9230-658F6C58FA9E}" type="presParOf" srcId="{6DCF20B4-7F39-47B0-B5BA-8EFDEAD4C8AC}" destId="{4804A8C7-4B77-4756-AAD5-3D8CE6F4C3F0}" srcOrd="0" destOrd="0" presId="urn:microsoft.com/office/officeart/2005/8/layout/chevron2"/>
    <dgm:cxn modelId="{2B807477-B86E-4170-AA39-5793C6F4BE4C}" type="presParOf" srcId="{6DCF20B4-7F39-47B0-B5BA-8EFDEAD4C8AC}" destId="{F4E9250B-C02B-40B8-9B23-99CBD6C4BA8A}" srcOrd="1" destOrd="0" presId="urn:microsoft.com/office/officeart/2005/8/layout/chevron2"/>
    <dgm:cxn modelId="{306C42F1-C697-403C-BD8B-6B738F283AFF}" type="presParOf" srcId="{3E50317D-8857-46EA-A705-2E70B33894D8}" destId="{516149FC-580C-4F61-A13A-4F4497CEE1CD}" srcOrd="3" destOrd="0" presId="urn:microsoft.com/office/officeart/2005/8/layout/chevron2"/>
    <dgm:cxn modelId="{7D990AFF-84AE-427D-946B-A53EE45A36F2}" type="presParOf" srcId="{3E50317D-8857-46EA-A705-2E70B33894D8}" destId="{6788FAE8-8528-4258-8046-50858B3AEDD6}" srcOrd="4" destOrd="0" presId="urn:microsoft.com/office/officeart/2005/8/layout/chevron2"/>
    <dgm:cxn modelId="{248A1CCF-0FAA-4476-B02B-5478B8EA796C}" type="presParOf" srcId="{6788FAE8-8528-4258-8046-50858B3AEDD6}" destId="{913DD68D-DC42-40DA-AFC2-05140B9D02F8}" srcOrd="0" destOrd="0" presId="urn:microsoft.com/office/officeart/2005/8/layout/chevron2"/>
    <dgm:cxn modelId="{4F5ED027-7826-4B31-ADBF-10628A244F93}" type="presParOf" srcId="{6788FAE8-8528-4258-8046-50858B3AEDD6}" destId="{2D80769C-26C6-4526-A060-71CA0A9D0453}" srcOrd="1" destOrd="0" presId="urn:microsoft.com/office/officeart/2005/8/layout/chevron2"/>
    <dgm:cxn modelId="{E4954318-DC4F-484C-AF7A-59DF45F6EC4B}" type="presParOf" srcId="{3E50317D-8857-46EA-A705-2E70B33894D8}" destId="{6D779616-0A2A-4232-9C08-FD6553027118}" srcOrd="5" destOrd="0" presId="urn:microsoft.com/office/officeart/2005/8/layout/chevron2"/>
    <dgm:cxn modelId="{06509D95-9C02-459E-BA5E-E361C7E1FA89}" type="presParOf" srcId="{3E50317D-8857-46EA-A705-2E70B33894D8}" destId="{7D7E97E0-B4C5-4E36-8904-C4F7253D9F14}" srcOrd="6" destOrd="0" presId="urn:microsoft.com/office/officeart/2005/8/layout/chevron2"/>
    <dgm:cxn modelId="{1FAF7281-D667-468B-8B93-D3887F2A3476}" type="presParOf" srcId="{7D7E97E0-B4C5-4E36-8904-C4F7253D9F14}" destId="{5406C611-0198-47F2-8319-EFAF3F76C595}" srcOrd="0" destOrd="0" presId="urn:microsoft.com/office/officeart/2005/8/layout/chevron2"/>
    <dgm:cxn modelId="{29AD2DC0-A02F-464E-B954-944081C6BF34}" type="presParOf" srcId="{7D7E97E0-B4C5-4E36-8904-C4F7253D9F14}" destId="{C5D4DE89-BAA5-4FA6-9843-A7F3FAFE7873}" srcOrd="1" destOrd="0" presId="urn:microsoft.com/office/officeart/2005/8/layout/chevron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FA8CF4-6C86-40A9-BD00-8F3AE4E9793D}" type="doc">
      <dgm:prSet loTypeId="urn:microsoft.com/office/officeart/2005/8/layout/pyramid2" loCatId="list" qsTypeId="urn:microsoft.com/office/officeart/2005/8/quickstyle/simple1" qsCatId="simple" csTypeId="urn:microsoft.com/office/officeart/2005/8/colors/accent2_5" csCatId="accent2" phldr="1"/>
      <dgm:spPr/>
    </dgm:pt>
    <dgm:pt modelId="{BB39AF81-ABF3-4FA4-9944-333442F096FB}">
      <dgm:prSet phldrT="[Текст]" custT="1"/>
      <dgm:spPr/>
      <dgm:t>
        <a:bodyPr/>
        <a:lstStyle/>
        <a:p>
          <a:r>
            <a:rPr lang="uk-UA" sz="2400" dirty="0" smtClean="0"/>
            <a:t>формування методичної компетентності у навчанні молодших школярів математики</a:t>
          </a:r>
          <a:endParaRPr lang="ru-RU" sz="2400" dirty="0"/>
        </a:p>
      </dgm:t>
    </dgm:pt>
    <dgm:pt modelId="{F8EB01B5-F811-4553-A33B-E0D935D310D8}" type="parTrans" cxnId="{3FF33A71-A550-4433-8062-1D8F77453A03}">
      <dgm:prSet/>
      <dgm:spPr/>
      <dgm:t>
        <a:bodyPr/>
        <a:lstStyle/>
        <a:p>
          <a:endParaRPr lang="ru-RU"/>
        </a:p>
      </dgm:t>
    </dgm:pt>
    <dgm:pt modelId="{2102C81D-F7D8-47AC-AC07-BF19B1F98018}" type="sibTrans" cxnId="{3FF33A71-A550-4433-8062-1D8F77453A03}">
      <dgm:prSet/>
      <dgm:spPr/>
      <dgm:t>
        <a:bodyPr/>
        <a:lstStyle/>
        <a:p>
          <a:endParaRPr lang="ru-RU"/>
        </a:p>
      </dgm:t>
    </dgm:pt>
    <dgm:pt modelId="{BA0B76C1-B836-437F-8B41-E147A05E9A5C}">
      <dgm:prSet phldrT="[Текст]" custT="1"/>
      <dgm:spPr/>
      <dgm:t>
        <a:bodyPr/>
        <a:lstStyle/>
        <a:p>
          <a:r>
            <a:rPr lang="uk-UA" sz="2400" dirty="0" smtClean="0"/>
            <a:t>формування теоретичної і практичної готовності студентів до виконання професійно-педагогічних функцій під час навчання молодших школярів математики в умовах реального педагогічного процесу загальноосвітнього навчального закладу </a:t>
          </a:r>
          <a:endParaRPr lang="ru-RU" sz="2400" dirty="0"/>
        </a:p>
      </dgm:t>
    </dgm:pt>
    <dgm:pt modelId="{97298780-2D72-421F-9F33-FDF1BEADC160}" type="parTrans" cxnId="{355E93F0-EF72-4BA3-82B6-8A845E29895F}">
      <dgm:prSet/>
      <dgm:spPr/>
      <dgm:t>
        <a:bodyPr/>
        <a:lstStyle/>
        <a:p>
          <a:endParaRPr lang="ru-RU"/>
        </a:p>
      </dgm:t>
    </dgm:pt>
    <dgm:pt modelId="{721F7DF1-07DF-40D7-84E2-88F3C485C004}" type="sibTrans" cxnId="{355E93F0-EF72-4BA3-82B6-8A845E29895F}">
      <dgm:prSet/>
      <dgm:spPr/>
      <dgm:t>
        <a:bodyPr/>
        <a:lstStyle/>
        <a:p>
          <a:endParaRPr lang="ru-RU"/>
        </a:p>
      </dgm:t>
    </dgm:pt>
    <dgm:pt modelId="{69CACCF6-FC45-4628-8F0A-C2DFF134B4BC}" type="pres">
      <dgm:prSet presAssocID="{F0FA8CF4-6C86-40A9-BD00-8F3AE4E9793D}" presName="compositeShape" presStyleCnt="0">
        <dgm:presLayoutVars>
          <dgm:dir/>
          <dgm:resizeHandles/>
        </dgm:presLayoutVars>
      </dgm:prSet>
      <dgm:spPr/>
    </dgm:pt>
    <dgm:pt modelId="{2B5B0242-F8EF-43CA-BFE8-9B47A8B2ABCA}" type="pres">
      <dgm:prSet presAssocID="{F0FA8CF4-6C86-40A9-BD00-8F3AE4E9793D}" presName="pyramid" presStyleLbl="node1" presStyleIdx="0" presStyleCnt="1" custLinFactNeighborX="12778" custLinFactNeighborY="-1557"/>
      <dgm:spPr/>
    </dgm:pt>
    <dgm:pt modelId="{19B190E9-1F35-437F-9157-F81615EFFE2F}" type="pres">
      <dgm:prSet presAssocID="{F0FA8CF4-6C86-40A9-BD00-8F3AE4E9793D}" presName="theList" presStyleCnt="0"/>
      <dgm:spPr/>
    </dgm:pt>
    <dgm:pt modelId="{2B7634CB-93EB-4370-9AD2-8B431554F2EE}" type="pres">
      <dgm:prSet presAssocID="{BB39AF81-ABF3-4FA4-9944-333442F096FB}" presName="aNode" presStyleLbl="fgAcc1" presStyleIdx="0" presStyleCnt="2" custScaleX="139821" custLinFactY="12009" custLinFactNeighborX="3834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C562A-2F04-4C27-BD6C-BE8FE9AE6080}" type="pres">
      <dgm:prSet presAssocID="{BB39AF81-ABF3-4FA4-9944-333442F096FB}" presName="aSpace" presStyleCnt="0"/>
      <dgm:spPr/>
    </dgm:pt>
    <dgm:pt modelId="{8D1D78D7-3E33-4E51-A297-8BCC4F547264}" type="pres">
      <dgm:prSet presAssocID="{BA0B76C1-B836-437F-8B41-E147A05E9A5C}" presName="aNode" presStyleLbl="fgAcc1" presStyleIdx="1" presStyleCnt="2" custScaleX="196015" custScaleY="175850" custLinFactY="26380" custLinFactNeighborX="7373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E0CE6-CA0A-42A2-96E6-15573E7CE228}" type="pres">
      <dgm:prSet presAssocID="{BA0B76C1-B836-437F-8B41-E147A05E9A5C}" presName="aSpace" presStyleCnt="0"/>
      <dgm:spPr/>
    </dgm:pt>
  </dgm:ptLst>
  <dgm:cxnLst>
    <dgm:cxn modelId="{80EEB8F4-1D56-4BCC-A1A6-A80D77EF9240}" type="presOf" srcId="{F0FA8CF4-6C86-40A9-BD00-8F3AE4E9793D}" destId="{69CACCF6-FC45-4628-8F0A-C2DFF134B4BC}" srcOrd="0" destOrd="0" presId="urn:microsoft.com/office/officeart/2005/8/layout/pyramid2"/>
    <dgm:cxn modelId="{3FF33A71-A550-4433-8062-1D8F77453A03}" srcId="{F0FA8CF4-6C86-40A9-BD00-8F3AE4E9793D}" destId="{BB39AF81-ABF3-4FA4-9944-333442F096FB}" srcOrd="0" destOrd="0" parTransId="{F8EB01B5-F811-4553-A33B-E0D935D310D8}" sibTransId="{2102C81D-F7D8-47AC-AC07-BF19B1F98018}"/>
    <dgm:cxn modelId="{355E93F0-EF72-4BA3-82B6-8A845E29895F}" srcId="{F0FA8CF4-6C86-40A9-BD00-8F3AE4E9793D}" destId="{BA0B76C1-B836-437F-8B41-E147A05E9A5C}" srcOrd="1" destOrd="0" parTransId="{97298780-2D72-421F-9F33-FDF1BEADC160}" sibTransId="{721F7DF1-07DF-40D7-84E2-88F3C485C004}"/>
    <dgm:cxn modelId="{068F1F11-66FF-4B6C-801D-AE2ECF89C89C}" type="presOf" srcId="{BB39AF81-ABF3-4FA4-9944-333442F096FB}" destId="{2B7634CB-93EB-4370-9AD2-8B431554F2EE}" srcOrd="0" destOrd="0" presId="urn:microsoft.com/office/officeart/2005/8/layout/pyramid2"/>
    <dgm:cxn modelId="{53D00889-C4D2-43F2-BEE5-ECD06B1E11A0}" type="presOf" srcId="{BA0B76C1-B836-437F-8B41-E147A05E9A5C}" destId="{8D1D78D7-3E33-4E51-A297-8BCC4F547264}" srcOrd="0" destOrd="0" presId="urn:microsoft.com/office/officeart/2005/8/layout/pyramid2"/>
    <dgm:cxn modelId="{7B88BB88-1362-4386-81C9-E1CB5A71888D}" type="presParOf" srcId="{69CACCF6-FC45-4628-8F0A-C2DFF134B4BC}" destId="{2B5B0242-F8EF-43CA-BFE8-9B47A8B2ABCA}" srcOrd="0" destOrd="0" presId="urn:microsoft.com/office/officeart/2005/8/layout/pyramid2"/>
    <dgm:cxn modelId="{D7003264-D202-4D95-9339-BC2D44CABD05}" type="presParOf" srcId="{69CACCF6-FC45-4628-8F0A-C2DFF134B4BC}" destId="{19B190E9-1F35-437F-9157-F81615EFFE2F}" srcOrd="1" destOrd="0" presId="urn:microsoft.com/office/officeart/2005/8/layout/pyramid2"/>
    <dgm:cxn modelId="{F63E8F6E-CF20-4EC9-B13B-46353AB6A40F}" type="presParOf" srcId="{19B190E9-1F35-437F-9157-F81615EFFE2F}" destId="{2B7634CB-93EB-4370-9AD2-8B431554F2EE}" srcOrd="0" destOrd="0" presId="urn:microsoft.com/office/officeart/2005/8/layout/pyramid2"/>
    <dgm:cxn modelId="{0E5D289D-99DF-4445-AC1E-3D70150DE518}" type="presParOf" srcId="{19B190E9-1F35-437F-9157-F81615EFFE2F}" destId="{2EBC562A-2F04-4C27-BD6C-BE8FE9AE6080}" srcOrd="1" destOrd="0" presId="urn:microsoft.com/office/officeart/2005/8/layout/pyramid2"/>
    <dgm:cxn modelId="{2F1AAFA0-1333-4CAA-8410-A92A126EC17F}" type="presParOf" srcId="{19B190E9-1F35-437F-9157-F81615EFFE2F}" destId="{8D1D78D7-3E33-4E51-A297-8BCC4F547264}" srcOrd="2" destOrd="0" presId="urn:microsoft.com/office/officeart/2005/8/layout/pyramid2"/>
    <dgm:cxn modelId="{688DC78E-2D2E-4BAB-B7EB-22947C2CA2AC}" type="presParOf" srcId="{19B190E9-1F35-437F-9157-F81615EFFE2F}" destId="{285E0CE6-CA0A-42A2-96E6-15573E7CE228}" srcOrd="3" destOrd="0" presId="urn:microsoft.com/office/officeart/2005/8/layout/pyramid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E09E35-162B-4040-AB55-993011769437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A02F919-4A8D-459B-A2BC-71FEE9042925}">
      <dgm:prSet phldrT="[Текст]"/>
      <dgm:spPr/>
      <dgm:t>
        <a:bodyPr/>
        <a:lstStyle/>
        <a:p>
          <a:r>
            <a:rPr lang="uk-UA" b="1" i="1" smtClean="0"/>
            <a:t>нормативна</a:t>
          </a:r>
          <a:endParaRPr lang="ru-RU" b="1" dirty="0"/>
        </a:p>
      </dgm:t>
    </dgm:pt>
    <dgm:pt modelId="{EF680684-9DCA-4739-84F7-D0430CFE4C03}" type="parTrans" cxnId="{1A28C9A0-6E01-4100-9475-11E5471F7BA0}">
      <dgm:prSet/>
      <dgm:spPr/>
      <dgm:t>
        <a:bodyPr/>
        <a:lstStyle/>
        <a:p>
          <a:endParaRPr lang="ru-RU" b="1"/>
        </a:p>
      </dgm:t>
    </dgm:pt>
    <dgm:pt modelId="{D5CD6AD5-0EF6-4147-88F6-B3AF3F7A8E63}" type="sibTrans" cxnId="{1A28C9A0-6E01-4100-9475-11E5471F7BA0}">
      <dgm:prSet/>
      <dgm:spPr/>
      <dgm:t>
        <a:bodyPr/>
        <a:lstStyle/>
        <a:p>
          <a:endParaRPr lang="ru-RU" b="1"/>
        </a:p>
      </dgm:t>
    </dgm:pt>
    <dgm:pt modelId="{E09F51E0-3CE1-4AD8-98FB-ABED8CD5FB72}">
      <dgm:prSet phldrT="[Текст]"/>
      <dgm:spPr/>
      <dgm:t>
        <a:bodyPr/>
        <a:lstStyle/>
        <a:p>
          <a:r>
            <a:rPr lang="uk-UA" b="1" i="1" smtClean="0"/>
            <a:t>варіативна</a:t>
          </a:r>
          <a:endParaRPr lang="ru-RU" b="1" dirty="0"/>
        </a:p>
      </dgm:t>
    </dgm:pt>
    <dgm:pt modelId="{148BE0D2-EAC9-4903-9673-4B2ABE72A80D}" type="parTrans" cxnId="{2959C4E6-BA4A-4651-8F15-0FB0DBDC0EFA}">
      <dgm:prSet/>
      <dgm:spPr/>
      <dgm:t>
        <a:bodyPr/>
        <a:lstStyle/>
        <a:p>
          <a:endParaRPr lang="ru-RU" b="1"/>
        </a:p>
      </dgm:t>
    </dgm:pt>
    <dgm:pt modelId="{DB305A97-8FC7-4532-8681-7D205DD18889}" type="sibTrans" cxnId="{2959C4E6-BA4A-4651-8F15-0FB0DBDC0EFA}">
      <dgm:prSet/>
      <dgm:spPr/>
      <dgm:t>
        <a:bodyPr/>
        <a:lstStyle/>
        <a:p>
          <a:endParaRPr lang="ru-RU" b="1"/>
        </a:p>
      </dgm:t>
    </dgm:pt>
    <dgm:pt modelId="{A5944B2A-EF95-4C9A-B10E-8F1BA3C47B9D}">
      <dgm:prSet phldrT="[Текст]"/>
      <dgm:spPr/>
      <dgm:t>
        <a:bodyPr/>
        <a:lstStyle/>
        <a:p>
          <a:r>
            <a:rPr lang="uk-UA" b="1" i="1" smtClean="0"/>
            <a:t>спеціально-методична</a:t>
          </a:r>
          <a:endParaRPr lang="ru-RU" b="1" dirty="0"/>
        </a:p>
      </dgm:t>
    </dgm:pt>
    <dgm:pt modelId="{625BB7A6-9D57-4141-9890-D28E14D68F2E}" type="parTrans" cxnId="{914E506F-FD87-4CE8-B7B1-E0BD97EB8C90}">
      <dgm:prSet/>
      <dgm:spPr/>
      <dgm:t>
        <a:bodyPr/>
        <a:lstStyle/>
        <a:p>
          <a:endParaRPr lang="ru-RU" b="1"/>
        </a:p>
      </dgm:t>
    </dgm:pt>
    <dgm:pt modelId="{2F150827-8872-4178-A6B3-3D87D01C0DF6}" type="sibTrans" cxnId="{914E506F-FD87-4CE8-B7B1-E0BD97EB8C90}">
      <dgm:prSet/>
      <dgm:spPr/>
      <dgm:t>
        <a:bodyPr/>
        <a:lstStyle/>
        <a:p>
          <a:endParaRPr lang="ru-RU" b="1"/>
        </a:p>
      </dgm:t>
    </dgm:pt>
    <dgm:pt modelId="{EE0E607A-185C-4670-9859-9C67A81D02D5}">
      <dgm:prSet phldrT="[Текст]"/>
      <dgm:spPr/>
      <dgm:t>
        <a:bodyPr/>
        <a:lstStyle/>
        <a:p>
          <a:r>
            <a:rPr lang="uk-UA" b="1" i="1" smtClean="0"/>
            <a:t>контрольно-оцінювальна</a:t>
          </a:r>
          <a:endParaRPr lang="ru-RU" b="1" dirty="0"/>
        </a:p>
      </dgm:t>
    </dgm:pt>
    <dgm:pt modelId="{BACD2672-D7B3-4439-98DE-23367F8351A7}" type="parTrans" cxnId="{AC84BE6C-5719-4E54-9FBE-4AFD0836731C}">
      <dgm:prSet/>
      <dgm:spPr/>
      <dgm:t>
        <a:bodyPr/>
        <a:lstStyle/>
        <a:p>
          <a:endParaRPr lang="ru-RU" b="1"/>
        </a:p>
      </dgm:t>
    </dgm:pt>
    <dgm:pt modelId="{6568B789-BF57-4728-9E42-33A0CE14610D}" type="sibTrans" cxnId="{AC84BE6C-5719-4E54-9FBE-4AFD0836731C}">
      <dgm:prSet/>
      <dgm:spPr/>
      <dgm:t>
        <a:bodyPr/>
        <a:lstStyle/>
        <a:p>
          <a:endParaRPr lang="ru-RU" b="1"/>
        </a:p>
      </dgm:t>
    </dgm:pt>
    <dgm:pt modelId="{90B79DAE-3284-4F6E-8F64-EE03B6265C5D}">
      <dgm:prSet phldrT="[Текст]"/>
      <dgm:spPr/>
      <dgm:t>
        <a:bodyPr/>
        <a:lstStyle/>
        <a:p>
          <a:r>
            <a:rPr lang="uk-UA" b="1" i="1" smtClean="0"/>
            <a:t>технологічна </a:t>
          </a:r>
          <a:endParaRPr lang="ru-RU" b="1" dirty="0"/>
        </a:p>
      </dgm:t>
    </dgm:pt>
    <dgm:pt modelId="{9DD22859-D20F-4A78-B586-37990390AD45}" type="parTrans" cxnId="{1FF9A2C9-263C-42F9-A5B1-79C8D27C6F05}">
      <dgm:prSet/>
      <dgm:spPr/>
      <dgm:t>
        <a:bodyPr/>
        <a:lstStyle/>
        <a:p>
          <a:endParaRPr lang="ru-RU" b="1"/>
        </a:p>
      </dgm:t>
    </dgm:pt>
    <dgm:pt modelId="{5D4B62A9-8BA3-4E8F-8633-4AD28898D62A}" type="sibTrans" cxnId="{1FF9A2C9-263C-42F9-A5B1-79C8D27C6F05}">
      <dgm:prSet/>
      <dgm:spPr/>
      <dgm:t>
        <a:bodyPr/>
        <a:lstStyle/>
        <a:p>
          <a:endParaRPr lang="ru-RU" b="1"/>
        </a:p>
      </dgm:t>
    </dgm:pt>
    <dgm:pt modelId="{0CC753FB-CAE3-4DE6-B240-4D5309619CF0}">
      <dgm:prSet phldrT="[Текст]"/>
      <dgm:spPr/>
      <dgm:t>
        <a:bodyPr/>
        <a:lstStyle/>
        <a:p>
          <a:r>
            <a:rPr lang="uk-UA" b="1" i="1" smtClean="0"/>
            <a:t>проектувально-моделювальна</a:t>
          </a:r>
          <a:endParaRPr lang="ru-RU" b="1" dirty="0"/>
        </a:p>
      </dgm:t>
    </dgm:pt>
    <dgm:pt modelId="{50266B34-0EEB-4F36-A6EB-12F3EEACA895}" type="parTrans" cxnId="{A5ACCB3A-BE0F-4A78-8353-AEFDA84C6A5A}">
      <dgm:prSet/>
      <dgm:spPr/>
      <dgm:t>
        <a:bodyPr/>
        <a:lstStyle/>
        <a:p>
          <a:endParaRPr lang="ru-RU" b="1"/>
        </a:p>
      </dgm:t>
    </dgm:pt>
    <dgm:pt modelId="{5FA484CF-57AF-4811-826D-CB7B866A33A8}" type="sibTrans" cxnId="{A5ACCB3A-BE0F-4A78-8353-AEFDA84C6A5A}">
      <dgm:prSet/>
      <dgm:spPr/>
      <dgm:t>
        <a:bodyPr/>
        <a:lstStyle/>
        <a:p>
          <a:endParaRPr lang="ru-RU" b="1"/>
        </a:p>
      </dgm:t>
    </dgm:pt>
    <dgm:pt modelId="{97E5AF55-084E-4F87-A733-FD72CCC1EE76}" type="pres">
      <dgm:prSet presAssocID="{76E09E35-162B-4040-AB55-99301176943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2F64C9-4EAC-4EE6-AB5B-27534BA6A2E6}" type="pres">
      <dgm:prSet presAssocID="{2A02F919-4A8D-459B-A2BC-71FEE9042925}" presName="composite" presStyleCnt="0"/>
      <dgm:spPr/>
      <dgm:t>
        <a:bodyPr/>
        <a:lstStyle/>
        <a:p>
          <a:endParaRPr lang="ru-RU"/>
        </a:p>
      </dgm:t>
    </dgm:pt>
    <dgm:pt modelId="{AAAA166C-DCC0-46A7-8091-6ECF5514F163}" type="pres">
      <dgm:prSet presAssocID="{2A02F919-4A8D-459B-A2BC-71FEE9042925}" presName="imgShp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E3F4159-31D1-4B1F-83ED-3B842463BF17}" type="pres">
      <dgm:prSet presAssocID="{2A02F919-4A8D-459B-A2BC-71FEE9042925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A02F97-EEA8-461F-A18A-A4B897B59C60}" type="pres">
      <dgm:prSet presAssocID="{D5CD6AD5-0EF6-4147-88F6-B3AF3F7A8E63}" presName="spacing" presStyleCnt="0"/>
      <dgm:spPr/>
      <dgm:t>
        <a:bodyPr/>
        <a:lstStyle/>
        <a:p>
          <a:endParaRPr lang="ru-RU"/>
        </a:p>
      </dgm:t>
    </dgm:pt>
    <dgm:pt modelId="{B8FC55E1-20B7-412F-9DD4-220888E23ED9}" type="pres">
      <dgm:prSet presAssocID="{E09F51E0-3CE1-4AD8-98FB-ABED8CD5FB72}" presName="composite" presStyleCnt="0"/>
      <dgm:spPr/>
      <dgm:t>
        <a:bodyPr/>
        <a:lstStyle/>
        <a:p>
          <a:endParaRPr lang="ru-RU"/>
        </a:p>
      </dgm:t>
    </dgm:pt>
    <dgm:pt modelId="{D5FF0E55-246E-4DE5-9B52-F3E8E89431C4}" type="pres">
      <dgm:prSet presAssocID="{E09F51E0-3CE1-4AD8-98FB-ABED8CD5FB72}" presName="imgShp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91302A9-B8DC-422A-8BCC-7580E881282D}" type="pres">
      <dgm:prSet presAssocID="{E09F51E0-3CE1-4AD8-98FB-ABED8CD5FB72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1DD83-6525-45B9-A520-187434DB352C}" type="pres">
      <dgm:prSet presAssocID="{DB305A97-8FC7-4532-8681-7D205DD18889}" presName="spacing" presStyleCnt="0"/>
      <dgm:spPr/>
      <dgm:t>
        <a:bodyPr/>
        <a:lstStyle/>
        <a:p>
          <a:endParaRPr lang="ru-RU"/>
        </a:p>
      </dgm:t>
    </dgm:pt>
    <dgm:pt modelId="{5CD0A827-6A33-45FA-9F35-A6E2A8F551E2}" type="pres">
      <dgm:prSet presAssocID="{A5944B2A-EF95-4C9A-B10E-8F1BA3C47B9D}" presName="composite" presStyleCnt="0"/>
      <dgm:spPr/>
      <dgm:t>
        <a:bodyPr/>
        <a:lstStyle/>
        <a:p>
          <a:endParaRPr lang="ru-RU"/>
        </a:p>
      </dgm:t>
    </dgm:pt>
    <dgm:pt modelId="{4A1BCDC8-F884-4CED-AF5B-B23D72F2DA2D}" type="pres">
      <dgm:prSet presAssocID="{A5944B2A-EF95-4C9A-B10E-8F1BA3C47B9D}" presName="imgShp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B1DAF4-86E3-4771-BEA8-FC1FB61A6791}" type="pres">
      <dgm:prSet presAssocID="{A5944B2A-EF95-4C9A-B10E-8F1BA3C47B9D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B5681-DF7B-495F-8004-E3EBF8C4BE76}" type="pres">
      <dgm:prSet presAssocID="{2F150827-8872-4178-A6B3-3D87D01C0DF6}" presName="spacing" presStyleCnt="0"/>
      <dgm:spPr/>
      <dgm:t>
        <a:bodyPr/>
        <a:lstStyle/>
        <a:p>
          <a:endParaRPr lang="ru-RU"/>
        </a:p>
      </dgm:t>
    </dgm:pt>
    <dgm:pt modelId="{363FBC7D-C281-4143-9AD2-B91639FF3E6A}" type="pres">
      <dgm:prSet presAssocID="{EE0E607A-185C-4670-9859-9C67A81D02D5}" presName="composite" presStyleCnt="0"/>
      <dgm:spPr/>
      <dgm:t>
        <a:bodyPr/>
        <a:lstStyle/>
        <a:p>
          <a:endParaRPr lang="ru-RU"/>
        </a:p>
      </dgm:t>
    </dgm:pt>
    <dgm:pt modelId="{6B487F3F-EE6F-4269-97F4-02C5365A618F}" type="pres">
      <dgm:prSet presAssocID="{EE0E607A-185C-4670-9859-9C67A81D02D5}" presName="imgShp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61DC59F-07F5-42E3-8DD2-A27847BEE667}" type="pres">
      <dgm:prSet presAssocID="{EE0E607A-185C-4670-9859-9C67A81D02D5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8604C-A4F3-431B-96C4-342D3D122059}" type="pres">
      <dgm:prSet presAssocID="{6568B789-BF57-4728-9E42-33A0CE14610D}" presName="spacing" presStyleCnt="0"/>
      <dgm:spPr/>
      <dgm:t>
        <a:bodyPr/>
        <a:lstStyle/>
        <a:p>
          <a:endParaRPr lang="ru-RU"/>
        </a:p>
      </dgm:t>
    </dgm:pt>
    <dgm:pt modelId="{7354781E-F86C-458E-9674-1CC02B28F731}" type="pres">
      <dgm:prSet presAssocID="{90B79DAE-3284-4F6E-8F64-EE03B6265C5D}" presName="composite" presStyleCnt="0"/>
      <dgm:spPr/>
      <dgm:t>
        <a:bodyPr/>
        <a:lstStyle/>
        <a:p>
          <a:endParaRPr lang="ru-RU"/>
        </a:p>
      </dgm:t>
    </dgm:pt>
    <dgm:pt modelId="{799A1028-FA94-4E41-9D67-3FA5F24DA545}" type="pres">
      <dgm:prSet presAssocID="{90B79DAE-3284-4F6E-8F64-EE03B6265C5D}" presName="imgShp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57AC78-A351-46E2-AA16-8049CCBA8BFF}" type="pres">
      <dgm:prSet presAssocID="{90B79DAE-3284-4F6E-8F64-EE03B6265C5D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D962D-0656-44C6-BB3E-FE7CF700585A}" type="pres">
      <dgm:prSet presAssocID="{5D4B62A9-8BA3-4E8F-8633-4AD28898D62A}" presName="spacing" presStyleCnt="0"/>
      <dgm:spPr/>
      <dgm:t>
        <a:bodyPr/>
        <a:lstStyle/>
        <a:p>
          <a:endParaRPr lang="ru-RU"/>
        </a:p>
      </dgm:t>
    </dgm:pt>
    <dgm:pt modelId="{B8D717FD-5B83-4445-801A-DC2AAC75DF34}" type="pres">
      <dgm:prSet presAssocID="{0CC753FB-CAE3-4DE6-B240-4D5309619CF0}" presName="composite" presStyleCnt="0"/>
      <dgm:spPr/>
      <dgm:t>
        <a:bodyPr/>
        <a:lstStyle/>
        <a:p>
          <a:endParaRPr lang="ru-RU"/>
        </a:p>
      </dgm:t>
    </dgm:pt>
    <dgm:pt modelId="{34C446C6-56DA-493C-85DE-366D6BC796AC}" type="pres">
      <dgm:prSet presAssocID="{0CC753FB-CAE3-4DE6-B240-4D5309619CF0}" presName="imgShp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8FF70F7-13E4-46E4-B9A7-5FE2D1005EEC}" type="pres">
      <dgm:prSet presAssocID="{0CC753FB-CAE3-4DE6-B240-4D5309619CF0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4E506F-FD87-4CE8-B7B1-E0BD97EB8C90}" srcId="{76E09E35-162B-4040-AB55-993011769437}" destId="{A5944B2A-EF95-4C9A-B10E-8F1BA3C47B9D}" srcOrd="2" destOrd="0" parTransId="{625BB7A6-9D57-4141-9890-D28E14D68F2E}" sibTransId="{2F150827-8872-4178-A6B3-3D87D01C0DF6}"/>
    <dgm:cxn modelId="{AC84BE6C-5719-4E54-9FBE-4AFD0836731C}" srcId="{76E09E35-162B-4040-AB55-993011769437}" destId="{EE0E607A-185C-4670-9859-9C67A81D02D5}" srcOrd="3" destOrd="0" parTransId="{BACD2672-D7B3-4439-98DE-23367F8351A7}" sibTransId="{6568B789-BF57-4728-9E42-33A0CE14610D}"/>
    <dgm:cxn modelId="{DC0230EC-B6D6-4D01-9581-F44EEED42BA5}" type="presOf" srcId="{90B79DAE-3284-4F6E-8F64-EE03B6265C5D}" destId="{6A57AC78-A351-46E2-AA16-8049CCBA8BFF}" srcOrd="0" destOrd="0" presId="urn:microsoft.com/office/officeart/2005/8/layout/vList3"/>
    <dgm:cxn modelId="{1EFBE497-0AB3-416D-80ED-533331744386}" type="presOf" srcId="{0CC753FB-CAE3-4DE6-B240-4D5309619CF0}" destId="{08FF70F7-13E4-46E4-B9A7-5FE2D1005EEC}" srcOrd="0" destOrd="0" presId="urn:microsoft.com/office/officeart/2005/8/layout/vList3"/>
    <dgm:cxn modelId="{2C6729A4-D01C-4528-BE6B-356AD20D8C0B}" type="presOf" srcId="{E09F51E0-3CE1-4AD8-98FB-ABED8CD5FB72}" destId="{891302A9-B8DC-422A-8BCC-7580E881282D}" srcOrd="0" destOrd="0" presId="urn:microsoft.com/office/officeart/2005/8/layout/vList3"/>
    <dgm:cxn modelId="{628A9AA6-883D-4D00-A11F-DC25903EFBD4}" type="presOf" srcId="{EE0E607A-185C-4670-9859-9C67A81D02D5}" destId="{061DC59F-07F5-42E3-8DD2-A27847BEE667}" srcOrd="0" destOrd="0" presId="urn:microsoft.com/office/officeart/2005/8/layout/vList3"/>
    <dgm:cxn modelId="{2959C4E6-BA4A-4651-8F15-0FB0DBDC0EFA}" srcId="{76E09E35-162B-4040-AB55-993011769437}" destId="{E09F51E0-3CE1-4AD8-98FB-ABED8CD5FB72}" srcOrd="1" destOrd="0" parTransId="{148BE0D2-EAC9-4903-9673-4B2ABE72A80D}" sibTransId="{DB305A97-8FC7-4532-8681-7D205DD18889}"/>
    <dgm:cxn modelId="{485F6743-AAB8-45FA-B81C-054E68A487CD}" type="presOf" srcId="{A5944B2A-EF95-4C9A-B10E-8F1BA3C47B9D}" destId="{78B1DAF4-86E3-4771-BEA8-FC1FB61A6791}" srcOrd="0" destOrd="0" presId="urn:microsoft.com/office/officeart/2005/8/layout/vList3"/>
    <dgm:cxn modelId="{41A8AAA3-32FD-42F9-9944-40D43A1F0270}" type="presOf" srcId="{76E09E35-162B-4040-AB55-993011769437}" destId="{97E5AF55-084E-4F87-A733-FD72CCC1EE76}" srcOrd="0" destOrd="0" presId="urn:microsoft.com/office/officeart/2005/8/layout/vList3"/>
    <dgm:cxn modelId="{1A28C9A0-6E01-4100-9475-11E5471F7BA0}" srcId="{76E09E35-162B-4040-AB55-993011769437}" destId="{2A02F919-4A8D-459B-A2BC-71FEE9042925}" srcOrd="0" destOrd="0" parTransId="{EF680684-9DCA-4739-84F7-D0430CFE4C03}" sibTransId="{D5CD6AD5-0EF6-4147-88F6-B3AF3F7A8E63}"/>
    <dgm:cxn modelId="{1C80FAE8-7950-4B36-9798-636BE04AFB0E}" type="presOf" srcId="{2A02F919-4A8D-459B-A2BC-71FEE9042925}" destId="{DE3F4159-31D1-4B1F-83ED-3B842463BF17}" srcOrd="0" destOrd="0" presId="urn:microsoft.com/office/officeart/2005/8/layout/vList3"/>
    <dgm:cxn modelId="{A5ACCB3A-BE0F-4A78-8353-AEFDA84C6A5A}" srcId="{76E09E35-162B-4040-AB55-993011769437}" destId="{0CC753FB-CAE3-4DE6-B240-4D5309619CF0}" srcOrd="5" destOrd="0" parTransId="{50266B34-0EEB-4F36-A6EB-12F3EEACA895}" sibTransId="{5FA484CF-57AF-4811-826D-CB7B866A33A8}"/>
    <dgm:cxn modelId="{1FF9A2C9-263C-42F9-A5B1-79C8D27C6F05}" srcId="{76E09E35-162B-4040-AB55-993011769437}" destId="{90B79DAE-3284-4F6E-8F64-EE03B6265C5D}" srcOrd="4" destOrd="0" parTransId="{9DD22859-D20F-4A78-B586-37990390AD45}" sibTransId="{5D4B62A9-8BA3-4E8F-8633-4AD28898D62A}"/>
    <dgm:cxn modelId="{D2E4CB30-21C4-4C78-A08E-86EE3851AB39}" type="presParOf" srcId="{97E5AF55-084E-4F87-A733-FD72CCC1EE76}" destId="{192F64C9-4EAC-4EE6-AB5B-27534BA6A2E6}" srcOrd="0" destOrd="0" presId="urn:microsoft.com/office/officeart/2005/8/layout/vList3"/>
    <dgm:cxn modelId="{31056587-F942-4B8A-AB91-9FC245ACBED1}" type="presParOf" srcId="{192F64C9-4EAC-4EE6-AB5B-27534BA6A2E6}" destId="{AAAA166C-DCC0-46A7-8091-6ECF5514F163}" srcOrd="0" destOrd="0" presId="urn:microsoft.com/office/officeart/2005/8/layout/vList3"/>
    <dgm:cxn modelId="{DBF15B27-EEE6-4880-81B6-F2164069BB16}" type="presParOf" srcId="{192F64C9-4EAC-4EE6-AB5B-27534BA6A2E6}" destId="{DE3F4159-31D1-4B1F-83ED-3B842463BF17}" srcOrd="1" destOrd="0" presId="urn:microsoft.com/office/officeart/2005/8/layout/vList3"/>
    <dgm:cxn modelId="{6F4BAD21-573A-4B54-8BF9-1E20D06087AD}" type="presParOf" srcId="{97E5AF55-084E-4F87-A733-FD72CCC1EE76}" destId="{0AA02F97-EEA8-461F-A18A-A4B897B59C60}" srcOrd="1" destOrd="0" presId="urn:microsoft.com/office/officeart/2005/8/layout/vList3"/>
    <dgm:cxn modelId="{F66EE1A4-D23C-4EBE-BFFD-B266C7ACE2A6}" type="presParOf" srcId="{97E5AF55-084E-4F87-A733-FD72CCC1EE76}" destId="{B8FC55E1-20B7-412F-9DD4-220888E23ED9}" srcOrd="2" destOrd="0" presId="urn:microsoft.com/office/officeart/2005/8/layout/vList3"/>
    <dgm:cxn modelId="{25F810C6-EBD9-4366-8FE8-771C3F611E8F}" type="presParOf" srcId="{B8FC55E1-20B7-412F-9DD4-220888E23ED9}" destId="{D5FF0E55-246E-4DE5-9B52-F3E8E89431C4}" srcOrd="0" destOrd="0" presId="urn:microsoft.com/office/officeart/2005/8/layout/vList3"/>
    <dgm:cxn modelId="{E3ADEDF1-FF1F-4AB6-9780-EACBD8E4E527}" type="presParOf" srcId="{B8FC55E1-20B7-412F-9DD4-220888E23ED9}" destId="{891302A9-B8DC-422A-8BCC-7580E881282D}" srcOrd="1" destOrd="0" presId="urn:microsoft.com/office/officeart/2005/8/layout/vList3"/>
    <dgm:cxn modelId="{3D0A25E5-3E0F-4D93-A7AB-4BB3E6BDE61C}" type="presParOf" srcId="{97E5AF55-084E-4F87-A733-FD72CCC1EE76}" destId="{56A1DD83-6525-45B9-A520-187434DB352C}" srcOrd="3" destOrd="0" presId="urn:microsoft.com/office/officeart/2005/8/layout/vList3"/>
    <dgm:cxn modelId="{AF0375EB-54B0-4F29-B579-D8A7BD494FDE}" type="presParOf" srcId="{97E5AF55-084E-4F87-A733-FD72CCC1EE76}" destId="{5CD0A827-6A33-45FA-9F35-A6E2A8F551E2}" srcOrd="4" destOrd="0" presId="urn:microsoft.com/office/officeart/2005/8/layout/vList3"/>
    <dgm:cxn modelId="{223543BA-85AC-464C-A789-22A38544FFB0}" type="presParOf" srcId="{5CD0A827-6A33-45FA-9F35-A6E2A8F551E2}" destId="{4A1BCDC8-F884-4CED-AF5B-B23D72F2DA2D}" srcOrd="0" destOrd="0" presId="urn:microsoft.com/office/officeart/2005/8/layout/vList3"/>
    <dgm:cxn modelId="{2115F764-D5B4-4F8A-ADE3-2CB474362063}" type="presParOf" srcId="{5CD0A827-6A33-45FA-9F35-A6E2A8F551E2}" destId="{78B1DAF4-86E3-4771-BEA8-FC1FB61A6791}" srcOrd="1" destOrd="0" presId="urn:microsoft.com/office/officeart/2005/8/layout/vList3"/>
    <dgm:cxn modelId="{C0C90502-8DB1-4ED3-87A0-E28DC4098C96}" type="presParOf" srcId="{97E5AF55-084E-4F87-A733-FD72CCC1EE76}" destId="{928B5681-DF7B-495F-8004-E3EBF8C4BE76}" srcOrd="5" destOrd="0" presId="urn:microsoft.com/office/officeart/2005/8/layout/vList3"/>
    <dgm:cxn modelId="{64AC0E60-7D0C-4C60-B1B0-980046F0DCF1}" type="presParOf" srcId="{97E5AF55-084E-4F87-A733-FD72CCC1EE76}" destId="{363FBC7D-C281-4143-9AD2-B91639FF3E6A}" srcOrd="6" destOrd="0" presId="urn:microsoft.com/office/officeart/2005/8/layout/vList3"/>
    <dgm:cxn modelId="{4F442728-EB02-4C12-9012-6296B1DABBB2}" type="presParOf" srcId="{363FBC7D-C281-4143-9AD2-B91639FF3E6A}" destId="{6B487F3F-EE6F-4269-97F4-02C5365A618F}" srcOrd="0" destOrd="0" presId="urn:microsoft.com/office/officeart/2005/8/layout/vList3"/>
    <dgm:cxn modelId="{B9175E06-7E5C-45E9-A01C-8A8AD58A9C46}" type="presParOf" srcId="{363FBC7D-C281-4143-9AD2-B91639FF3E6A}" destId="{061DC59F-07F5-42E3-8DD2-A27847BEE667}" srcOrd="1" destOrd="0" presId="urn:microsoft.com/office/officeart/2005/8/layout/vList3"/>
    <dgm:cxn modelId="{73877BD5-952F-4ED4-838A-11AEB2D5E153}" type="presParOf" srcId="{97E5AF55-084E-4F87-A733-FD72CCC1EE76}" destId="{CC18604C-A4F3-431B-96C4-342D3D122059}" srcOrd="7" destOrd="0" presId="urn:microsoft.com/office/officeart/2005/8/layout/vList3"/>
    <dgm:cxn modelId="{1B3D2D5F-4F79-4E9D-920D-E50D1364E161}" type="presParOf" srcId="{97E5AF55-084E-4F87-A733-FD72CCC1EE76}" destId="{7354781E-F86C-458E-9674-1CC02B28F731}" srcOrd="8" destOrd="0" presId="urn:microsoft.com/office/officeart/2005/8/layout/vList3"/>
    <dgm:cxn modelId="{D67B80A5-19E9-4912-A488-FE09A00790CA}" type="presParOf" srcId="{7354781E-F86C-458E-9674-1CC02B28F731}" destId="{799A1028-FA94-4E41-9D67-3FA5F24DA545}" srcOrd="0" destOrd="0" presId="urn:microsoft.com/office/officeart/2005/8/layout/vList3"/>
    <dgm:cxn modelId="{D10BF51C-01BC-4E01-A1AF-2CE1C876EFB7}" type="presParOf" srcId="{7354781E-F86C-458E-9674-1CC02B28F731}" destId="{6A57AC78-A351-46E2-AA16-8049CCBA8BFF}" srcOrd="1" destOrd="0" presId="urn:microsoft.com/office/officeart/2005/8/layout/vList3"/>
    <dgm:cxn modelId="{1E8F4D1A-8655-454C-82C1-2DFC0DD8A02F}" type="presParOf" srcId="{97E5AF55-084E-4F87-A733-FD72CCC1EE76}" destId="{51DD962D-0656-44C6-BB3E-FE7CF700585A}" srcOrd="9" destOrd="0" presId="urn:microsoft.com/office/officeart/2005/8/layout/vList3"/>
    <dgm:cxn modelId="{6BD0FFFD-D6C7-48C7-8D1F-E016B5900711}" type="presParOf" srcId="{97E5AF55-084E-4F87-A733-FD72CCC1EE76}" destId="{B8D717FD-5B83-4445-801A-DC2AAC75DF34}" srcOrd="10" destOrd="0" presId="urn:microsoft.com/office/officeart/2005/8/layout/vList3"/>
    <dgm:cxn modelId="{FB280155-5D59-440C-8684-05097043156F}" type="presParOf" srcId="{B8D717FD-5B83-4445-801A-DC2AAC75DF34}" destId="{34C446C6-56DA-493C-85DE-366D6BC796AC}" srcOrd="0" destOrd="0" presId="urn:microsoft.com/office/officeart/2005/8/layout/vList3"/>
    <dgm:cxn modelId="{783C6BBA-8159-4D02-8A67-0CDF182CB203}" type="presParOf" srcId="{B8D717FD-5B83-4445-801A-DC2AAC75DF34}" destId="{08FF70F7-13E4-46E4-B9A7-5FE2D1005EEC}" srcOrd="1" destOrd="0" presId="urn:microsoft.com/office/officeart/2005/8/layout/vList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72A64D-3102-4200-AAC9-649B120F99ED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</dgm:pt>
    <dgm:pt modelId="{6F8715CD-1747-49AF-834F-69270E349176}">
      <dgm:prSet phldrT="[Текст]" custT="1"/>
      <dgm:spPr/>
      <dgm:t>
        <a:bodyPr/>
        <a:lstStyle/>
        <a:p>
          <a:r>
            <a:rPr lang="uk-UA" sz="2400" b="0" dirty="0" smtClean="0"/>
            <a:t>готовність вчителя користуватися нормативними документами;</a:t>
          </a:r>
          <a:endParaRPr lang="ru-RU" sz="2400" b="0" dirty="0"/>
        </a:p>
      </dgm:t>
    </dgm:pt>
    <dgm:pt modelId="{002252CD-F2AB-4440-A21C-BC7AFB0F21C6}" type="parTrans" cxnId="{C8A816A8-9D3C-45D2-BA58-F95DBDBC68F0}">
      <dgm:prSet/>
      <dgm:spPr/>
      <dgm:t>
        <a:bodyPr/>
        <a:lstStyle/>
        <a:p>
          <a:endParaRPr lang="ru-RU"/>
        </a:p>
      </dgm:t>
    </dgm:pt>
    <dgm:pt modelId="{57B8827E-5338-4B5D-BEDC-745C2425DEC4}" type="sibTrans" cxnId="{C8A816A8-9D3C-45D2-BA58-F95DBDBC68F0}">
      <dgm:prSet/>
      <dgm:spPr/>
      <dgm:t>
        <a:bodyPr/>
        <a:lstStyle/>
        <a:p>
          <a:endParaRPr lang="ru-RU"/>
        </a:p>
      </dgm:t>
    </dgm:pt>
    <dgm:pt modelId="{625B5A54-293C-478F-AE89-7A1E97E6D613}">
      <dgm:prSet phldrT="[Текст]" custT="1"/>
      <dgm:spPr/>
      <dgm:t>
        <a:bodyPr/>
        <a:lstStyle/>
        <a:p>
          <a:r>
            <a:rPr lang="uk-UA" sz="2400" b="0" dirty="0" smtClean="0"/>
            <a:t>здатність реалізовувати цілі і завдання навчання математики</a:t>
          </a:r>
          <a:endParaRPr lang="ru-RU" sz="2400" b="0" dirty="0"/>
        </a:p>
      </dgm:t>
    </dgm:pt>
    <dgm:pt modelId="{4F270679-4D2D-4A90-8539-9315E13EC5AC}" type="parTrans" cxnId="{2BF1D68D-A949-4EF3-89FE-21087201337D}">
      <dgm:prSet/>
      <dgm:spPr/>
      <dgm:t>
        <a:bodyPr/>
        <a:lstStyle/>
        <a:p>
          <a:endParaRPr lang="ru-RU"/>
        </a:p>
      </dgm:t>
    </dgm:pt>
    <dgm:pt modelId="{FA901D3D-6B57-4399-A15E-11242189E86B}" type="sibTrans" cxnId="{2BF1D68D-A949-4EF3-89FE-21087201337D}">
      <dgm:prSet/>
      <dgm:spPr/>
      <dgm:t>
        <a:bodyPr/>
        <a:lstStyle/>
        <a:p>
          <a:endParaRPr lang="ru-RU"/>
        </a:p>
      </dgm:t>
    </dgm:pt>
    <dgm:pt modelId="{F9688F17-615F-4EF4-834B-337D918BEE41}" type="pres">
      <dgm:prSet presAssocID="{ED72A64D-3102-4200-AAC9-649B120F99ED}" presName="Name0" presStyleCnt="0">
        <dgm:presLayoutVars>
          <dgm:dir/>
          <dgm:resizeHandles val="exact"/>
        </dgm:presLayoutVars>
      </dgm:prSet>
      <dgm:spPr/>
    </dgm:pt>
    <dgm:pt modelId="{117783CF-CE9B-4E86-A820-E60D2C296262}" type="pres">
      <dgm:prSet presAssocID="{ED72A64D-3102-4200-AAC9-649B120F99ED}" presName="fgShape" presStyleLbl="fgShp" presStyleIdx="0" presStyleCnt="1"/>
      <dgm:spPr/>
    </dgm:pt>
    <dgm:pt modelId="{C6D04E69-EBFA-4F01-94EA-85B1AB647E9E}" type="pres">
      <dgm:prSet presAssocID="{ED72A64D-3102-4200-AAC9-649B120F99ED}" presName="linComp" presStyleCnt="0"/>
      <dgm:spPr/>
    </dgm:pt>
    <dgm:pt modelId="{642FAAC2-D71A-4000-81CE-7A6B61E44DC1}" type="pres">
      <dgm:prSet presAssocID="{6F8715CD-1747-49AF-834F-69270E349176}" presName="compNode" presStyleCnt="0"/>
      <dgm:spPr/>
    </dgm:pt>
    <dgm:pt modelId="{D530BAD7-4A7B-4A7C-93D7-D728FDFCD1D8}" type="pres">
      <dgm:prSet presAssocID="{6F8715CD-1747-49AF-834F-69270E349176}" presName="bkgdShape" presStyleLbl="node1" presStyleIdx="0" presStyleCnt="2"/>
      <dgm:spPr/>
      <dgm:t>
        <a:bodyPr/>
        <a:lstStyle/>
        <a:p>
          <a:endParaRPr lang="ru-RU"/>
        </a:p>
      </dgm:t>
    </dgm:pt>
    <dgm:pt modelId="{7539B394-B951-4EF2-AB51-1DBFCA10B8A3}" type="pres">
      <dgm:prSet presAssocID="{6F8715CD-1747-49AF-834F-69270E349176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FB53F-0CED-48BE-B325-CD0BC8CD7864}" type="pres">
      <dgm:prSet presAssocID="{6F8715CD-1747-49AF-834F-69270E349176}" presName="invisiNode" presStyleLbl="node1" presStyleIdx="0" presStyleCnt="2"/>
      <dgm:spPr/>
    </dgm:pt>
    <dgm:pt modelId="{31ED7AD1-444C-487C-802D-C411B75B256B}" type="pres">
      <dgm:prSet presAssocID="{6F8715CD-1747-49AF-834F-69270E349176}" presName="imagNod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1D5258C-674F-4B14-AA80-6B7C99BA4080}" type="pres">
      <dgm:prSet presAssocID="{57B8827E-5338-4B5D-BEDC-745C2425DEC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AB6349-E4F2-4871-932F-15DD5A601BBB}" type="pres">
      <dgm:prSet presAssocID="{625B5A54-293C-478F-AE89-7A1E97E6D613}" presName="compNode" presStyleCnt="0"/>
      <dgm:spPr/>
    </dgm:pt>
    <dgm:pt modelId="{A1FF3A37-A12E-490C-A4A0-D23EC7A9B773}" type="pres">
      <dgm:prSet presAssocID="{625B5A54-293C-478F-AE89-7A1E97E6D613}" presName="bkgdShape" presStyleLbl="node1" presStyleIdx="1" presStyleCnt="2"/>
      <dgm:spPr/>
      <dgm:t>
        <a:bodyPr/>
        <a:lstStyle/>
        <a:p>
          <a:endParaRPr lang="ru-RU"/>
        </a:p>
      </dgm:t>
    </dgm:pt>
    <dgm:pt modelId="{C125C692-9740-4682-BD06-DA6A76695ED0}" type="pres">
      <dgm:prSet presAssocID="{625B5A54-293C-478F-AE89-7A1E97E6D613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623B6-9DF3-4BF5-B71F-2A32A2C74DBC}" type="pres">
      <dgm:prSet presAssocID="{625B5A54-293C-478F-AE89-7A1E97E6D613}" presName="invisiNode" presStyleLbl="node1" presStyleIdx="1" presStyleCnt="2"/>
      <dgm:spPr/>
    </dgm:pt>
    <dgm:pt modelId="{FCF5A109-0549-4DE4-A21D-BC5A967A2DF8}" type="pres">
      <dgm:prSet presAssocID="{625B5A54-293C-478F-AE89-7A1E97E6D613}" presName="imagNod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F663CA6-B028-4CC0-A47D-9C7DDFB67472}" type="presOf" srcId="{625B5A54-293C-478F-AE89-7A1E97E6D613}" destId="{C125C692-9740-4682-BD06-DA6A76695ED0}" srcOrd="1" destOrd="0" presId="urn:microsoft.com/office/officeart/2005/8/layout/hList7"/>
    <dgm:cxn modelId="{38D311FE-0943-469D-9BB9-9E423A3FCDCD}" type="presOf" srcId="{57B8827E-5338-4B5D-BEDC-745C2425DEC4}" destId="{D1D5258C-674F-4B14-AA80-6B7C99BA4080}" srcOrd="0" destOrd="0" presId="urn:microsoft.com/office/officeart/2005/8/layout/hList7"/>
    <dgm:cxn modelId="{D06269EE-7882-4743-A19C-BCCFFFE36B2F}" type="presOf" srcId="{ED72A64D-3102-4200-AAC9-649B120F99ED}" destId="{F9688F17-615F-4EF4-834B-337D918BEE41}" srcOrd="0" destOrd="0" presId="urn:microsoft.com/office/officeart/2005/8/layout/hList7"/>
    <dgm:cxn modelId="{AB9DEDF2-7CF6-4E37-BDD9-E97768436273}" type="presOf" srcId="{6F8715CD-1747-49AF-834F-69270E349176}" destId="{D530BAD7-4A7B-4A7C-93D7-D728FDFCD1D8}" srcOrd="0" destOrd="0" presId="urn:microsoft.com/office/officeart/2005/8/layout/hList7"/>
    <dgm:cxn modelId="{A41D6456-FDD6-4E50-B03B-29457072F0D9}" type="presOf" srcId="{625B5A54-293C-478F-AE89-7A1E97E6D613}" destId="{A1FF3A37-A12E-490C-A4A0-D23EC7A9B773}" srcOrd="0" destOrd="0" presId="urn:microsoft.com/office/officeart/2005/8/layout/hList7"/>
    <dgm:cxn modelId="{C8A816A8-9D3C-45D2-BA58-F95DBDBC68F0}" srcId="{ED72A64D-3102-4200-AAC9-649B120F99ED}" destId="{6F8715CD-1747-49AF-834F-69270E349176}" srcOrd="0" destOrd="0" parTransId="{002252CD-F2AB-4440-A21C-BC7AFB0F21C6}" sibTransId="{57B8827E-5338-4B5D-BEDC-745C2425DEC4}"/>
    <dgm:cxn modelId="{A173808C-32B6-494F-99AC-E004267A0441}" type="presOf" srcId="{6F8715CD-1747-49AF-834F-69270E349176}" destId="{7539B394-B951-4EF2-AB51-1DBFCA10B8A3}" srcOrd="1" destOrd="0" presId="urn:microsoft.com/office/officeart/2005/8/layout/hList7"/>
    <dgm:cxn modelId="{2BF1D68D-A949-4EF3-89FE-21087201337D}" srcId="{ED72A64D-3102-4200-AAC9-649B120F99ED}" destId="{625B5A54-293C-478F-AE89-7A1E97E6D613}" srcOrd="1" destOrd="0" parTransId="{4F270679-4D2D-4A90-8539-9315E13EC5AC}" sibTransId="{FA901D3D-6B57-4399-A15E-11242189E86B}"/>
    <dgm:cxn modelId="{7C30DEF2-8750-4FD2-B880-C3A22F5258EA}" type="presParOf" srcId="{F9688F17-615F-4EF4-834B-337D918BEE41}" destId="{117783CF-CE9B-4E86-A820-E60D2C296262}" srcOrd="0" destOrd="0" presId="urn:microsoft.com/office/officeart/2005/8/layout/hList7"/>
    <dgm:cxn modelId="{9C7AB6C9-8425-4979-ADE0-445A80897095}" type="presParOf" srcId="{F9688F17-615F-4EF4-834B-337D918BEE41}" destId="{C6D04E69-EBFA-4F01-94EA-85B1AB647E9E}" srcOrd="1" destOrd="0" presId="urn:microsoft.com/office/officeart/2005/8/layout/hList7"/>
    <dgm:cxn modelId="{76D3781A-54D8-4EAD-A3C5-D725F2880DA2}" type="presParOf" srcId="{C6D04E69-EBFA-4F01-94EA-85B1AB647E9E}" destId="{642FAAC2-D71A-4000-81CE-7A6B61E44DC1}" srcOrd="0" destOrd="0" presId="urn:microsoft.com/office/officeart/2005/8/layout/hList7"/>
    <dgm:cxn modelId="{ADFC62C7-2F12-423A-89D4-AB233F7A1155}" type="presParOf" srcId="{642FAAC2-D71A-4000-81CE-7A6B61E44DC1}" destId="{D530BAD7-4A7B-4A7C-93D7-D728FDFCD1D8}" srcOrd="0" destOrd="0" presId="urn:microsoft.com/office/officeart/2005/8/layout/hList7"/>
    <dgm:cxn modelId="{AF5C62D5-6031-4A2B-A2AF-833B6165762C}" type="presParOf" srcId="{642FAAC2-D71A-4000-81CE-7A6B61E44DC1}" destId="{7539B394-B951-4EF2-AB51-1DBFCA10B8A3}" srcOrd="1" destOrd="0" presId="urn:microsoft.com/office/officeart/2005/8/layout/hList7"/>
    <dgm:cxn modelId="{DBB3E402-141A-455F-BA95-4A1B7D16BA62}" type="presParOf" srcId="{642FAAC2-D71A-4000-81CE-7A6B61E44DC1}" destId="{8CCFB53F-0CED-48BE-B325-CD0BC8CD7864}" srcOrd="2" destOrd="0" presId="urn:microsoft.com/office/officeart/2005/8/layout/hList7"/>
    <dgm:cxn modelId="{7897EF3F-B81D-4FE5-A8BA-1DA1E9FA9AC5}" type="presParOf" srcId="{642FAAC2-D71A-4000-81CE-7A6B61E44DC1}" destId="{31ED7AD1-444C-487C-802D-C411B75B256B}" srcOrd="3" destOrd="0" presId="urn:microsoft.com/office/officeart/2005/8/layout/hList7"/>
    <dgm:cxn modelId="{6DF21E4D-90BE-4A0F-A77D-2A23FC96E506}" type="presParOf" srcId="{C6D04E69-EBFA-4F01-94EA-85B1AB647E9E}" destId="{D1D5258C-674F-4B14-AA80-6B7C99BA4080}" srcOrd="1" destOrd="0" presId="urn:microsoft.com/office/officeart/2005/8/layout/hList7"/>
    <dgm:cxn modelId="{C8798553-5532-41B6-9458-7C9CD7A3C506}" type="presParOf" srcId="{C6D04E69-EBFA-4F01-94EA-85B1AB647E9E}" destId="{F2AB6349-E4F2-4871-932F-15DD5A601BBB}" srcOrd="2" destOrd="0" presId="urn:microsoft.com/office/officeart/2005/8/layout/hList7"/>
    <dgm:cxn modelId="{A25B7C37-623F-4BA4-BF38-1173F35EB8F2}" type="presParOf" srcId="{F2AB6349-E4F2-4871-932F-15DD5A601BBB}" destId="{A1FF3A37-A12E-490C-A4A0-D23EC7A9B773}" srcOrd="0" destOrd="0" presId="urn:microsoft.com/office/officeart/2005/8/layout/hList7"/>
    <dgm:cxn modelId="{13150207-8D66-49B5-B21F-60C645C6FA47}" type="presParOf" srcId="{F2AB6349-E4F2-4871-932F-15DD5A601BBB}" destId="{C125C692-9740-4682-BD06-DA6A76695ED0}" srcOrd="1" destOrd="0" presId="urn:microsoft.com/office/officeart/2005/8/layout/hList7"/>
    <dgm:cxn modelId="{23586E72-9547-44BF-B1EC-0A04921A5187}" type="presParOf" srcId="{F2AB6349-E4F2-4871-932F-15DD5A601BBB}" destId="{753623B6-9DF3-4BF5-B71F-2A32A2C74DBC}" srcOrd="2" destOrd="0" presId="urn:microsoft.com/office/officeart/2005/8/layout/hList7"/>
    <dgm:cxn modelId="{0E1A2F5E-A457-44EA-BE20-201BD4781465}" type="presParOf" srcId="{F2AB6349-E4F2-4871-932F-15DD5A601BBB}" destId="{FCF5A109-0549-4DE4-A21D-BC5A967A2DF8}" srcOrd="3" destOrd="0" presId="urn:microsoft.com/office/officeart/2005/8/layout/hList7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DD56DA-14A1-47D2-9E6F-63B7BF2C95D2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</dgm:pt>
    <dgm:pt modelId="{99D3B4CA-6612-4E1A-A259-E5D201997246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uk-UA" sz="2400" b="0" dirty="0" smtClean="0"/>
            <a:t>готовність вчителя працювати за будь-яким навчально-методичним комплектом</a:t>
          </a:r>
          <a:endParaRPr lang="ru-RU" sz="2400" b="0" dirty="0"/>
        </a:p>
      </dgm:t>
    </dgm:pt>
    <dgm:pt modelId="{B632F5FE-CDBE-44CD-9801-AE06FED2FAC9}" type="parTrans" cxnId="{81B43671-32D7-410C-91FB-9F9390F0320E}">
      <dgm:prSet/>
      <dgm:spPr/>
      <dgm:t>
        <a:bodyPr/>
        <a:lstStyle/>
        <a:p>
          <a:endParaRPr lang="ru-RU"/>
        </a:p>
      </dgm:t>
    </dgm:pt>
    <dgm:pt modelId="{9227886E-7C3B-4BCB-8EE0-F9CB8DC4B18B}" type="sibTrans" cxnId="{81B43671-32D7-410C-91FB-9F9390F0320E}">
      <dgm:prSet/>
      <dgm:spPr/>
      <dgm:t>
        <a:bodyPr/>
        <a:lstStyle/>
        <a:p>
          <a:endParaRPr lang="ru-RU"/>
        </a:p>
      </dgm:t>
    </dgm:pt>
    <dgm:pt modelId="{AB9A1373-052C-4D4E-9DD7-02A29E6F56A2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uk-UA" sz="2400" b="0" dirty="0" smtClean="0"/>
            <a:t>здатність обирати найбільш ефективний навчально-методичний комплект щодо досягнення цілей і завдань навчання математики, визначеними Держстандартом і навчальною програмою з математики</a:t>
          </a:r>
          <a:endParaRPr lang="ru-RU" sz="2400" b="0" dirty="0"/>
        </a:p>
      </dgm:t>
    </dgm:pt>
    <dgm:pt modelId="{9A7B97ED-1022-4052-97D4-90EAE8DF7574}" type="parTrans" cxnId="{D18AC024-AAC7-4E6B-B23A-58AA81B9B666}">
      <dgm:prSet/>
      <dgm:spPr/>
      <dgm:t>
        <a:bodyPr/>
        <a:lstStyle/>
        <a:p>
          <a:endParaRPr lang="ru-RU"/>
        </a:p>
      </dgm:t>
    </dgm:pt>
    <dgm:pt modelId="{349CA741-8B4A-4016-9534-56EE3A63B921}" type="sibTrans" cxnId="{D18AC024-AAC7-4E6B-B23A-58AA81B9B666}">
      <dgm:prSet/>
      <dgm:spPr/>
      <dgm:t>
        <a:bodyPr/>
        <a:lstStyle/>
        <a:p>
          <a:endParaRPr lang="ru-RU"/>
        </a:p>
      </dgm:t>
    </dgm:pt>
    <dgm:pt modelId="{0019C928-ED08-451C-A157-35A4B07B1539}" type="pres">
      <dgm:prSet presAssocID="{7ADD56DA-14A1-47D2-9E6F-63B7BF2C95D2}" presName="Name0" presStyleCnt="0">
        <dgm:presLayoutVars>
          <dgm:dir/>
          <dgm:resizeHandles val="exact"/>
        </dgm:presLayoutVars>
      </dgm:prSet>
      <dgm:spPr/>
    </dgm:pt>
    <dgm:pt modelId="{28DF7874-37C5-4155-8BA1-748B4D3F1A05}" type="pres">
      <dgm:prSet presAssocID="{7ADD56DA-14A1-47D2-9E6F-63B7BF2C95D2}" presName="fgShape" presStyleLbl="fgShp" presStyleIdx="0" presStyleCnt="1" custLinFactNeighborY="30035"/>
      <dgm:spPr/>
    </dgm:pt>
    <dgm:pt modelId="{DAD4A948-B13B-4587-B5B6-595534BCD1D1}" type="pres">
      <dgm:prSet presAssocID="{7ADD56DA-14A1-47D2-9E6F-63B7BF2C95D2}" presName="linComp" presStyleCnt="0"/>
      <dgm:spPr/>
    </dgm:pt>
    <dgm:pt modelId="{1C0D5497-2FCA-43C6-8811-126E3FD6B262}" type="pres">
      <dgm:prSet presAssocID="{99D3B4CA-6612-4E1A-A259-E5D201997246}" presName="compNode" presStyleCnt="0"/>
      <dgm:spPr/>
    </dgm:pt>
    <dgm:pt modelId="{65491160-7FF3-40B7-9AB8-D1C902D8F760}" type="pres">
      <dgm:prSet presAssocID="{99D3B4CA-6612-4E1A-A259-E5D201997246}" presName="bkgdShape" presStyleLbl="node1" presStyleIdx="0" presStyleCnt="2" custScaleX="99341"/>
      <dgm:spPr/>
      <dgm:t>
        <a:bodyPr/>
        <a:lstStyle/>
        <a:p>
          <a:endParaRPr lang="ru-RU"/>
        </a:p>
      </dgm:t>
    </dgm:pt>
    <dgm:pt modelId="{D2BDE203-AC96-4714-9E2E-C631EDAA0B8F}" type="pres">
      <dgm:prSet presAssocID="{99D3B4CA-6612-4E1A-A259-E5D201997246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CF52F-86C2-4687-A6F7-86A399EB6D2E}" type="pres">
      <dgm:prSet presAssocID="{99D3B4CA-6612-4E1A-A259-E5D201997246}" presName="invisiNode" presStyleLbl="node1" presStyleIdx="0" presStyleCnt="2"/>
      <dgm:spPr/>
    </dgm:pt>
    <dgm:pt modelId="{D436A518-7877-4B73-AFD7-A16EA4B7750E}" type="pres">
      <dgm:prSet presAssocID="{99D3B4CA-6612-4E1A-A259-E5D201997246}" presName="imagNode" presStyleLbl="fgImgPlace1" presStyleIdx="0" presStyleCnt="2" custLinFactNeighborX="-886" custLinFactNeighborY="-96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92AC384-FFBB-43EE-B1D2-FB45EB189D68}" type="pres">
      <dgm:prSet presAssocID="{9227886E-7C3B-4BCB-8EE0-F9CB8DC4B18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2A95E07-3C8A-4542-831A-AFF6D87A7AD1}" type="pres">
      <dgm:prSet presAssocID="{AB9A1373-052C-4D4E-9DD7-02A29E6F56A2}" presName="compNode" presStyleCnt="0"/>
      <dgm:spPr/>
    </dgm:pt>
    <dgm:pt modelId="{FAC34938-BC7D-4B5D-A7B3-901A10E50B3E}" type="pres">
      <dgm:prSet presAssocID="{AB9A1373-052C-4D4E-9DD7-02A29E6F56A2}" presName="bkgdShape" presStyleLbl="node1" presStyleIdx="1" presStyleCnt="2" custScaleX="225224"/>
      <dgm:spPr/>
      <dgm:t>
        <a:bodyPr/>
        <a:lstStyle/>
        <a:p>
          <a:endParaRPr lang="ru-RU"/>
        </a:p>
      </dgm:t>
    </dgm:pt>
    <dgm:pt modelId="{3CCF2A98-2888-4134-8038-A0F7E1EA905C}" type="pres">
      <dgm:prSet presAssocID="{AB9A1373-052C-4D4E-9DD7-02A29E6F56A2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B058D-948C-425D-A81C-CA8B24ED7ADF}" type="pres">
      <dgm:prSet presAssocID="{AB9A1373-052C-4D4E-9DD7-02A29E6F56A2}" presName="invisiNode" presStyleLbl="node1" presStyleIdx="1" presStyleCnt="2"/>
      <dgm:spPr/>
    </dgm:pt>
    <dgm:pt modelId="{9EADAAA6-1E4B-44A2-90DF-2D320B765CBF}" type="pres">
      <dgm:prSet presAssocID="{AB9A1373-052C-4D4E-9DD7-02A29E6F56A2}" presName="imagNode" presStyleLbl="fgImgPlace1" presStyleIdx="1" presStyleCnt="2" custScaleX="93034" custScaleY="97531" custLinFactNeighborX="-2895" custLinFactNeighborY="-1508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1A602D32-7D0A-4C34-BD43-70E8B2A49BDD}" type="presOf" srcId="{7ADD56DA-14A1-47D2-9E6F-63B7BF2C95D2}" destId="{0019C928-ED08-451C-A157-35A4B07B1539}" srcOrd="0" destOrd="0" presId="urn:microsoft.com/office/officeart/2005/8/layout/hList7"/>
    <dgm:cxn modelId="{5CD8A7CE-E012-4AE2-94F9-445F340C4DF9}" type="presOf" srcId="{99D3B4CA-6612-4E1A-A259-E5D201997246}" destId="{65491160-7FF3-40B7-9AB8-D1C902D8F760}" srcOrd="0" destOrd="0" presId="urn:microsoft.com/office/officeart/2005/8/layout/hList7"/>
    <dgm:cxn modelId="{97777AC5-26CF-4760-A329-1EA4A237342A}" type="presOf" srcId="{AB9A1373-052C-4D4E-9DD7-02A29E6F56A2}" destId="{3CCF2A98-2888-4134-8038-A0F7E1EA905C}" srcOrd="1" destOrd="0" presId="urn:microsoft.com/office/officeart/2005/8/layout/hList7"/>
    <dgm:cxn modelId="{322C6E47-58AD-49FE-8877-B0AA4EF60E45}" type="presOf" srcId="{99D3B4CA-6612-4E1A-A259-E5D201997246}" destId="{D2BDE203-AC96-4714-9E2E-C631EDAA0B8F}" srcOrd="1" destOrd="0" presId="urn:microsoft.com/office/officeart/2005/8/layout/hList7"/>
    <dgm:cxn modelId="{F73CB525-F1E5-42BA-86A7-B0BD0A34F758}" type="presOf" srcId="{9227886E-7C3B-4BCB-8EE0-F9CB8DC4B18B}" destId="{492AC384-FFBB-43EE-B1D2-FB45EB189D68}" srcOrd="0" destOrd="0" presId="urn:microsoft.com/office/officeart/2005/8/layout/hList7"/>
    <dgm:cxn modelId="{81B43671-32D7-410C-91FB-9F9390F0320E}" srcId="{7ADD56DA-14A1-47D2-9E6F-63B7BF2C95D2}" destId="{99D3B4CA-6612-4E1A-A259-E5D201997246}" srcOrd="0" destOrd="0" parTransId="{B632F5FE-CDBE-44CD-9801-AE06FED2FAC9}" sibTransId="{9227886E-7C3B-4BCB-8EE0-F9CB8DC4B18B}"/>
    <dgm:cxn modelId="{D18AC024-AAC7-4E6B-B23A-58AA81B9B666}" srcId="{7ADD56DA-14A1-47D2-9E6F-63B7BF2C95D2}" destId="{AB9A1373-052C-4D4E-9DD7-02A29E6F56A2}" srcOrd="1" destOrd="0" parTransId="{9A7B97ED-1022-4052-97D4-90EAE8DF7574}" sibTransId="{349CA741-8B4A-4016-9534-56EE3A63B921}"/>
    <dgm:cxn modelId="{8FA4A78D-DAA2-46B1-A327-813BC52CE958}" type="presOf" srcId="{AB9A1373-052C-4D4E-9DD7-02A29E6F56A2}" destId="{FAC34938-BC7D-4B5D-A7B3-901A10E50B3E}" srcOrd="0" destOrd="0" presId="urn:microsoft.com/office/officeart/2005/8/layout/hList7"/>
    <dgm:cxn modelId="{97667892-D153-4D57-817A-1B9F716F141C}" type="presParOf" srcId="{0019C928-ED08-451C-A157-35A4B07B1539}" destId="{28DF7874-37C5-4155-8BA1-748B4D3F1A05}" srcOrd="0" destOrd="0" presId="urn:microsoft.com/office/officeart/2005/8/layout/hList7"/>
    <dgm:cxn modelId="{D5D06392-9FD4-4B78-87DA-1FCFA4C3624C}" type="presParOf" srcId="{0019C928-ED08-451C-A157-35A4B07B1539}" destId="{DAD4A948-B13B-4587-B5B6-595534BCD1D1}" srcOrd="1" destOrd="0" presId="urn:microsoft.com/office/officeart/2005/8/layout/hList7"/>
    <dgm:cxn modelId="{852F5785-9782-4127-A045-A5F9EDBF0D73}" type="presParOf" srcId="{DAD4A948-B13B-4587-B5B6-595534BCD1D1}" destId="{1C0D5497-2FCA-43C6-8811-126E3FD6B262}" srcOrd="0" destOrd="0" presId="urn:microsoft.com/office/officeart/2005/8/layout/hList7"/>
    <dgm:cxn modelId="{7AB359A1-352D-4E57-98C7-28378B7B5F9D}" type="presParOf" srcId="{1C0D5497-2FCA-43C6-8811-126E3FD6B262}" destId="{65491160-7FF3-40B7-9AB8-D1C902D8F760}" srcOrd="0" destOrd="0" presId="urn:microsoft.com/office/officeart/2005/8/layout/hList7"/>
    <dgm:cxn modelId="{DAB93D16-0EB4-4E11-B976-EAB8FD4067F9}" type="presParOf" srcId="{1C0D5497-2FCA-43C6-8811-126E3FD6B262}" destId="{D2BDE203-AC96-4714-9E2E-C631EDAA0B8F}" srcOrd="1" destOrd="0" presId="urn:microsoft.com/office/officeart/2005/8/layout/hList7"/>
    <dgm:cxn modelId="{60BBE45A-7947-4847-AC93-A52EF4F544FA}" type="presParOf" srcId="{1C0D5497-2FCA-43C6-8811-126E3FD6B262}" destId="{544CF52F-86C2-4687-A6F7-86A399EB6D2E}" srcOrd="2" destOrd="0" presId="urn:microsoft.com/office/officeart/2005/8/layout/hList7"/>
    <dgm:cxn modelId="{0F113020-53C1-4BFA-B463-6E968E8C87B9}" type="presParOf" srcId="{1C0D5497-2FCA-43C6-8811-126E3FD6B262}" destId="{D436A518-7877-4B73-AFD7-A16EA4B7750E}" srcOrd="3" destOrd="0" presId="urn:microsoft.com/office/officeart/2005/8/layout/hList7"/>
    <dgm:cxn modelId="{D9366B6B-D495-4E8F-995B-C0A570D7445C}" type="presParOf" srcId="{DAD4A948-B13B-4587-B5B6-595534BCD1D1}" destId="{492AC384-FFBB-43EE-B1D2-FB45EB189D68}" srcOrd="1" destOrd="0" presId="urn:microsoft.com/office/officeart/2005/8/layout/hList7"/>
    <dgm:cxn modelId="{914FA5FE-C3F2-4E74-8CF8-E9ADF8C7E438}" type="presParOf" srcId="{DAD4A948-B13B-4587-B5B6-595534BCD1D1}" destId="{92A95E07-3C8A-4542-831A-AFF6D87A7AD1}" srcOrd="2" destOrd="0" presId="urn:microsoft.com/office/officeart/2005/8/layout/hList7"/>
    <dgm:cxn modelId="{22797909-2CCD-4075-8404-F70ED6FD21F9}" type="presParOf" srcId="{92A95E07-3C8A-4542-831A-AFF6D87A7AD1}" destId="{FAC34938-BC7D-4B5D-A7B3-901A10E50B3E}" srcOrd="0" destOrd="0" presId="urn:microsoft.com/office/officeart/2005/8/layout/hList7"/>
    <dgm:cxn modelId="{FC0E9669-6C82-4F45-AD27-164FAF4FBD02}" type="presParOf" srcId="{92A95E07-3C8A-4542-831A-AFF6D87A7AD1}" destId="{3CCF2A98-2888-4134-8038-A0F7E1EA905C}" srcOrd="1" destOrd="0" presId="urn:microsoft.com/office/officeart/2005/8/layout/hList7"/>
    <dgm:cxn modelId="{B339BF10-7D2D-4D01-A96F-9DFE5B4A8E7A}" type="presParOf" srcId="{92A95E07-3C8A-4542-831A-AFF6D87A7AD1}" destId="{446B058D-948C-425D-A81C-CA8B24ED7ADF}" srcOrd="2" destOrd="0" presId="urn:microsoft.com/office/officeart/2005/8/layout/hList7"/>
    <dgm:cxn modelId="{69A1A1FE-24E1-426D-B44E-F312D3DC35D0}" type="presParOf" srcId="{92A95E07-3C8A-4542-831A-AFF6D87A7AD1}" destId="{9EADAAA6-1E4B-44A2-90DF-2D320B765CBF}" srcOrd="3" destOrd="0" presId="urn:microsoft.com/office/officeart/2005/8/layout/hList7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72A64D-3102-4200-AAC9-649B120F99ED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</dgm:pt>
    <dgm:pt modelId="{625B5A54-293C-478F-AE89-7A1E97E6D613}">
      <dgm:prSet phldrT="[Текст]" custT="1"/>
      <dgm:spPr/>
      <dgm:t>
        <a:bodyPr/>
        <a:lstStyle/>
        <a:p>
          <a:r>
            <a:rPr lang="uk-UA" sz="2400" b="0" dirty="0" smtClean="0"/>
            <a:t>ґрунтується на теоретичній і практичній готовності до навчання будь-яких питань програми</a:t>
          </a:r>
          <a:r>
            <a:rPr lang="uk-UA" sz="2400" b="0" noProof="0" dirty="0" smtClean="0"/>
            <a:t>;</a:t>
          </a:r>
          <a:endParaRPr lang="uk-UA" sz="2400" b="0" noProof="0" dirty="0"/>
        </a:p>
      </dgm:t>
    </dgm:pt>
    <dgm:pt modelId="{4F270679-4D2D-4A90-8539-9315E13EC5AC}" type="parTrans" cxnId="{2BF1D68D-A949-4EF3-89FE-21087201337D}">
      <dgm:prSet/>
      <dgm:spPr/>
      <dgm:t>
        <a:bodyPr/>
        <a:lstStyle/>
        <a:p>
          <a:endParaRPr lang="ru-RU"/>
        </a:p>
      </dgm:t>
    </dgm:pt>
    <dgm:pt modelId="{FA901D3D-6B57-4399-A15E-11242189E86B}" type="sibTrans" cxnId="{2BF1D68D-A949-4EF3-89FE-21087201337D}">
      <dgm:prSet/>
      <dgm:spPr/>
      <dgm:t>
        <a:bodyPr/>
        <a:lstStyle/>
        <a:p>
          <a:endParaRPr lang="ru-RU"/>
        </a:p>
      </dgm:t>
    </dgm:pt>
    <dgm:pt modelId="{6F8715CD-1747-49AF-834F-69270E349176}">
      <dgm:prSet phldrT="[Текст]" custT="1"/>
      <dgm:spPr/>
      <dgm:t>
        <a:bodyPr/>
        <a:lstStyle/>
        <a:p>
          <a:r>
            <a:rPr lang="uk-UA" sz="2400" b="0" dirty="0" smtClean="0"/>
            <a:t>спроможність формувати в учнів всі елементи змісту предмету, </a:t>
          </a:r>
          <a:endParaRPr lang="uk-UA" sz="2400" b="0" noProof="0" dirty="0"/>
        </a:p>
      </dgm:t>
    </dgm:pt>
    <dgm:pt modelId="{57B8827E-5338-4B5D-BEDC-745C2425DEC4}" type="sibTrans" cxnId="{C8A816A8-9D3C-45D2-BA58-F95DBDBC68F0}">
      <dgm:prSet/>
      <dgm:spPr/>
      <dgm:t>
        <a:bodyPr/>
        <a:lstStyle/>
        <a:p>
          <a:endParaRPr lang="ru-RU"/>
        </a:p>
      </dgm:t>
    </dgm:pt>
    <dgm:pt modelId="{002252CD-F2AB-4440-A21C-BC7AFB0F21C6}" type="parTrans" cxnId="{C8A816A8-9D3C-45D2-BA58-F95DBDBC68F0}">
      <dgm:prSet/>
      <dgm:spPr/>
      <dgm:t>
        <a:bodyPr/>
        <a:lstStyle/>
        <a:p>
          <a:endParaRPr lang="ru-RU"/>
        </a:p>
      </dgm:t>
    </dgm:pt>
    <dgm:pt modelId="{F9688F17-615F-4EF4-834B-337D918BEE41}" type="pres">
      <dgm:prSet presAssocID="{ED72A64D-3102-4200-AAC9-649B120F99ED}" presName="Name0" presStyleCnt="0">
        <dgm:presLayoutVars>
          <dgm:dir/>
          <dgm:resizeHandles val="exact"/>
        </dgm:presLayoutVars>
      </dgm:prSet>
      <dgm:spPr/>
    </dgm:pt>
    <dgm:pt modelId="{117783CF-CE9B-4E86-A820-E60D2C296262}" type="pres">
      <dgm:prSet presAssocID="{ED72A64D-3102-4200-AAC9-649B120F99ED}" presName="fgShape" presStyleLbl="fgShp" presStyleIdx="0" presStyleCnt="1"/>
      <dgm:spPr/>
    </dgm:pt>
    <dgm:pt modelId="{C6D04E69-EBFA-4F01-94EA-85B1AB647E9E}" type="pres">
      <dgm:prSet presAssocID="{ED72A64D-3102-4200-AAC9-649B120F99ED}" presName="linComp" presStyleCnt="0"/>
      <dgm:spPr/>
    </dgm:pt>
    <dgm:pt modelId="{642FAAC2-D71A-4000-81CE-7A6B61E44DC1}" type="pres">
      <dgm:prSet presAssocID="{6F8715CD-1747-49AF-834F-69270E349176}" presName="compNode" presStyleCnt="0"/>
      <dgm:spPr/>
    </dgm:pt>
    <dgm:pt modelId="{D530BAD7-4A7B-4A7C-93D7-D728FDFCD1D8}" type="pres">
      <dgm:prSet presAssocID="{6F8715CD-1747-49AF-834F-69270E349176}" presName="bkgdShape" presStyleLbl="node1" presStyleIdx="0" presStyleCnt="2"/>
      <dgm:spPr/>
      <dgm:t>
        <a:bodyPr/>
        <a:lstStyle/>
        <a:p>
          <a:endParaRPr lang="ru-RU"/>
        </a:p>
      </dgm:t>
    </dgm:pt>
    <dgm:pt modelId="{7539B394-B951-4EF2-AB51-1DBFCA10B8A3}" type="pres">
      <dgm:prSet presAssocID="{6F8715CD-1747-49AF-834F-69270E349176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FB53F-0CED-48BE-B325-CD0BC8CD7864}" type="pres">
      <dgm:prSet presAssocID="{6F8715CD-1747-49AF-834F-69270E349176}" presName="invisiNode" presStyleLbl="node1" presStyleIdx="0" presStyleCnt="2"/>
      <dgm:spPr/>
    </dgm:pt>
    <dgm:pt modelId="{31ED7AD1-444C-487C-802D-C411B75B256B}" type="pres">
      <dgm:prSet presAssocID="{6F8715CD-1747-49AF-834F-69270E349176}" presName="imagNod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1D5258C-674F-4B14-AA80-6B7C99BA4080}" type="pres">
      <dgm:prSet presAssocID="{57B8827E-5338-4B5D-BEDC-745C2425DEC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AB6349-E4F2-4871-932F-15DD5A601BBB}" type="pres">
      <dgm:prSet presAssocID="{625B5A54-293C-478F-AE89-7A1E97E6D613}" presName="compNode" presStyleCnt="0"/>
      <dgm:spPr/>
    </dgm:pt>
    <dgm:pt modelId="{A1FF3A37-A12E-490C-A4A0-D23EC7A9B773}" type="pres">
      <dgm:prSet presAssocID="{625B5A54-293C-478F-AE89-7A1E97E6D613}" presName="bkgdShape" presStyleLbl="node1" presStyleIdx="1" presStyleCnt="2"/>
      <dgm:spPr/>
      <dgm:t>
        <a:bodyPr/>
        <a:lstStyle/>
        <a:p>
          <a:endParaRPr lang="ru-RU"/>
        </a:p>
      </dgm:t>
    </dgm:pt>
    <dgm:pt modelId="{C125C692-9740-4682-BD06-DA6A76695ED0}" type="pres">
      <dgm:prSet presAssocID="{625B5A54-293C-478F-AE89-7A1E97E6D613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623B6-9DF3-4BF5-B71F-2A32A2C74DBC}" type="pres">
      <dgm:prSet presAssocID="{625B5A54-293C-478F-AE89-7A1E97E6D613}" presName="invisiNode" presStyleLbl="node1" presStyleIdx="1" presStyleCnt="2"/>
      <dgm:spPr/>
    </dgm:pt>
    <dgm:pt modelId="{FCF5A109-0549-4DE4-A21D-BC5A967A2DF8}" type="pres">
      <dgm:prSet presAssocID="{625B5A54-293C-478F-AE89-7A1E97E6D613}" presName="imagNod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548BD2F4-C39B-4CA9-BC8E-49651619C55C}" type="presOf" srcId="{625B5A54-293C-478F-AE89-7A1E97E6D613}" destId="{C125C692-9740-4682-BD06-DA6A76695ED0}" srcOrd="1" destOrd="0" presId="urn:microsoft.com/office/officeart/2005/8/layout/hList7"/>
    <dgm:cxn modelId="{6DCB88E5-752C-4F37-9243-2CF51BA99C66}" type="presOf" srcId="{57B8827E-5338-4B5D-BEDC-745C2425DEC4}" destId="{D1D5258C-674F-4B14-AA80-6B7C99BA4080}" srcOrd="0" destOrd="0" presId="urn:microsoft.com/office/officeart/2005/8/layout/hList7"/>
    <dgm:cxn modelId="{26531355-0033-4A03-A0B0-0D06175F94C9}" type="presOf" srcId="{6F8715CD-1747-49AF-834F-69270E349176}" destId="{D530BAD7-4A7B-4A7C-93D7-D728FDFCD1D8}" srcOrd="0" destOrd="0" presId="urn:microsoft.com/office/officeart/2005/8/layout/hList7"/>
    <dgm:cxn modelId="{0021557D-FF3C-4FCD-912A-2F36E13F7509}" type="presOf" srcId="{ED72A64D-3102-4200-AAC9-649B120F99ED}" destId="{F9688F17-615F-4EF4-834B-337D918BEE41}" srcOrd="0" destOrd="0" presId="urn:microsoft.com/office/officeart/2005/8/layout/hList7"/>
    <dgm:cxn modelId="{EB28CAC9-AA39-4BA6-A46F-C7C1DE600AE2}" type="presOf" srcId="{6F8715CD-1747-49AF-834F-69270E349176}" destId="{7539B394-B951-4EF2-AB51-1DBFCA10B8A3}" srcOrd="1" destOrd="0" presId="urn:microsoft.com/office/officeart/2005/8/layout/hList7"/>
    <dgm:cxn modelId="{485B42E3-9B90-45DD-A83B-679327740D2B}" type="presOf" srcId="{625B5A54-293C-478F-AE89-7A1E97E6D613}" destId="{A1FF3A37-A12E-490C-A4A0-D23EC7A9B773}" srcOrd="0" destOrd="0" presId="urn:microsoft.com/office/officeart/2005/8/layout/hList7"/>
    <dgm:cxn modelId="{C8A816A8-9D3C-45D2-BA58-F95DBDBC68F0}" srcId="{ED72A64D-3102-4200-AAC9-649B120F99ED}" destId="{6F8715CD-1747-49AF-834F-69270E349176}" srcOrd="0" destOrd="0" parTransId="{002252CD-F2AB-4440-A21C-BC7AFB0F21C6}" sibTransId="{57B8827E-5338-4B5D-BEDC-745C2425DEC4}"/>
    <dgm:cxn modelId="{2BF1D68D-A949-4EF3-89FE-21087201337D}" srcId="{ED72A64D-3102-4200-AAC9-649B120F99ED}" destId="{625B5A54-293C-478F-AE89-7A1E97E6D613}" srcOrd="1" destOrd="0" parTransId="{4F270679-4D2D-4A90-8539-9315E13EC5AC}" sibTransId="{FA901D3D-6B57-4399-A15E-11242189E86B}"/>
    <dgm:cxn modelId="{740237BD-0FF0-436C-A2A8-DAD6FF8DD2B2}" type="presParOf" srcId="{F9688F17-615F-4EF4-834B-337D918BEE41}" destId="{117783CF-CE9B-4E86-A820-E60D2C296262}" srcOrd="0" destOrd="0" presId="urn:microsoft.com/office/officeart/2005/8/layout/hList7"/>
    <dgm:cxn modelId="{826CC4EF-169D-44EF-8720-11874C509B6F}" type="presParOf" srcId="{F9688F17-615F-4EF4-834B-337D918BEE41}" destId="{C6D04E69-EBFA-4F01-94EA-85B1AB647E9E}" srcOrd="1" destOrd="0" presId="urn:microsoft.com/office/officeart/2005/8/layout/hList7"/>
    <dgm:cxn modelId="{CEABF489-19D5-413D-A070-FB7F3523CBFA}" type="presParOf" srcId="{C6D04E69-EBFA-4F01-94EA-85B1AB647E9E}" destId="{642FAAC2-D71A-4000-81CE-7A6B61E44DC1}" srcOrd="0" destOrd="0" presId="urn:microsoft.com/office/officeart/2005/8/layout/hList7"/>
    <dgm:cxn modelId="{F060CE8F-FB2B-4304-949F-BAF47F0B03B9}" type="presParOf" srcId="{642FAAC2-D71A-4000-81CE-7A6B61E44DC1}" destId="{D530BAD7-4A7B-4A7C-93D7-D728FDFCD1D8}" srcOrd="0" destOrd="0" presId="urn:microsoft.com/office/officeart/2005/8/layout/hList7"/>
    <dgm:cxn modelId="{F4C1087C-7D94-4E4D-876B-F20F9DCD61F0}" type="presParOf" srcId="{642FAAC2-D71A-4000-81CE-7A6B61E44DC1}" destId="{7539B394-B951-4EF2-AB51-1DBFCA10B8A3}" srcOrd="1" destOrd="0" presId="urn:microsoft.com/office/officeart/2005/8/layout/hList7"/>
    <dgm:cxn modelId="{F1E57557-2DD6-4CDA-B6BB-AB9372659DEE}" type="presParOf" srcId="{642FAAC2-D71A-4000-81CE-7A6B61E44DC1}" destId="{8CCFB53F-0CED-48BE-B325-CD0BC8CD7864}" srcOrd="2" destOrd="0" presId="urn:microsoft.com/office/officeart/2005/8/layout/hList7"/>
    <dgm:cxn modelId="{1EADA2B2-5F57-4F93-B86D-B7250BC6D03D}" type="presParOf" srcId="{642FAAC2-D71A-4000-81CE-7A6B61E44DC1}" destId="{31ED7AD1-444C-487C-802D-C411B75B256B}" srcOrd="3" destOrd="0" presId="urn:microsoft.com/office/officeart/2005/8/layout/hList7"/>
    <dgm:cxn modelId="{3D61A2BE-F9B3-498A-BEE5-C2F30D2B6CDB}" type="presParOf" srcId="{C6D04E69-EBFA-4F01-94EA-85B1AB647E9E}" destId="{D1D5258C-674F-4B14-AA80-6B7C99BA4080}" srcOrd="1" destOrd="0" presId="urn:microsoft.com/office/officeart/2005/8/layout/hList7"/>
    <dgm:cxn modelId="{9D361340-333E-4282-A4DF-F3B91EEA77B2}" type="presParOf" srcId="{C6D04E69-EBFA-4F01-94EA-85B1AB647E9E}" destId="{F2AB6349-E4F2-4871-932F-15DD5A601BBB}" srcOrd="2" destOrd="0" presId="urn:microsoft.com/office/officeart/2005/8/layout/hList7"/>
    <dgm:cxn modelId="{77D8ACB9-5A0D-4548-9F77-509ED2314A68}" type="presParOf" srcId="{F2AB6349-E4F2-4871-932F-15DD5A601BBB}" destId="{A1FF3A37-A12E-490C-A4A0-D23EC7A9B773}" srcOrd="0" destOrd="0" presId="urn:microsoft.com/office/officeart/2005/8/layout/hList7"/>
    <dgm:cxn modelId="{58A241B0-EC6C-4AAC-9B5F-416C81837DBF}" type="presParOf" srcId="{F2AB6349-E4F2-4871-932F-15DD5A601BBB}" destId="{C125C692-9740-4682-BD06-DA6A76695ED0}" srcOrd="1" destOrd="0" presId="urn:microsoft.com/office/officeart/2005/8/layout/hList7"/>
    <dgm:cxn modelId="{12A6679A-557D-471D-962B-DCA4FF55E77E}" type="presParOf" srcId="{F2AB6349-E4F2-4871-932F-15DD5A601BBB}" destId="{753623B6-9DF3-4BF5-B71F-2A32A2C74DBC}" srcOrd="2" destOrd="0" presId="urn:microsoft.com/office/officeart/2005/8/layout/hList7"/>
    <dgm:cxn modelId="{BAED00CA-4FF6-4643-B7DA-0C737F2DEBFD}" type="presParOf" srcId="{F2AB6349-E4F2-4871-932F-15DD5A601BBB}" destId="{FCF5A109-0549-4DE4-A21D-BC5A967A2DF8}" srcOrd="3" destOrd="0" presId="urn:microsoft.com/office/officeart/2005/8/layout/hList7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72A64D-3102-4200-AAC9-649B120F99ED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</dgm:pt>
    <dgm:pt modelId="{625B5A54-293C-478F-AE89-7A1E97E6D613}">
      <dgm:prSet phldrT="[Текст]" custT="1"/>
      <dgm:spPr/>
      <dgm:t>
        <a:bodyPr/>
        <a:lstStyle/>
        <a:p>
          <a:r>
            <a:rPr lang="uk-UA" sz="2400" dirty="0" smtClean="0"/>
            <a:t> спроможність адекватно оцінювати навчальні досягнення учнів</a:t>
          </a:r>
          <a:r>
            <a:rPr lang="uk-UA" sz="2400" b="1" noProof="0" dirty="0" smtClean="0"/>
            <a:t>;</a:t>
          </a:r>
          <a:endParaRPr lang="uk-UA" sz="2400" b="1" noProof="0" dirty="0"/>
        </a:p>
      </dgm:t>
    </dgm:pt>
    <dgm:pt modelId="{4F270679-4D2D-4A90-8539-9315E13EC5AC}" type="parTrans" cxnId="{2BF1D68D-A949-4EF3-89FE-21087201337D}">
      <dgm:prSet/>
      <dgm:spPr/>
      <dgm:t>
        <a:bodyPr/>
        <a:lstStyle/>
        <a:p>
          <a:endParaRPr lang="ru-RU"/>
        </a:p>
      </dgm:t>
    </dgm:pt>
    <dgm:pt modelId="{FA901D3D-6B57-4399-A15E-11242189E86B}" type="sibTrans" cxnId="{2BF1D68D-A949-4EF3-89FE-21087201337D}">
      <dgm:prSet/>
      <dgm:spPr/>
      <dgm:t>
        <a:bodyPr/>
        <a:lstStyle/>
        <a:p>
          <a:endParaRPr lang="ru-RU"/>
        </a:p>
      </dgm:t>
    </dgm:pt>
    <dgm:pt modelId="{6F8715CD-1747-49AF-834F-69270E349176}">
      <dgm:prSet phldrT="[Текст]" custT="1"/>
      <dgm:spPr/>
      <dgm:t>
        <a:bodyPr/>
        <a:lstStyle/>
        <a:p>
          <a:r>
            <a:rPr lang="uk-UA" sz="2400" dirty="0" smtClean="0"/>
            <a:t>готовність вчителя до реалізації критеріїв оцінювання навчальних досягнень учнів</a:t>
          </a:r>
          <a:r>
            <a:rPr lang="uk-UA" sz="2400" b="1" noProof="0" dirty="0" smtClean="0"/>
            <a:t>;</a:t>
          </a:r>
          <a:endParaRPr lang="uk-UA" sz="2400" b="1" noProof="0" dirty="0"/>
        </a:p>
      </dgm:t>
    </dgm:pt>
    <dgm:pt modelId="{57B8827E-5338-4B5D-BEDC-745C2425DEC4}" type="sibTrans" cxnId="{C8A816A8-9D3C-45D2-BA58-F95DBDBC68F0}">
      <dgm:prSet/>
      <dgm:spPr/>
      <dgm:t>
        <a:bodyPr/>
        <a:lstStyle/>
        <a:p>
          <a:endParaRPr lang="ru-RU"/>
        </a:p>
      </dgm:t>
    </dgm:pt>
    <dgm:pt modelId="{002252CD-F2AB-4440-A21C-BC7AFB0F21C6}" type="parTrans" cxnId="{C8A816A8-9D3C-45D2-BA58-F95DBDBC68F0}">
      <dgm:prSet/>
      <dgm:spPr/>
      <dgm:t>
        <a:bodyPr/>
        <a:lstStyle/>
        <a:p>
          <a:endParaRPr lang="ru-RU"/>
        </a:p>
      </dgm:t>
    </dgm:pt>
    <dgm:pt modelId="{F9688F17-615F-4EF4-834B-337D918BEE41}" type="pres">
      <dgm:prSet presAssocID="{ED72A64D-3102-4200-AAC9-649B120F99ED}" presName="Name0" presStyleCnt="0">
        <dgm:presLayoutVars>
          <dgm:dir/>
          <dgm:resizeHandles val="exact"/>
        </dgm:presLayoutVars>
      </dgm:prSet>
      <dgm:spPr/>
    </dgm:pt>
    <dgm:pt modelId="{117783CF-CE9B-4E86-A820-E60D2C296262}" type="pres">
      <dgm:prSet presAssocID="{ED72A64D-3102-4200-AAC9-649B120F99ED}" presName="fgShape" presStyleLbl="fgShp" presStyleIdx="0" presStyleCnt="1"/>
      <dgm:spPr/>
    </dgm:pt>
    <dgm:pt modelId="{C6D04E69-EBFA-4F01-94EA-85B1AB647E9E}" type="pres">
      <dgm:prSet presAssocID="{ED72A64D-3102-4200-AAC9-649B120F99ED}" presName="linComp" presStyleCnt="0"/>
      <dgm:spPr/>
    </dgm:pt>
    <dgm:pt modelId="{642FAAC2-D71A-4000-81CE-7A6B61E44DC1}" type="pres">
      <dgm:prSet presAssocID="{6F8715CD-1747-49AF-834F-69270E349176}" presName="compNode" presStyleCnt="0"/>
      <dgm:spPr/>
    </dgm:pt>
    <dgm:pt modelId="{D530BAD7-4A7B-4A7C-93D7-D728FDFCD1D8}" type="pres">
      <dgm:prSet presAssocID="{6F8715CD-1747-49AF-834F-69270E349176}" presName="bkgdShape" presStyleLbl="node1" presStyleIdx="0" presStyleCnt="2"/>
      <dgm:spPr/>
      <dgm:t>
        <a:bodyPr/>
        <a:lstStyle/>
        <a:p>
          <a:endParaRPr lang="ru-RU"/>
        </a:p>
      </dgm:t>
    </dgm:pt>
    <dgm:pt modelId="{7539B394-B951-4EF2-AB51-1DBFCA10B8A3}" type="pres">
      <dgm:prSet presAssocID="{6F8715CD-1747-49AF-834F-69270E349176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FB53F-0CED-48BE-B325-CD0BC8CD7864}" type="pres">
      <dgm:prSet presAssocID="{6F8715CD-1747-49AF-834F-69270E349176}" presName="invisiNode" presStyleLbl="node1" presStyleIdx="0" presStyleCnt="2"/>
      <dgm:spPr/>
    </dgm:pt>
    <dgm:pt modelId="{31ED7AD1-444C-487C-802D-C411B75B256B}" type="pres">
      <dgm:prSet presAssocID="{6F8715CD-1747-49AF-834F-69270E349176}" presName="imagNod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1D5258C-674F-4B14-AA80-6B7C99BA4080}" type="pres">
      <dgm:prSet presAssocID="{57B8827E-5338-4B5D-BEDC-745C2425DEC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AB6349-E4F2-4871-932F-15DD5A601BBB}" type="pres">
      <dgm:prSet presAssocID="{625B5A54-293C-478F-AE89-7A1E97E6D613}" presName="compNode" presStyleCnt="0"/>
      <dgm:spPr/>
    </dgm:pt>
    <dgm:pt modelId="{A1FF3A37-A12E-490C-A4A0-D23EC7A9B773}" type="pres">
      <dgm:prSet presAssocID="{625B5A54-293C-478F-AE89-7A1E97E6D613}" presName="bkgdShape" presStyleLbl="node1" presStyleIdx="1" presStyleCnt="2"/>
      <dgm:spPr/>
      <dgm:t>
        <a:bodyPr/>
        <a:lstStyle/>
        <a:p>
          <a:endParaRPr lang="ru-RU"/>
        </a:p>
      </dgm:t>
    </dgm:pt>
    <dgm:pt modelId="{C125C692-9740-4682-BD06-DA6A76695ED0}" type="pres">
      <dgm:prSet presAssocID="{625B5A54-293C-478F-AE89-7A1E97E6D613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623B6-9DF3-4BF5-B71F-2A32A2C74DBC}" type="pres">
      <dgm:prSet presAssocID="{625B5A54-293C-478F-AE89-7A1E97E6D613}" presName="invisiNode" presStyleLbl="node1" presStyleIdx="1" presStyleCnt="2"/>
      <dgm:spPr/>
    </dgm:pt>
    <dgm:pt modelId="{FCF5A109-0549-4DE4-A21D-BC5A967A2DF8}" type="pres">
      <dgm:prSet presAssocID="{625B5A54-293C-478F-AE89-7A1E97E6D613}" presName="imagNod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882712EA-B91B-469A-A504-D127A7815E8C}" type="presOf" srcId="{6F8715CD-1747-49AF-834F-69270E349176}" destId="{7539B394-B951-4EF2-AB51-1DBFCA10B8A3}" srcOrd="1" destOrd="0" presId="urn:microsoft.com/office/officeart/2005/8/layout/hList7"/>
    <dgm:cxn modelId="{156E3A06-461F-4126-9398-58850B1E1488}" type="presOf" srcId="{ED72A64D-3102-4200-AAC9-649B120F99ED}" destId="{F9688F17-615F-4EF4-834B-337D918BEE41}" srcOrd="0" destOrd="0" presId="urn:microsoft.com/office/officeart/2005/8/layout/hList7"/>
    <dgm:cxn modelId="{C2FCCCC9-F9EE-454C-9A6F-759E5928E4C8}" type="presOf" srcId="{625B5A54-293C-478F-AE89-7A1E97E6D613}" destId="{C125C692-9740-4682-BD06-DA6A76695ED0}" srcOrd="1" destOrd="0" presId="urn:microsoft.com/office/officeart/2005/8/layout/hList7"/>
    <dgm:cxn modelId="{C8A816A8-9D3C-45D2-BA58-F95DBDBC68F0}" srcId="{ED72A64D-3102-4200-AAC9-649B120F99ED}" destId="{6F8715CD-1747-49AF-834F-69270E349176}" srcOrd="0" destOrd="0" parTransId="{002252CD-F2AB-4440-A21C-BC7AFB0F21C6}" sibTransId="{57B8827E-5338-4B5D-BEDC-745C2425DEC4}"/>
    <dgm:cxn modelId="{33E89738-CA96-4CE9-86DC-0A41A2C93E22}" type="presOf" srcId="{6F8715CD-1747-49AF-834F-69270E349176}" destId="{D530BAD7-4A7B-4A7C-93D7-D728FDFCD1D8}" srcOrd="0" destOrd="0" presId="urn:microsoft.com/office/officeart/2005/8/layout/hList7"/>
    <dgm:cxn modelId="{2BF1D68D-A949-4EF3-89FE-21087201337D}" srcId="{ED72A64D-3102-4200-AAC9-649B120F99ED}" destId="{625B5A54-293C-478F-AE89-7A1E97E6D613}" srcOrd="1" destOrd="0" parTransId="{4F270679-4D2D-4A90-8539-9315E13EC5AC}" sibTransId="{FA901D3D-6B57-4399-A15E-11242189E86B}"/>
    <dgm:cxn modelId="{24BDDFDB-75A5-4434-9BB9-EE1541581397}" type="presOf" srcId="{625B5A54-293C-478F-AE89-7A1E97E6D613}" destId="{A1FF3A37-A12E-490C-A4A0-D23EC7A9B773}" srcOrd="0" destOrd="0" presId="urn:microsoft.com/office/officeart/2005/8/layout/hList7"/>
    <dgm:cxn modelId="{FA555548-21B9-4703-B434-CEE039770D63}" type="presOf" srcId="{57B8827E-5338-4B5D-BEDC-745C2425DEC4}" destId="{D1D5258C-674F-4B14-AA80-6B7C99BA4080}" srcOrd="0" destOrd="0" presId="urn:microsoft.com/office/officeart/2005/8/layout/hList7"/>
    <dgm:cxn modelId="{53407F7A-3568-40DC-84D7-1948617CFF83}" type="presParOf" srcId="{F9688F17-615F-4EF4-834B-337D918BEE41}" destId="{117783CF-CE9B-4E86-A820-E60D2C296262}" srcOrd="0" destOrd="0" presId="urn:microsoft.com/office/officeart/2005/8/layout/hList7"/>
    <dgm:cxn modelId="{8DA424CA-1311-41CA-A918-418C773535B1}" type="presParOf" srcId="{F9688F17-615F-4EF4-834B-337D918BEE41}" destId="{C6D04E69-EBFA-4F01-94EA-85B1AB647E9E}" srcOrd="1" destOrd="0" presId="urn:microsoft.com/office/officeart/2005/8/layout/hList7"/>
    <dgm:cxn modelId="{54D0CFC6-60BF-4060-9F60-55643DD4152A}" type="presParOf" srcId="{C6D04E69-EBFA-4F01-94EA-85B1AB647E9E}" destId="{642FAAC2-D71A-4000-81CE-7A6B61E44DC1}" srcOrd="0" destOrd="0" presId="urn:microsoft.com/office/officeart/2005/8/layout/hList7"/>
    <dgm:cxn modelId="{5CFCF3B3-549D-460C-9523-3EB68B498494}" type="presParOf" srcId="{642FAAC2-D71A-4000-81CE-7A6B61E44DC1}" destId="{D530BAD7-4A7B-4A7C-93D7-D728FDFCD1D8}" srcOrd="0" destOrd="0" presId="urn:microsoft.com/office/officeart/2005/8/layout/hList7"/>
    <dgm:cxn modelId="{2DC4396F-8C0F-4CD1-84F6-8B1E6386DAF1}" type="presParOf" srcId="{642FAAC2-D71A-4000-81CE-7A6B61E44DC1}" destId="{7539B394-B951-4EF2-AB51-1DBFCA10B8A3}" srcOrd="1" destOrd="0" presId="urn:microsoft.com/office/officeart/2005/8/layout/hList7"/>
    <dgm:cxn modelId="{62C93904-F270-4AFC-A456-658EF98222E8}" type="presParOf" srcId="{642FAAC2-D71A-4000-81CE-7A6B61E44DC1}" destId="{8CCFB53F-0CED-48BE-B325-CD0BC8CD7864}" srcOrd="2" destOrd="0" presId="urn:microsoft.com/office/officeart/2005/8/layout/hList7"/>
    <dgm:cxn modelId="{80A209F3-C213-4277-BE49-2219DEEA111E}" type="presParOf" srcId="{642FAAC2-D71A-4000-81CE-7A6B61E44DC1}" destId="{31ED7AD1-444C-487C-802D-C411B75B256B}" srcOrd="3" destOrd="0" presId="urn:microsoft.com/office/officeart/2005/8/layout/hList7"/>
    <dgm:cxn modelId="{4F2F5838-5D88-45BC-9B50-E697642DCE4E}" type="presParOf" srcId="{C6D04E69-EBFA-4F01-94EA-85B1AB647E9E}" destId="{D1D5258C-674F-4B14-AA80-6B7C99BA4080}" srcOrd="1" destOrd="0" presId="urn:microsoft.com/office/officeart/2005/8/layout/hList7"/>
    <dgm:cxn modelId="{54597E15-0C8C-4EF3-B995-EC433920F6DA}" type="presParOf" srcId="{C6D04E69-EBFA-4F01-94EA-85B1AB647E9E}" destId="{F2AB6349-E4F2-4871-932F-15DD5A601BBB}" srcOrd="2" destOrd="0" presId="urn:microsoft.com/office/officeart/2005/8/layout/hList7"/>
    <dgm:cxn modelId="{EA793756-B2B1-4701-A1C6-D53BC5A51C02}" type="presParOf" srcId="{F2AB6349-E4F2-4871-932F-15DD5A601BBB}" destId="{A1FF3A37-A12E-490C-A4A0-D23EC7A9B773}" srcOrd="0" destOrd="0" presId="urn:microsoft.com/office/officeart/2005/8/layout/hList7"/>
    <dgm:cxn modelId="{F8173693-3924-4666-B15B-59F9386001DF}" type="presParOf" srcId="{F2AB6349-E4F2-4871-932F-15DD5A601BBB}" destId="{C125C692-9740-4682-BD06-DA6A76695ED0}" srcOrd="1" destOrd="0" presId="urn:microsoft.com/office/officeart/2005/8/layout/hList7"/>
    <dgm:cxn modelId="{2514AFB1-F97B-4667-B120-9541F2454A24}" type="presParOf" srcId="{F2AB6349-E4F2-4871-932F-15DD5A601BBB}" destId="{753623B6-9DF3-4BF5-B71F-2A32A2C74DBC}" srcOrd="2" destOrd="0" presId="urn:microsoft.com/office/officeart/2005/8/layout/hList7"/>
    <dgm:cxn modelId="{0B666F13-4F91-4137-803E-D49341426AED}" type="presParOf" srcId="{F2AB6349-E4F2-4871-932F-15DD5A601BBB}" destId="{FCF5A109-0549-4DE4-A21D-BC5A967A2DF8}" srcOrd="3" destOrd="0" presId="urn:microsoft.com/office/officeart/2005/8/layout/hList7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72A64D-3102-4200-AAC9-649B120F99ED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</dgm:pt>
    <dgm:pt modelId="{6F8715CD-1747-49AF-834F-69270E349176}">
      <dgm:prSet phldrT="[Текст]" custT="1"/>
      <dgm:spPr/>
      <dgm:t>
        <a:bodyPr vert="vert270"/>
        <a:lstStyle/>
        <a:p>
          <a:r>
            <a:rPr lang="uk-UA" sz="2400" b="1" noProof="0" smtClean="0"/>
            <a:t>здатність   до</a:t>
          </a:r>
          <a:endParaRPr lang="uk-UA" sz="2400" b="1" noProof="0" dirty="0"/>
        </a:p>
      </dgm:t>
    </dgm:pt>
    <dgm:pt modelId="{57B8827E-5338-4B5D-BEDC-745C2425DEC4}" type="sibTrans" cxnId="{C8A816A8-9D3C-45D2-BA58-F95DBDBC68F0}">
      <dgm:prSet/>
      <dgm:spPr/>
      <dgm:t>
        <a:bodyPr/>
        <a:lstStyle/>
        <a:p>
          <a:endParaRPr lang="ru-RU"/>
        </a:p>
      </dgm:t>
    </dgm:pt>
    <dgm:pt modelId="{002252CD-F2AB-4440-A21C-BC7AFB0F21C6}" type="parTrans" cxnId="{C8A816A8-9D3C-45D2-BA58-F95DBDBC68F0}">
      <dgm:prSet/>
      <dgm:spPr/>
      <dgm:t>
        <a:bodyPr/>
        <a:lstStyle/>
        <a:p>
          <a:endParaRPr lang="ru-RU"/>
        </a:p>
      </dgm:t>
    </dgm:pt>
    <dgm:pt modelId="{3BF4A631-5020-4893-8E4F-AE8E91853B4A}">
      <dgm:prSet phldrT="[Текст]" custT="1"/>
      <dgm:spPr/>
      <dgm:t>
        <a:bodyPr vert="vert270"/>
        <a:lstStyle/>
        <a:p>
          <a:pPr>
            <a:lnSpc>
              <a:spcPct val="80000"/>
            </a:lnSpc>
          </a:pPr>
          <a:r>
            <a:rPr lang="uk-UA" sz="2400" b="0" dirty="0" smtClean="0"/>
            <a:t>інноваційних підходів до навчання математики, окремих питань курсу математики, </a:t>
          </a:r>
          <a:endParaRPr lang="uk-UA" sz="2400" b="0" noProof="0" dirty="0"/>
        </a:p>
      </dgm:t>
    </dgm:pt>
    <dgm:pt modelId="{BDB1A685-8346-4648-95E2-1F4032855531}" type="parTrans" cxnId="{3A005609-9BBF-4ACA-89E8-FA7478A9BA31}">
      <dgm:prSet/>
      <dgm:spPr/>
    </dgm:pt>
    <dgm:pt modelId="{AC16EFF2-CC31-4E5F-9604-056C7236696B}" type="sibTrans" cxnId="{3A005609-9BBF-4ACA-89E8-FA7478A9BA31}">
      <dgm:prSet/>
      <dgm:spPr/>
    </dgm:pt>
    <dgm:pt modelId="{9111D767-B635-4FA6-8178-45F8D25C42B7}">
      <dgm:prSet phldrT="[Текст]" custT="1"/>
      <dgm:spPr/>
      <dgm:t>
        <a:bodyPr vert="vert270"/>
        <a:lstStyle/>
        <a:p>
          <a:r>
            <a:rPr lang="uk-UA" sz="2400" spc="-150" dirty="0" smtClean="0"/>
            <a:t>передового педагогічного досвіду. </a:t>
          </a:r>
          <a:endParaRPr lang="uk-UA" sz="2400" b="1" spc="-150" noProof="0" dirty="0"/>
        </a:p>
      </dgm:t>
    </dgm:pt>
    <dgm:pt modelId="{2E89997A-51D1-45AF-B00F-60BEBF3CB7EB}" type="parTrans" cxnId="{DB43D112-CB01-4DC4-89C3-5D434FD3DF8A}">
      <dgm:prSet/>
      <dgm:spPr/>
    </dgm:pt>
    <dgm:pt modelId="{175B04CD-9056-4E98-880E-72CAC2C99556}" type="sibTrans" cxnId="{DB43D112-CB01-4DC4-89C3-5D434FD3DF8A}">
      <dgm:prSet/>
      <dgm:spPr/>
    </dgm:pt>
    <dgm:pt modelId="{ECF346B5-2FF4-4EEC-B137-5307B3C214FC}">
      <dgm:prSet phldrT="[Текст]" custT="1"/>
      <dgm:spPr/>
      <dgm:t>
        <a:bodyPr vert="vert270"/>
        <a:lstStyle/>
        <a:p>
          <a:pPr>
            <a:lnSpc>
              <a:spcPct val="80000"/>
            </a:lnSpc>
          </a:pPr>
          <a:r>
            <a:rPr lang="uk-UA" sz="2400" spc="-150" dirty="0" smtClean="0"/>
            <a:t>упровадження сучасних навчальних технологій, </a:t>
          </a:r>
          <a:endParaRPr lang="uk-UA" sz="2400" b="1" spc="-150" noProof="0" dirty="0"/>
        </a:p>
      </dgm:t>
    </dgm:pt>
    <dgm:pt modelId="{6A995C83-C9B9-44A8-8D40-91AF86AE509D}" type="parTrans" cxnId="{CCFAE4C0-6DE2-4864-9222-91552E08ACBF}">
      <dgm:prSet/>
      <dgm:spPr/>
    </dgm:pt>
    <dgm:pt modelId="{525FF717-DD8D-4545-BF32-24147E96873E}" type="sibTrans" cxnId="{CCFAE4C0-6DE2-4864-9222-91552E08ACBF}">
      <dgm:prSet/>
      <dgm:spPr/>
    </dgm:pt>
    <dgm:pt modelId="{F9688F17-615F-4EF4-834B-337D918BEE41}" type="pres">
      <dgm:prSet presAssocID="{ED72A64D-3102-4200-AAC9-649B120F99ED}" presName="Name0" presStyleCnt="0">
        <dgm:presLayoutVars>
          <dgm:dir/>
          <dgm:resizeHandles val="exact"/>
        </dgm:presLayoutVars>
      </dgm:prSet>
      <dgm:spPr/>
    </dgm:pt>
    <dgm:pt modelId="{117783CF-CE9B-4E86-A820-E60D2C296262}" type="pres">
      <dgm:prSet presAssocID="{ED72A64D-3102-4200-AAC9-649B120F99ED}" presName="fgShape" presStyleLbl="fgShp" presStyleIdx="0" presStyleCnt="1" custLinFactNeighborY="39221"/>
      <dgm:spPr/>
    </dgm:pt>
    <dgm:pt modelId="{C6D04E69-EBFA-4F01-94EA-85B1AB647E9E}" type="pres">
      <dgm:prSet presAssocID="{ED72A64D-3102-4200-AAC9-649B120F99ED}" presName="linComp" presStyleCnt="0"/>
      <dgm:spPr/>
    </dgm:pt>
    <dgm:pt modelId="{642FAAC2-D71A-4000-81CE-7A6B61E44DC1}" type="pres">
      <dgm:prSet presAssocID="{6F8715CD-1747-49AF-834F-69270E349176}" presName="compNode" presStyleCnt="0"/>
      <dgm:spPr/>
    </dgm:pt>
    <dgm:pt modelId="{D530BAD7-4A7B-4A7C-93D7-D728FDFCD1D8}" type="pres">
      <dgm:prSet presAssocID="{6F8715CD-1747-49AF-834F-69270E349176}" presName="bkgdShape" presStyleLbl="node1" presStyleIdx="0" presStyleCnt="4"/>
      <dgm:spPr/>
      <dgm:t>
        <a:bodyPr/>
        <a:lstStyle/>
        <a:p>
          <a:endParaRPr lang="ru-RU"/>
        </a:p>
      </dgm:t>
    </dgm:pt>
    <dgm:pt modelId="{7539B394-B951-4EF2-AB51-1DBFCA10B8A3}" type="pres">
      <dgm:prSet presAssocID="{6F8715CD-1747-49AF-834F-69270E34917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FB53F-0CED-48BE-B325-CD0BC8CD7864}" type="pres">
      <dgm:prSet presAssocID="{6F8715CD-1747-49AF-834F-69270E349176}" presName="invisiNode" presStyleLbl="node1" presStyleIdx="0" presStyleCnt="4"/>
      <dgm:spPr/>
    </dgm:pt>
    <dgm:pt modelId="{31ED7AD1-444C-487C-802D-C411B75B256B}" type="pres">
      <dgm:prSet presAssocID="{6F8715CD-1747-49AF-834F-69270E349176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1D5258C-674F-4B14-AA80-6B7C99BA4080}" type="pres">
      <dgm:prSet presAssocID="{57B8827E-5338-4B5D-BEDC-745C2425DEC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57970D1-82B2-4AB5-94BF-85E6B0CE2371}" type="pres">
      <dgm:prSet presAssocID="{ECF346B5-2FF4-4EEC-B137-5307B3C214FC}" presName="compNode" presStyleCnt="0"/>
      <dgm:spPr/>
    </dgm:pt>
    <dgm:pt modelId="{BD39CEE5-822A-4638-96A5-53AC305C9CE7}" type="pres">
      <dgm:prSet presAssocID="{ECF346B5-2FF4-4EEC-B137-5307B3C214FC}" presName="bkgdShape" presStyleLbl="node1" presStyleIdx="1" presStyleCnt="4"/>
      <dgm:spPr/>
      <dgm:t>
        <a:bodyPr/>
        <a:lstStyle/>
        <a:p>
          <a:endParaRPr lang="ru-RU"/>
        </a:p>
      </dgm:t>
    </dgm:pt>
    <dgm:pt modelId="{009F6D92-137D-4D46-866A-626FAB58B5FE}" type="pres">
      <dgm:prSet presAssocID="{ECF346B5-2FF4-4EEC-B137-5307B3C214F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4B752-295D-49A4-85A1-621988EBE4B0}" type="pres">
      <dgm:prSet presAssocID="{ECF346B5-2FF4-4EEC-B137-5307B3C214FC}" presName="invisiNode" presStyleLbl="node1" presStyleIdx="1" presStyleCnt="4"/>
      <dgm:spPr/>
    </dgm:pt>
    <dgm:pt modelId="{D54D3D33-F9B2-4279-820F-CDDD63705006}" type="pres">
      <dgm:prSet presAssocID="{ECF346B5-2FF4-4EEC-B137-5307B3C214FC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FDC59C6-0AF0-41F7-B9C9-1221443986A7}" type="pres">
      <dgm:prSet presAssocID="{525FF717-DD8D-4545-BF32-24147E96873E}" presName="sibTrans" presStyleLbl="sibTrans2D1" presStyleIdx="0" presStyleCnt="0"/>
      <dgm:spPr/>
    </dgm:pt>
    <dgm:pt modelId="{04DC7EC1-0522-4486-AB8A-07497DEB0F01}" type="pres">
      <dgm:prSet presAssocID="{3BF4A631-5020-4893-8E4F-AE8E91853B4A}" presName="compNode" presStyleCnt="0"/>
      <dgm:spPr/>
    </dgm:pt>
    <dgm:pt modelId="{3E4E06E5-DB92-46D7-9346-7722FFA13FD9}" type="pres">
      <dgm:prSet presAssocID="{3BF4A631-5020-4893-8E4F-AE8E91853B4A}" presName="bkgdShape" presStyleLbl="node1" presStyleIdx="2" presStyleCnt="4"/>
      <dgm:spPr/>
      <dgm:t>
        <a:bodyPr/>
        <a:lstStyle/>
        <a:p>
          <a:endParaRPr lang="ru-RU"/>
        </a:p>
      </dgm:t>
    </dgm:pt>
    <dgm:pt modelId="{BF15D6AB-F3AD-494C-AD68-9ABB204A2FA5}" type="pres">
      <dgm:prSet presAssocID="{3BF4A631-5020-4893-8E4F-AE8E91853B4A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C3E65D-B0CB-4514-8371-19B5ADDDD620}" type="pres">
      <dgm:prSet presAssocID="{3BF4A631-5020-4893-8E4F-AE8E91853B4A}" presName="invisiNode" presStyleLbl="node1" presStyleIdx="2" presStyleCnt="4"/>
      <dgm:spPr/>
    </dgm:pt>
    <dgm:pt modelId="{896BAE4F-C755-44BB-BC22-EB2B95FC80AC}" type="pres">
      <dgm:prSet presAssocID="{3BF4A631-5020-4893-8E4F-AE8E91853B4A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AF3AE6F-9379-4222-9B7A-5314220D20EF}" type="pres">
      <dgm:prSet presAssocID="{AC16EFF2-CC31-4E5F-9604-056C7236696B}" presName="sibTrans" presStyleLbl="sibTrans2D1" presStyleIdx="0" presStyleCnt="0"/>
      <dgm:spPr/>
    </dgm:pt>
    <dgm:pt modelId="{38C17F18-530F-4CFC-A38B-2E9AE592D2DD}" type="pres">
      <dgm:prSet presAssocID="{9111D767-B635-4FA6-8178-45F8D25C42B7}" presName="compNode" presStyleCnt="0"/>
      <dgm:spPr/>
    </dgm:pt>
    <dgm:pt modelId="{F44AA9D8-2E54-4B77-A3EA-A10BE14692EC}" type="pres">
      <dgm:prSet presAssocID="{9111D767-B635-4FA6-8178-45F8D25C42B7}" presName="bkgdShape" presStyleLbl="node1" presStyleIdx="3" presStyleCnt="4"/>
      <dgm:spPr/>
      <dgm:t>
        <a:bodyPr/>
        <a:lstStyle/>
        <a:p>
          <a:endParaRPr lang="ru-RU"/>
        </a:p>
      </dgm:t>
    </dgm:pt>
    <dgm:pt modelId="{62FFBC05-C01C-48DA-8957-6583435E4BCE}" type="pres">
      <dgm:prSet presAssocID="{9111D767-B635-4FA6-8178-45F8D25C42B7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35976-7DAF-46ED-B656-66F1F8FC7930}" type="pres">
      <dgm:prSet presAssocID="{9111D767-B635-4FA6-8178-45F8D25C42B7}" presName="invisiNode" presStyleLbl="node1" presStyleIdx="3" presStyleCnt="4"/>
      <dgm:spPr/>
    </dgm:pt>
    <dgm:pt modelId="{BD0A77FF-B47B-4891-9697-373D169889E5}" type="pres">
      <dgm:prSet presAssocID="{9111D767-B635-4FA6-8178-45F8D25C42B7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7F18DE7-2BCA-4E84-8E15-44922AECA0C4}" type="presOf" srcId="{3BF4A631-5020-4893-8E4F-AE8E91853B4A}" destId="{BF15D6AB-F3AD-494C-AD68-9ABB204A2FA5}" srcOrd="1" destOrd="0" presId="urn:microsoft.com/office/officeart/2005/8/layout/hList7"/>
    <dgm:cxn modelId="{4D8E8EF8-B8A5-476D-A4D7-751F4DC78500}" type="presOf" srcId="{57B8827E-5338-4B5D-BEDC-745C2425DEC4}" destId="{D1D5258C-674F-4B14-AA80-6B7C99BA4080}" srcOrd="0" destOrd="0" presId="urn:microsoft.com/office/officeart/2005/8/layout/hList7"/>
    <dgm:cxn modelId="{F87F90B5-BB57-4391-ACF6-83B3EDF306EE}" type="presOf" srcId="{6F8715CD-1747-49AF-834F-69270E349176}" destId="{7539B394-B951-4EF2-AB51-1DBFCA10B8A3}" srcOrd="1" destOrd="0" presId="urn:microsoft.com/office/officeart/2005/8/layout/hList7"/>
    <dgm:cxn modelId="{CFF5FDF9-9CE7-41E0-A44F-C19F7FCEF244}" type="presOf" srcId="{ED72A64D-3102-4200-AAC9-649B120F99ED}" destId="{F9688F17-615F-4EF4-834B-337D918BEE41}" srcOrd="0" destOrd="0" presId="urn:microsoft.com/office/officeart/2005/8/layout/hList7"/>
    <dgm:cxn modelId="{C8A816A8-9D3C-45D2-BA58-F95DBDBC68F0}" srcId="{ED72A64D-3102-4200-AAC9-649B120F99ED}" destId="{6F8715CD-1747-49AF-834F-69270E349176}" srcOrd="0" destOrd="0" parTransId="{002252CD-F2AB-4440-A21C-BC7AFB0F21C6}" sibTransId="{57B8827E-5338-4B5D-BEDC-745C2425DEC4}"/>
    <dgm:cxn modelId="{DB43D112-CB01-4DC4-89C3-5D434FD3DF8A}" srcId="{ED72A64D-3102-4200-AAC9-649B120F99ED}" destId="{9111D767-B635-4FA6-8178-45F8D25C42B7}" srcOrd="3" destOrd="0" parTransId="{2E89997A-51D1-45AF-B00F-60BEBF3CB7EB}" sibTransId="{175B04CD-9056-4E98-880E-72CAC2C99556}"/>
    <dgm:cxn modelId="{DECB0893-65A5-467C-BB49-6ACBB4B2FB78}" type="presOf" srcId="{9111D767-B635-4FA6-8178-45F8D25C42B7}" destId="{F44AA9D8-2E54-4B77-A3EA-A10BE14692EC}" srcOrd="0" destOrd="0" presId="urn:microsoft.com/office/officeart/2005/8/layout/hList7"/>
    <dgm:cxn modelId="{C7D5C342-EFC6-49DF-A102-8B013DF65F4D}" type="presOf" srcId="{AC16EFF2-CC31-4E5F-9604-056C7236696B}" destId="{5AF3AE6F-9379-4222-9B7A-5314220D20EF}" srcOrd="0" destOrd="0" presId="urn:microsoft.com/office/officeart/2005/8/layout/hList7"/>
    <dgm:cxn modelId="{95E2706E-81A3-4619-B9FA-FC8A4842C676}" type="presOf" srcId="{9111D767-B635-4FA6-8178-45F8D25C42B7}" destId="{62FFBC05-C01C-48DA-8957-6583435E4BCE}" srcOrd="1" destOrd="0" presId="urn:microsoft.com/office/officeart/2005/8/layout/hList7"/>
    <dgm:cxn modelId="{1D0AB878-A083-4458-B124-40505B3A1023}" type="presOf" srcId="{ECF346B5-2FF4-4EEC-B137-5307B3C214FC}" destId="{009F6D92-137D-4D46-866A-626FAB58B5FE}" srcOrd="1" destOrd="0" presId="urn:microsoft.com/office/officeart/2005/8/layout/hList7"/>
    <dgm:cxn modelId="{F0F961F6-AB91-4DCA-AB0C-395F56847B88}" type="presOf" srcId="{3BF4A631-5020-4893-8E4F-AE8E91853B4A}" destId="{3E4E06E5-DB92-46D7-9346-7722FFA13FD9}" srcOrd="0" destOrd="0" presId="urn:microsoft.com/office/officeart/2005/8/layout/hList7"/>
    <dgm:cxn modelId="{CCFAE4C0-6DE2-4864-9222-91552E08ACBF}" srcId="{ED72A64D-3102-4200-AAC9-649B120F99ED}" destId="{ECF346B5-2FF4-4EEC-B137-5307B3C214FC}" srcOrd="1" destOrd="0" parTransId="{6A995C83-C9B9-44A8-8D40-91AF86AE509D}" sibTransId="{525FF717-DD8D-4545-BF32-24147E96873E}"/>
    <dgm:cxn modelId="{76A4FC2F-0301-40BC-B6D5-C05F541F54F5}" type="presOf" srcId="{525FF717-DD8D-4545-BF32-24147E96873E}" destId="{EFDC59C6-0AF0-41F7-B9C9-1221443986A7}" srcOrd="0" destOrd="0" presId="urn:microsoft.com/office/officeart/2005/8/layout/hList7"/>
    <dgm:cxn modelId="{B2D32A62-E88B-4C51-A368-C276D52283AB}" type="presOf" srcId="{ECF346B5-2FF4-4EEC-B137-5307B3C214FC}" destId="{BD39CEE5-822A-4638-96A5-53AC305C9CE7}" srcOrd="0" destOrd="0" presId="urn:microsoft.com/office/officeart/2005/8/layout/hList7"/>
    <dgm:cxn modelId="{C3FF729F-58A6-43D9-A320-0F6301BD02A6}" type="presOf" srcId="{6F8715CD-1747-49AF-834F-69270E349176}" destId="{D530BAD7-4A7B-4A7C-93D7-D728FDFCD1D8}" srcOrd="0" destOrd="0" presId="urn:microsoft.com/office/officeart/2005/8/layout/hList7"/>
    <dgm:cxn modelId="{3A005609-9BBF-4ACA-89E8-FA7478A9BA31}" srcId="{ED72A64D-3102-4200-AAC9-649B120F99ED}" destId="{3BF4A631-5020-4893-8E4F-AE8E91853B4A}" srcOrd="2" destOrd="0" parTransId="{BDB1A685-8346-4648-95E2-1F4032855531}" sibTransId="{AC16EFF2-CC31-4E5F-9604-056C7236696B}"/>
    <dgm:cxn modelId="{9C8A2428-2136-479B-B7A9-AD490BF01CE0}" type="presParOf" srcId="{F9688F17-615F-4EF4-834B-337D918BEE41}" destId="{117783CF-CE9B-4E86-A820-E60D2C296262}" srcOrd="0" destOrd="0" presId="urn:microsoft.com/office/officeart/2005/8/layout/hList7"/>
    <dgm:cxn modelId="{23943E37-C2B7-496B-A791-A4FC3F222EF1}" type="presParOf" srcId="{F9688F17-615F-4EF4-834B-337D918BEE41}" destId="{C6D04E69-EBFA-4F01-94EA-85B1AB647E9E}" srcOrd="1" destOrd="0" presId="urn:microsoft.com/office/officeart/2005/8/layout/hList7"/>
    <dgm:cxn modelId="{5BFBD4BE-3016-4591-8E9A-CDA4376FD559}" type="presParOf" srcId="{C6D04E69-EBFA-4F01-94EA-85B1AB647E9E}" destId="{642FAAC2-D71A-4000-81CE-7A6B61E44DC1}" srcOrd="0" destOrd="0" presId="urn:microsoft.com/office/officeart/2005/8/layout/hList7"/>
    <dgm:cxn modelId="{6D899FF3-3572-47DE-B45A-938664964848}" type="presParOf" srcId="{642FAAC2-D71A-4000-81CE-7A6B61E44DC1}" destId="{D530BAD7-4A7B-4A7C-93D7-D728FDFCD1D8}" srcOrd="0" destOrd="0" presId="urn:microsoft.com/office/officeart/2005/8/layout/hList7"/>
    <dgm:cxn modelId="{DAF01FED-DAF9-47AC-B64A-D8A651F3C66F}" type="presParOf" srcId="{642FAAC2-D71A-4000-81CE-7A6B61E44DC1}" destId="{7539B394-B951-4EF2-AB51-1DBFCA10B8A3}" srcOrd="1" destOrd="0" presId="urn:microsoft.com/office/officeart/2005/8/layout/hList7"/>
    <dgm:cxn modelId="{C7E55667-896B-4DA3-A157-4AAD07051F5E}" type="presParOf" srcId="{642FAAC2-D71A-4000-81CE-7A6B61E44DC1}" destId="{8CCFB53F-0CED-48BE-B325-CD0BC8CD7864}" srcOrd="2" destOrd="0" presId="urn:microsoft.com/office/officeart/2005/8/layout/hList7"/>
    <dgm:cxn modelId="{BDB7A217-F480-438F-AD6D-13855BF62B68}" type="presParOf" srcId="{642FAAC2-D71A-4000-81CE-7A6B61E44DC1}" destId="{31ED7AD1-444C-487C-802D-C411B75B256B}" srcOrd="3" destOrd="0" presId="urn:microsoft.com/office/officeart/2005/8/layout/hList7"/>
    <dgm:cxn modelId="{67A9D577-4169-44B8-8488-26DC6EDCBB50}" type="presParOf" srcId="{C6D04E69-EBFA-4F01-94EA-85B1AB647E9E}" destId="{D1D5258C-674F-4B14-AA80-6B7C99BA4080}" srcOrd="1" destOrd="0" presId="urn:microsoft.com/office/officeart/2005/8/layout/hList7"/>
    <dgm:cxn modelId="{68BF8C05-497D-4890-9A57-39A8E2720D75}" type="presParOf" srcId="{C6D04E69-EBFA-4F01-94EA-85B1AB647E9E}" destId="{F57970D1-82B2-4AB5-94BF-85E6B0CE2371}" srcOrd="2" destOrd="0" presId="urn:microsoft.com/office/officeart/2005/8/layout/hList7"/>
    <dgm:cxn modelId="{84237B54-5C1E-490D-9B38-07AF4DB161EA}" type="presParOf" srcId="{F57970D1-82B2-4AB5-94BF-85E6B0CE2371}" destId="{BD39CEE5-822A-4638-96A5-53AC305C9CE7}" srcOrd="0" destOrd="0" presId="urn:microsoft.com/office/officeart/2005/8/layout/hList7"/>
    <dgm:cxn modelId="{AC1BCF64-7DBB-4F77-B3C3-11909621BFEC}" type="presParOf" srcId="{F57970D1-82B2-4AB5-94BF-85E6B0CE2371}" destId="{009F6D92-137D-4D46-866A-626FAB58B5FE}" srcOrd="1" destOrd="0" presId="urn:microsoft.com/office/officeart/2005/8/layout/hList7"/>
    <dgm:cxn modelId="{A334620E-4BF8-44A0-9900-E867599165F0}" type="presParOf" srcId="{F57970D1-82B2-4AB5-94BF-85E6B0CE2371}" destId="{2EC4B752-295D-49A4-85A1-621988EBE4B0}" srcOrd="2" destOrd="0" presId="urn:microsoft.com/office/officeart/2005/8/layout/hList7"/>
    <dgm:cxn modelId="{4B7A59C5-34D5-4A3D-B2E6-0F71C723C93B}" type="presParOf" srcId="{F57970D1-82B2-4AB5-94BF-85E6B0CE2371}" destId="{D54D3D33-F9B2-4279-820F-CDDD63705006}" srcOrd="3" destOrd="0" presId="urn:microsoft.com/office/officeart/2005/8/layout/hList7"/>
    <dgm:cxn modelId="{7DC0862A-4D55-4147-BBBF-A9028E7D69D2}" type="presParOf" srcId="{C6D04E69-EBFA-4F01-94EA-85B1AB647E9E}" destId="{EFDC59C6-0AF0-41F7-B9C9-1221443986A7}" srcOrd="3" destOrd="0" presId="urn:microsoft.com/office/officeart/2005/8/layout/hList7"/>
    <dgm:cxn modelId="{4D3B6195-3AB2-48C4-9112-B5D914A4909C}" type="presParOf" srcId="{C6D04E69-EBFA-4F01-94EA-85B1AB647E9E}" destId="{04DC7EC1-0522-4486-AB8A-07497DEB0F01}" srcOrd="4" destOrd="0" presId="urn:microsoft.com/office/officeart/2005/8/layout/hList7"/>
    <dgm:cxn modelId="{2DB351BB-9E26-460E-99B8-9176D674506A}" type="presParOf" srcId="{04DC7EC1-0522-4486-AB8A-07497DEB0F01}" destId="{3E4E06E5-DB92-46D7-9346-7722FFA13FD9}" srcOrd="0" destOrd="0" presId="urn:microsoft.com/office/officeart/2005/8/layout/hList7"/>
    <dgm:cxn modelId="{9336D650-A57A-4A76-8BCC-400228999CCB}" type="presParOf" srcId="{04DC7EC1-0522-4486-AB8A-07497DEB0F01}" destId="{BF15D6AB-F3AD-494C-AD68-9ABB204A2FA5}" srcOrd="1" destOrd="0" presId="urn:microsoft.com/office/officeart/2005/8/layout/hList7"/>
    <dgm:cxn modelId="{D2C469EF-4816-44F6-A8F3-8F5E6B1F938D}" type="presParOf" srcId="{04DC7EC1-0522-4486-AB8A-07497DEB0F01}" destId="{99C3E65D-B0CB-4514-8371-19B5ADDDD620}" srcOrd="2" destOrd="0" presId="urn:microsoft.com/office/officeart/2005/8/layout/hList7"/>
    <dgm:cxn modelId="{E4F25565-BC90-4632-BA2C-76697BC1B446}" type="presParOf" srcId="{04DC7EC1-0522-4486-AB8A-07497DEB0F01}" destId="{896BAE4F-C755-44BB-BC22-EB2B95FC80AC}" srcOrd="3" destOrd="0" presId="urn:microsoft.com/office/officeart/2005/8/layout/hList7"/>
    <dgm:cxn modelId="{C5E68E6F-F95E-4C0F-9E27-6E4DF2551F37}" type="presParOf" srcId="{C6D04E69-EBFA-4F01-94EA-85B1AB647E9E}" destId="{5AF3AE6F-9379-4222-9B7A-5314220D20EF}" srcOrd="5" destOrd="0" presId="urn:microsoft.com/office/officeart/2005/8/layout/hList7"/>
    <dgm:cxn modelId="{9E1B7A91-2942-4C38-B522-748945D44B01}" type="presParOf" srcId="{C6D04E69-EBFA-4F01-94EA-85B1AB647E9E}" destId="{38C17F18-530F-4CFC-A38B-2E9AE592D2DD}" srcOrd="6" destOrd="0" presId="urn:microsoft.com/office/officeart/2005/8/layout/hList7"/>
    <dgm:cxn modelId="{3400A8B0-1894-40E9-BBE2-111A3E9D4D75}" type="presParOf" srcId="{38C17F18-530F-4CFC-A38B-2E9AE592D2DD}" destId="{F44AA9D8-2E54-4B77-A3EA-A10BE14692EC}" srcOrd="0" destOrd="0" presId="urn:microsoft.com/office/officeart/2005/8/layout/hList7"/>
    <dgm:cxn modelId="{3F39A41E-AB25-404E-80AD-AED2613DA858}" type="presParOf" srcId="{38C17F18-530F-4CFC-A38B-2E9AE592D2DD}" destId="{62FFBC05-C01C-48DA-8957-6583435E4BCE}" srcOrd="1" destOrd="0" presId="urn:microsoft.com/office/officeart/2005/8/layout/hList7"/>
    <dgm:cxn modelId="{3220AC9E-C694-4FB7-806D-C3A6F3532514}" type="presParOf" srcId="{38C17F18-530F-4CFC-A38B-2E9AE592D2DD}" destId="{2A735976-7DAF-46ED-B656-66F1F8FC7930}" srcOrd="2" destOrd="0" presId="urn:microsoft.com/office/officeart/2005/8/layout/hList7"/>
    <dgm:cxn modelId="{6DD88748-255D-4E5B-A1B1-852C56D26C99}" type="presParOf" srcId="{38C17F18-530F-4CFC-A38B-2E9AE592D2DD}" destId="{BD0A77FF-B47B-4891-9697-373D169889E5}" srcOrd="3" destOrd="0" presId="urn:microsoft.com/office/officeart/2005/8/layout/hList7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D72A64D-3102-4200-AAC9-649B120F99ED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</dgm:pt>
    <dgm:pt modelId="{625B5A54-293C-478F-AE89-7A1E97E6D613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uk-UA" sz="2400" b="0" noProof="0" dirty="0" smtClean="0"/>
            <a:t>здатність до моделювання діяльності вчителя та діяльності учнів на кожному з етапів уроку, спрямованої на досягнення освітніх результатів</a:t>
          </a:r>
          <a:endParaRPr lang="uk-UA" sz="2400" b="0" noProof="0" dirty="0"/>
        </a:p>
      </dgm:t>
    </dgm:pt>
    <dgm:pt modelId="{4F270679-4D2D-4A90-8539-9315E13EC5AC}" type="parTrans" cxnId="{2BF1D68D-A949-4EF3-89FE-21087201337D}">
      <dgm:prSet/>
      <dgm:spPr/>
      <dgm:t>
        <a:bodyPr/>
        <a:lstStyle/>
        <a:p>
          <a:endParaRPr lang="ru-RU"/>
        </a:p>
      </dgm:t>
    </dgm:pt>
    <dgm:pt modelId="{FA901D3D-6B57-4399-A15E-11242189E86B}" type="sibTrans" cxnId="{2BF1D68D-A949-4EF3-89FE-21087201337D}">
      <dgm:prSet/>
      <dgm:spPr/>
      <dgm:t>
        <a:bodyPr/>
        <a:lstStyle/>
        <a:p>
          <a:endParaRPr lang="ru-RU"/>
        </a:p>
      </dgm:t>
    </dgm:pt>
    <dgm:pt modelId="{6F8715CD-1747-49AF-834F-69270E349176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uk-UA" sz="2400" b="0" noProof="0" dirty="0" smtClean="0"/>
            <a:t>здатність вчителя до проектування процесу навчання предмету протягом навчального року, до проектування уроків, за різними навчально-методичними комплектами, відповідно до сучасних вимог;</a:t>
          </a:r>
          <a:endParaRPr lang="uk-UA" sz="2400" b="0" noProof="0" dirty="0"/>
        </a:p>
      </dgm:t>
    </dgm:pt>
    <dgm:pt modelId="{57B8827E-5338-4B5D-BEDC-745C2425DEC4}" type="sibTrans" cxnId="{C8A816A8-9D3C-45D2-BA58-F95DBDBC68F0}">
      <dgm:prSet/>
      <dgm:spPr/>
      <dgm:t>
        <a:bodyPr/>
        <a:lstStyle/>
        <a:p>
          <a:endParaRPr lang="ru-RU"/>
        </a:p>
      </dgm:t>
    </dgm:pt>
    <dgm:pt modelId="{002252CD-F2AB-4440-A21C-BC7AFB0F21C6}" type="parTrans" cxnId="{C8A816A8-9D3C-45D2-BA58-F95DBDBC68F0}">
      <dgm:prSet/>
      <dgm:spPr/>
      <dgm:t>
        <a:bodyPr/>
        <a:lstStyle/>
        <a:p>
          <a:endParaRPr lang="ru-RU"/>
        </a:p>
      </dgm:t>
    </dgm:pt>
    <dgm:pt modelId="{F9688F17-615F-4EF4-834B-337D918BEE41}" type="pres">
      <dgm:prSet presAssocID="{ED72A64D-3102-4200-AAC9-649B120F99ED}" presName="Name0" presStyleCnt="0">
        <dgm:presLayoutVars>
          <dgm:dir/>
          <dgm:resizeHandles val="exact"/>
        </dgm:presLayoutVars>
      </dgm:prSet>
      <dgm:spPr/>
    </dgm:pt>
    <dgm:pt modelId="{117783CF-CE9B-4E86-A820-E60D2C296262}" type="pres">
      <dgm:prSet presAssocID="{ED72A64D-3102-4200-AAC9-649B120F99ED}" presName="fgShape" presStyleLbl="fgShp" presStyleIdx="0" presStyleCnt="1" custLinFactNeighborY="30035"/>
      <dgm:spPr/>
    </dgm:pt>
    <dgm:pt modelId="{C6D04E69-EBFA-4F01-94EA-85B1AB647E9E}" type="pres">
      <dgm:prSet presAssocID="{ED72A64D-3102-4200-AAC9-649B120F99ED}" presName="linComp" presStyleCnt="0"/>
      <dgm:spPr/>
    </dgm:pt>
    <dgm:pt modelId="{642FAAC2-D71A-4000-81CE-7A6B61E44DC1}" type="pres">
      <dgm:prSet presAssocID="{6F8715CD-1747-49AF-834F-69270E349176}" presName="compNode" presStyleCnt="0"/>
      <dgm:spPr/>
    </dgm:pt>
    <dgm:pt modelId="{D530BAD7-4A7B-4A7C-93D7-D728FDFCD1D8}" type="pres">
      <dgm:prSet presAssocID="{6F8715CD-1747-49AF-834F-69270E349176}" presName="bkgdShape" presStyleLbl="node1" presStyleIdx="0" presStyleCnt="2"/>
      <dgm:spPr/>
      <dgm:t>
        <a:bodyPr/>
        <a:lstStyle/>
        <a:p>
          <a:endParaRPr lang="ru-RU"/>
        </a:p>
      </dgm:t>
    </dgm:pt>
    <dgm:pt modelId="{7539B394-B951-4EF2-AB51-1DBFCA10B8A3}" type="pres">
      <dgm:prSet presAssocID="{6F8715CD-1747-49AF-834F-69270E349176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FB53F-0CED-48BE-B325-CD0BC8CD7864}" type="pres">
      <dgm:prSet presAssocID="{6F8715CD-1747-49AF-834F-69270E349176}" presName="invisiNode" presStyleLbl="node1" presStyleIdx="0" presStyleCnt="2"/>
      <dgm:spPr/>
    </dgm:pt>
    <dgm:pt modelId="{31ED7AD1-444C-487C-802D-C411B75B256B}" type="pres">
      <dgm:prSet presAssocID="{6F8715CD-1747-49AF-834F-69270E349176}" presName="imagNode" presStyleLbl="fgImgPlace1" presStyleIdx="0" presStyleCnt="2" custLinFactNeighborY="-1712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1D5258C-674F-4B14-AA80-6B7C99BA4080}" type="pres">
      <dgm:prSet presAssocID="{57B8827E-5338-4B5D-BEDC-745C2425DEC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AB6349-E4F2-4871-932F-15DD5A601BBB}" type="pres">
      <dgm:prSet presAssocID="{625B5A54-293C-478F-AE89-7A1E97E6D613}" presName="compNode" presStyleCnt="0"/>
      <dgm:spPr/>
    </dgm:pt>
    <dgm:pt modelId="{A1FF3A37-A12E-490C-A4A0-D23EC7A9B773}" type="pres">
      <dgm:prSet presAssocID="{625B5A54-293C-478F-AE89-7A1E97E6D613}" presName="bkgdShape" presStyleLbl="node1" presStyleIdx="1" presStyleCnt="2"/>
      <dgm:spPr/>
      <dgm:t>
        <a:bodyPr/>
        <a:lstStyle/>
        <a:p>
          <a:endParaRPr lang="ru-RU"/>
        </a:p>
      </dgm:t>
    </dgm:pt>
    <dgm:pt modelId="{C125C692-9740-4682-BD06-DA6A76695ED0}" type="pres">
      <dgm:prSet presAssocID="{625B5A54-293C-478F-AE89-7A1E97E6D613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623B6-9DF3-4BF5-B71F-2A32A2C74DBC}" type="pres">
      <dgm:prSet presAssocID="{625B5A54-293C-478F-AE89-7A1E97E6D613}" presName="invisiNode" presStyleLbl="node1" presStyleIdx="1" presStyleCnt="2"/>
      <dgm:spPr/>
    </dgm:pt>
    <dgm:pt modelId="{FCF5A109-0549-4DE4-A21D-BC5A967A2DF8}" type="pres">
      <dgm:prSet presAssocID="{625B5A54-293C-478F-AE89-7A1E97E6D613}" presName="imagNode" presStyleLbl="fgImgPlace1" presStyleIdx="1" presStyleCnt="2" custLinFactNeighborY="-1712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9A34D8B3-F1DC-4A16-90A7-E2D6599E536B}" type="presOf" srcId="{ED72A64D-3102-4200-AAC9-649B120F99ED}" destId="{F9688F17-615F-4EF4-834B-337D918BEE41}" srcOrd="0" destOrd="0" presId="urn:microsoft.com/office/officeart/2005/8/layout/hList7"/>
    <dgm:cxn modelId="{B86CBE78-A745-4F82-9199-D5A79731F06E}" type="presOf" srcId="{625B5A54-293C-478F-AE89-7A1E97E6D613}" destId="{C125C692-9740-4682-BD06-DA6A76695ED0}" srcOrd="1" destOrd="0" presId="urn:microsoft.com/office/officeart/2005/8/layout/hList7"/>
    <dgm:cxn modelId="{FAB1E417-FA40-447C-8DEC-B4B080BE8CF8}" type="presOf" srcId="{6F8715CD-1747-49AF-834F-69270E349176}" destId="{D530BAD7-4A7B-4A7C-93D7-D728FDFCD1D8}" srcOrd="0" destOrd="0" presId="urn:microsoft.com/office/officeart/2005/8/layout/hList7"/>
    <dgm:cxn modelId="{556E930C-4BF4-437C-A6B7-430CADAF313D}" type="presOf" srcId="{57B8827E-5338-4B5D-BEDC-745C2425DEC4}" destId="{D1D5258C-674F-4B14-AA80-6B7C99BA4080}" srcOrd="0" destOrd="0" presId="urn:microsoft.com/office/officeart/2005/8/layout/hList7"/>
    <dgm:cxn modelId="{C8A816A8-9D3C-45D2-BA58-F95DBDBC68F0}" srcId="{ED72A64D-3102-4200-AAC9-649B120F99ED}" destId="{6F8715CD-1747-49AF-834F-69270E349176}" srcOrd="0" destOrd="0" parTransId="{002252CD-F2AB-4440-A21C-BC7AFB0F21C6}" sibTransId="{57B8827E-5338-4B5D-BEDC-745C2425DEC4}"/>
    <dgm:cxn modelId="{7481CB82-D0F5-4F64-8490-022D2367B4DD}" type="presOf" srcId="{6F8715CD-1747-49AF-834F-69270E349176}" destId="{7539B394-B951-4EF2-AB51-1DBFCA10B8A3}" srcOrd="1" destOrd="0" presId="urn:microsoft.com/office/officeart/2005/8/layout/hList7"/>
    <dgm:cxn modelId="{2BF1D68D-A949-4EF3-89FE-21087201337D}" srcId="{ED72A64D-3102-4200-AAC9-649B120F99ED}" destId="{625B5A54-293C-478F-AE89-7A1E97E6D613}" srcOrd="1" destOrd="0" parTransId="{4F270679-4D2D-4A90-8539-9315E13EC5AC}" sibTransId="{FA901D3D-6B57-4399-A15E-11242189E86B}"/>
    <dgm:cxn modelId="{16BDB691-EAC0-4D0F-AB54-5BFEED77611A}" type="presOf" srcId="{625B5A54-293C-478F-AE89-7A1E97E6D613}" destId="{A1FF3A37-A12E-490C-A4A0-D23EC7A9B773}" srcOrd="0" destOrd="0" presId="urn:microsoft.com/office/officeart/2005/8/layout/hList7"/>
    <dgm:cxn modelId="{65B29D0E-204F-4078-A925-DC4833187E68}" type="presParOf" srcId="{F9688F17-615F-4EF4-834B-337D918BEE41}" destId="{117783CF-CE9B-4E86-A820-E60D2C296262}" srcOrd="0" destOrd="0" presId="urn:microsoft.com/office/officeart/2005/8/layout/hList7"/>
    <dgm:cxn modelId="{46046DC9-991F-459B-9BD9-5375DB084286}" type="presParOf" srcId="{F9688F17-615F-4EF4-834B-337D918BEE41}" destId="{C6D04E69-EBFA-4F01-94EA-85B1AB647E9E}" srcOrd="1" destOrd="0" presId="urn:microsoft.com/office/officeart/2005/8/layout/hList7"/>
    <dgm:cxn modelId="{B522F5E5-C4E9-46DF-AC6C-A31B5FDBF8BF}" type="presParOf" srcId="{C6D04E69-EBFA-4F01-94EA-85B1AB647E9E}" destId="{642FAAC2-D71A-4000-81CE-7A6B61E44DC1}" srcOrd="0" destOrd="0" presId="urn:microsoft.com/office/officeart/2005/8/layout/hList7"/>
    <dgm:cxn modelId="{B4E7A3CA-A500-45BB-8436-3C3CF8EB4236}" type="presParOf" srcId="{642FAAC2-D71A-4000-81CE-7A6B61E44DC1}" destId="{D530BAD7-4A7B-4A7C-93D7-D728FDFCD1D8}" srcOrd="0" destOrd="0" presId="urn:microsoft.com/office/officeart/2005/8/layout/hList7"/>
    <dgm:cxn modelId="{D7A947A0-B876-4EE3-B55A-B06716D7E015}" type="presParOf" srcId="{642FAAC2-D71A-4000-81CE-7A6B61E44DC1}" destId="{7539B394-B951-4EF2-AB51-1DBFCA10B8A3}" srcOrd="1" destOrd="0" presId="urn:microsoft.com/office/officeart/2005/8/layout/hList7"/>
    <dgm:cxn modelId="{01D694B8-4669-4EEF-B413-E22E951E261A}" type="presParOf" srcId="{642FAAC2-D71A-4000-81CE-7A6B61E44DC1}" destId="{8CCFB53F-0CED-48BE-B325-CD0BC8CD7864}" srcOrd="2" destOrd="0" presId="urn:microsoft.com/office/officeart/2005/8/layout/hList7"/>
    <dgm:cxn modelId="{B5155337-F048-46FB-9007-27B58248713D}" type="presParOf" srcId="{642FAAC2-D71A-4000-81CE-7A6B61E44DC1}" destId="{31ED7AD1-444C-487C-802D-C411B75B256B}" srcOrd="3" destOrd="0" presId="urn:microsoft.com/office/officeart/2005/8/layout/hList7"/>
    <dgm:cxn modelId="{4DA24336-B30B-49C8-9623-827220903B90}" type="presParOf" srcId="{C6D04E69-EBFA-4F01-94EA-85B1AB647E9E}" destId="{D1D5258C-674F-4B14-AA80-6B7C99BA4080}" srcOrd="1" destOrd="0" presId="urn:microsoft.com/office/officeart/2005/8/layout/hList7"/>
    <dgm:cxn modelId="{4D226785-4C3F-4B01-9B69-A1DB2CCB9B55}" type="presParOf" srcId="{C6D04E69-EBFA-4F01-94EA-85B1AB647E9E}" destId="{F2AB6349-E4F2-4871-932F-15DD5A601BBB}" srcOrd="2" destOrd="0" presId="urn:microsoft.com/office/officeart/2005/8/layout/hList7"/>
    <dgm:cxn modelId="{D3AA6086-0861-4A7B-BBCC-42D220400F01}" type="presParOf" srcId="{F2AB6349-E4F2-4871-932F-15DD5A601BBB}" destId="{A1FF3A37-A12E-490C-A4A0-D23EC7A9B773}" srcOrd="0" destOrd="0" presId="urn:microsoft.com/office/officeart/2005/8/layout/hList7"/>
    <dgm:cxn modelId="{3B3E91F1-E0FA-40BE-816D-A37736CF7EED}" type="presParOf" srcId="{F2AB6349-E4F2-4871-932F-15DD5A601BBB}" destId="{C125C692-9740-4682-BD06-DA6A76695ED0}" srcOrd="1" destOrd="0" presId="urn:microsoft.com/office/officeart/2005/8/layout/hList7"/>
    <dgm:cxn modelId="{9D41E28C-764A-48D2-A3A0-8CF35398E905}" type="presParOf" srcId="{F2AB6349-E4F2-4871-932F-15DD5A601BBB}" destId="{753623B6-9DF3-4BF5-B71F-2A32A2C74DBC}" srcOrd="2" destOrd="0" presId="urn:microsoft.com/office/officeart/2005/8/layout/hList7"/>
    <dgm:cxn modelId="{C3304011-F84D-463B-85F3-BCDEE4E53466}" type="presParOf" srcId="{F2AB6349-E4F2-4871-932F-15DD5A601BBB}" destId="{FCF5A109-0549-4DE4-A21D-BC5A967A2DF8}" srcOrd="3" destOrd="0" presId="urn:microsoft.com/office/officeart/2005/8/layout/hList7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248F1-9235-48AA-8DF1-FA6C2201AD21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907D-C62D-447F-B6CB-F7ED31CB1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9B43207-4DA7-4A51-87FA-F6B03476C898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B93E464-06D5-45AC-B5E1-B454394C8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erm-books.ru/ne-raspre&#8230;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ln w="12700">
                  <a:noFill/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Методика навчання математики як наука і як навчальний предмет</a:t>
            </a:r>
            <a:endParaRPr lang="ru-RU" sz="3600" b="1" dirty="0">
              <a:ln w="12700">
                <a:noFill/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3" descr="C:\Documents and Settings\User\Рабочий стол\кафедра 2011-2012\декадаППД\PA02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6332" y="3356992"/>
            <a:ext cx="438080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документы со страрого ноута\Підручник. 1 клас\Ранок\Апробация\DSCF6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0" y="1772816"/>
            <a:ext cx="4875265" cy="3656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3600" dirty="0" err="1" smtClean="0"/>
              <a:t>Проектувально-моделювальна</a:t>
            </a:r>
            <a:r>
              <a:rPr lang="ru-RU" sz="3600" dirty="0" smtClean="0"/>
              <a:t> </a:t>
            </a:r>
            <a:r>
              <a:rPr lang="ru-RU" sz="3600" dirty="0" err="1" smtClean="0"/>
              <a:t>складова</a:t>
            </a:r>
            <a:r>
              <a:rPr lang="ru-RU" sz="3600" dirty="0" smtClean="0"/>
              <a:t> </a:t>
            </a:r>
            <a:r>
              <a:rPr lang="ru-RU" sz="3600" dirty="0" err="1" smtClean="0"/>
              <a:t>методичної</a:t>
            </a:r>
            <a:r>
              <a:rPr lang="ru-RU" sz="3600" dirty="0" smtClean="0"/>
              <a:t> </a:t>
            </a:r>
            <a:r>
              <a:rPr lang="ru-RU" sz="3600" dirty="0" err="1" smtClean="0"/>
              <a:t>компетентності</a:t>
            </a:r>
            <a:r>
              <a:rPr lang="ru-RU" sz="3600" dirty="0" smtClean="0"/>
              <a:t> </a:t>
            </a:r>
            <a:r>
              <a:rPr lang="ru-RU" sz="3600" dirty="0" err="1" smtClean="0"/>
              <a:t>вчителя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84784"/>
          <a:ext cx="9144000" cy="518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7783CF-CE9B-4E86-A820-E60D2C296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17783CF-CE9B-4E86-A820-E60D2C296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ED7AD1-444C-487C-802D-C411B75B2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31ED7AD1-444C-487C-802D-C411B75B2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30BAD7-4A7B-4A7C-93D7-D728FDFCD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D530BAD7-4A7B-4A7C-93D7-D728FDFCD1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F5A109-0549-4DE4-A21D-BC5A967A2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FCF5A109-0549-4DE4-A21D-BC5A967A2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FF3A37-A12E-490C-A4A0-D23EC7A9B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A1FF3A37-A12E-490C-A4A0-D23EC7A9B7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8884"/>
            <a:ext cx="8229600" cy="1252728"/>
          </a:xfrm>
        </p:spPr>
        <p:txBody>
          <a:bodyPr>
            <a:noAutofit/>
          </a:bodyPr>
          <a:lstStyle/>
          <a:p>
            <a:pPr lvl="1" algn="ctr" rtl="0">
              <a:lnSpc>
                <a:spcPct val="80000"/>
              </a:lnSpc>
              <a:spcBef>
                <a:spcPct val="0"/>
              </a:spcBef>
            </a:pPr>
            <a:r>
              <a:rPr lang="uk-UA" sz="3600" b="1" dirty="0">
                <a:solidFill>
                  <a:srgbClr val="FFC000"/>
                </a:solidFill>
                <a:latin typeface="+mn-lt"/>
              </a:rPr>
              <a:t>Навчальна дисципліна «Методика навчання  освітньої галузі «Математика»»</a:t>
            </a:r>
            <a:r>
              <a:rPr lang="ru-RU" sz="3600" b="1" dirty="0">
                <a:solidFill>
                  <a:srgbClr val="FFC000"/>
                </a:solidFill>
                <a:latin typeface="+mn-lt"/>
              </a:rPr>
              <a:t/>
            </a:r>
            <a:br>
              <a:rPr lang="ru-RU" sz="3600" b="1" dirty="0">
                <a:solidFill>
                  <a:srgbClr val="FFC000"/>
                </a:solidFill>
                <a:latin typeface="+mn-lt"/>
              </a:rPr>
            </a:br>
            <a:endParaRPr lang="ru-RU" sz="36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5"/>
            <a:ext cx="9144000" cy="49006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dirty="0" smtClean="0"/>
              <a:t>   Освітньо-професійною програмою підготовки  Галузевого стандарту вищої освіти  Міністерства освіти і науки України передбачено:</a:t>
            </a:r>
            <a:endParaRPr lang="ru-RU" sz="24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0" y="2857496"/>
          <a:ext cx="9144000" cy="350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0F4AC1-A5EE-4AF0-A677-755A0E615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890F4AC1-A5EE-4AF0-A677-755A0E615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3E69EC-D05D-4ED3-A360-2CC9FF6B69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ED3E69EC-D05D-4ED3-A360-2CC9FF6B69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9A552F-3E80-45DB-8E30-89D296C4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FD9A552F-3E80-45DB-8E30-89D296C4B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217C36-018C-4C40-A88A-93D411A99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9F217C36-018C-4C40-A88A-93D411A99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6E99A3-4A5D-4256-8CBE-8FE3F6212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3F6E99A3-4A5D-4256-8CBE-8FE3F62126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95AC4E-2B9F-46D9-AF65-782BEE702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C195AC4E-2B9F-46D9-AF65-782BEE7021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10BB9A-C9DD-4050-8F1F-4F705818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1D10BB9A-C9DD-4050-8F1F-4F705818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A6BE57-FD37-409A-B02D-30BD6F8D4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5DA6BE57-FD37-409A-B02D-30BD6F8D4E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Методика навчання математики в початковій школі 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47126" y="1484784"/>
          <a:ext cx="7668344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D:\документы со страрого ноута\Підручник. 1 клас\Ранок\Апробация\DSCF61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81128"/>
            <a:ext cx="2667178" cy="2132856"/>
          </a:xfrm>
          <a:prstGeom prst="rect">
            <a:avLst/>
          </a:prstGeom>
          <a:noFill/>
        </p:spPr>
      </p:pic>
      <p:pic>
        <p:nvPicPr>
          <p:cNvPr id="6" name="Picture 2" descr="D:\ФОТО\Фото. 3-й класс\Рисунок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628800"/>
            <a:ext cx="1476170" cy="1108117"/>
          </a:xfrm>
          <a:prstGeom prst="rect">
            <a:avLst/>
          </a:prstGeom>
          <a:noFill/>
        </p:spPr>
      </p:pic>
      <p:pic>
        <p:nvPicPr>
          <p:cNvPr id="9" name="Picture 4" descr="D:\ФОТО\Мои документы\Фото\2-й клас\IMAG17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068960"/>
            <a:ext cx="2076953" cy="1243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2FDE10-6BD3-4CE2-A1E6-39B87AA3C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92FDE10-6BD3-4CE2-A1E6-39B87AA3C4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0589CE-89B0-4F7E-BBAD-56427BD6C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B30589CE-89B0-4F7E-BBAD-56427BD6C0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B1381B-C619-4FDE-8B06-3D64A527C2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A7B1381B-C619-4FDE-8B06-3D64A527C2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91319A-D2BD-421A-A747-09FBA48DF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CC91319A-D2BD-421A-A747-09FBA48DF3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8CB86F-16C1-409B-9C4E-587BE5AE0A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908CB86F-16C1-409B-9C4E-587BE5AE0A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Методика навчання математики в початковій школі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FB145C-859C-4715-8BC5-2F382E8BE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AFB145C-859C-4715-8BC5-2F382E8BE0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45485D-EB83-462F-8314-C97D13705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9645485D-EB83-462F-8314-C97D137052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2CB357-7255-412A-A502-51DFAAFA3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162CB357-7255-412A-A502-51DFAAFA3D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43438" y="-928718"/>
            <a:ext cx="4643438" cy="659735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Фридман Л. М. Психолого-педагогические основы обучения математике в школе:</a:t>
            </a:r>
            <a:r>
              <a:rPr lang="en-US" sz="24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Учителю математики о </a:t>
            </a:r>
            <a:r>
              <a:rPr lang="ru-RU" sz="2400" b="1" dirty="0" err="1" smtClean="0">
                <a:solidFill>
                  <a:schemeClr val="tx1"/>
                </a:solidFill>
                <a:latin typeface="+mn-lt"/>
              </a:rPr>
              <a:t>пед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. психологии. – М.: Просвещение, 1983.</a:t>
            </a:r>
            <a:br>
              <a:rPr lang="ru-RU" sz="2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2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+mn-lt"/>
              </a:rPr>
            </a:br>
            <a:r>
              <a:rPr lang="ru-RU" sz="2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+mn-lt"/>
              </a:rPr>
            </a:br>
            <a:r>
              <a:rPr lang="en-US" sz="2400" b="1" u="sng" dirty="0" smtClean="0">
                <a:solidFill>
                  <a:schemeClr val="tx1"/>
                </a:solidFill>
                <a:latin typeface="+mn-lt"/>
              </a:rPr>
              <a:t>http://forum.myword.ru/index.php?/files/file/12631-psihologo-pedagogicheskie-osnovi-obuchenija-matematike-v-shkole/</a:t>
            </a:r>
            <a:endParaRPr lang="ru-RU" sz="2400" b="1" u="sng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Аспірантура\Грудёнов Я.И. Психолого-дидактические основы методики обучения математике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72823" y="1172822"/>
            <a:ext cx="6773628" cy="44279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00562" y="-24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Грудёнов</a:t>
            </a:r>
            <a:r>
              <a:rPr lang="ru-RU" sz="2400" b="1" dirty="0" smtClean="0"/>
              <a:t> Я.И. Психолого-дидактические основы методики обучения математике/ </a:t>
            </a:r>
            <a:r>
              <a:rPr lang="ru-RU" sz="2400" b="1" dirty="0" err="1" smtClean="0"/>
              <a:t>Я.И.Грудёнов.-М.:Педагогика</a:t>
            </a:r>
            <a:r>
              <a:rPr lang="ru-RU" sz="2400" b="1" dirty="0" smtClean="0"/>
              <a:t>, 1987.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683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628" y="-642966"/>
            <a:ext cx="4071396" cy="3816424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chemeClr val="tx1"/>
                </a:solidFill>
                <a:latin typeface="+mn-lt"/>
              </a:rPr>
              <a:t>Слєпкань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 З.</a:t>
            </a:r>
            <a:r>
              <a:rPr lang="uk-UA" sz="2400" b="1" dirty="0" smtClean="0">
                <a:solidFill>
                  <a:schemeClr val="tx1"/>
                </a:solidFill>
                <a:latin typeface="+mn-lt"/>
              </a:rPr>
              <a:t>І. </a:t>
            </a:r>
            <a:r>
              <a:rPr lang="ru-RU" sz="2400" b="1" dirty="0" err="1" smtClean="0">
                <a:solidFill>
                  <a:schemeClr val="tx1"/>
                </a:solidFill>
                <a:latin typeface="+mn-lt"/>
              </a:rPr>
              <a:t>Психолого-педагогічні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 та </a:t>
            </a:r>
            <a:r>
              <a:rPr lang="ru-RU" sz="2400" b="1" dirty="0" err="1" smtClean="0">
                <a:solidFill>
                  <a:schemeClr val="tx1"/>
                </a:solidFill>
                <a:latin typeface="+mn-lt"/>
              </a:rPr>
              <a:t>методичні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+mn-lt"/>
              </a:rPr>
              <a:t>основи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+mn-lt"/>
              </a:rPr>
              <a:t>розвивального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+mn-lt"/>
              </a:rPr>
              <a:t>навчання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 математики.- </a:t>
            </a:r>
            <a:r>
              <a:rPr lang="ru-RU" sz="2400" b="1" dirty="0" err="1" smtClean="0">
                <a:solidFill>
                  <a:schemeClr val="tx1"/>
                </a:solidFill>
                <a:latin typeface="+mn-lt"/>
              </a:rPr>
              <a:t>Видавництво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 : </a:t>
            </a:r>
            <a:r>
              <a:rPr lang="ru-RU" sz="2400" b="1" dirty="0" err="1" smtClean="0">
                <a:solidFill>
                  <a:schemeClr val="tx1"/>
                </a:solidFill>
                <a:latin typeface="+mn-lt"/>
              </a:rPr>
              <a:t>Підручники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 та </a:t>
            </a:r>
            <a:r>
              <a:rPr lang="ru-RU" sz="2400" b="1" dirty="0" err="1" smtClean="0">
                <a:solidFill>
                  <a:schemeClr val="tx1"/>
                </a:solidFill>
                <a:latin typeface="+mn-lt"/>
              </a:rPr>
              <a:t>Посібники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, 2006. – 240 с.</a:t>
            </a:r>
            <a:endParaRPr lang="ru-RU" sz="24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974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929190" y="71414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 err="1" smtClean="0">
                <a:ea typeface="+mj-ea"/>
                <a:cs typeface="+mj-cs"/>
              </a:rPr>
              <a:t>Якиманская</a:t>
            </a:r>
            <a:r>
              <a:rPr lang="uk-UA" sz="2400" b="1" dirty="0" smtClean="0">
                <a:ea typeface="+mj-ea"/>
                <a:cs typeface="+mj-cs"/>
              </a:rPr>
              <a:t> И.С. </a:t>
            </a:r>
            <a:r>
              <a:rPr lang="ru-RU" sz="2400" b="1" dirty="0" smtClean="0"/>
              <a:t>Психологические основы математического образования. – М. : Академия, 2004.</a:t>
            </a:r>
            <a:endParaRPr lang="ru-RU" sz="2400" b="1" dirty="0" smtClean="0">
              <a:ea typeface="+mj-ea"/>
              <a:cs typeface="+mj-cs"/>
            </a:endParaRPr>
          </a:p>
          <a:p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40966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uk-UA" sz="3600" b="1" dirty="0" smtClean="0">
                <a:solidFill>
                  <a:srgbClr val="FFC000"/>
                </a:solidFill>
                <a:latin typeface="+mn-lt"/>
              </a:rPr>
            </a:br>
            <a:r>
              <a:rPr lang="uk-UA" sz="3600" b="1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uk-UA" sz="3600" b="1" dirty="0" smtClean="0">
                <a:solidFill>
                  <a:srgbClr val="FFC000"/>
                </a:solidFill>
                <a:latin typeface="+mn-lt"/>
              </a:rPr>
            </a:br>
            <a:r>
              <a:rPr lang="uk-UA" sz="3600" b="1" dirty="0" smtClean="0">
                <a:solidFill>
                  <a:srgbClr val="FFC000"/>
                </a:solidFill>
                <a:latin typeface="+mn-lt"/>
              </a:rPr>
              <a:t>Трактування поняття </a:t>
            </a:r>
            <a:r>
              <a:rPr lang="uk-UA" sz="3600" b="1" dirty="0" err="1" smtClean="0">
                <a:solidFill>
                  <a:srgbClr val="FFC000"/>
                </a:solidFill>
                <a:latin typeface="+mn-lt"/>
              </a:rPr>
              <a:t>„методика”</a:t>
            </a:r>
            <a:r>
              <a:rPr lang="uk-UA" sz="3600" b="1" dirty="0" smtClean="0">
                <a:solidFill>
                  <a:srgbClr val="FFC000"/>
                </a:solidFill>
                <a:latin typeface="+mn-lt"/>
              </a:rPr>
              <a:t>:</a:t>
            </a:r>
            <a:br>
              <a:rPr lang="uk-UA" sz="3600" b="1" dirty="0" smtClean="0">
                <a:solidFill>
                  <a:srgbClr val="FFC000"/>
                </a:solidFill>
                <a:latin typeface="+mn-lt"/>
              </a:rPr>
            </a:br>
            <a:r>
              <a:rPr lang="uk-UA" sz="3600" b="1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uk-UA" sz="3600" b="1" dirty="0" smtClean="0">
                <a:solidFill>
                  <a:srgbClr val="FFC000"/>
                </a:solidFill>
                <a:latin typeface="+mn-lt"/>
              </a:rPr>
            </a:br>
            <a:endParaRPr lang="ru-RU" sz="36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5191"/>
            <a:ext cx="8043890" cy="5082809"/>
          </a:xfrm>
        </p:spPr>
        <p:txBody>
          <a:bodyPr>
            <a:normAutofit/>
          </a:bodyPr>
          <a:lstStyle/>
          <a:p>
            <a:pPr algn="just">
              <a:spcAft>
                <a:spcPts val="1200"/>
              </a:spcAft>
            </a:pPr>
            <a:endParaRPr lang="ru-RU" sz="2400" dirty="0" smtClean="0"/>
          </a:p>
          <a:p>
            <a:pPr algn="just">
              <a:spcAft>
                <a:spcPts val="1200"/>
              </a:spcAft>
            </a:pPr>
            <a:endParaRPr lang="ru-RU" sz="2400" dirty="0"/>
          </a:p>
          <a:p>
            <a:pPr algn="just">
              <a:spcAft>
                <a:spcPts val="1200"/>
              </a:spcAft>
            </a:pPr>
            <a:endParaRPr lang="ru-RU" sz="24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-285784" y="1397000"/>
          <a:ext cx="9429784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одержимое 2"/>
          <p:cNvSpPr txBox="1">
            <a:spLocks/>
          </p:cNvSpPr>
          <p:nvPr/>
        </p:nvSpPr>
        <p:spPr>
          <a:xfrm>
            <a:off x="2357422" y="1928802"/>
            <a:ext cx="662682" cy="4500594"/>
          </a:xfrm>
          <a:prstGeom prst="rect">
            <a:avLst/>
          </a:prstGeom>
        </p:spPr>
        <p:txBody>
          <a:bodyPr vert="wordArtVert" wrap="square" lIns="0" tIns="0" rIns="0" bIns="0" rtlCol="0">
            <a:spAutoFit/>
          </a:bodyPr>
          <a:lstStyle/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uk-UA" sz="4000" b="1" i="0" u="none" strike="noStrike" kern="1400" cap="none" spc="-10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методика </a:t>
            </a:r>
            <a:endParaRPr kumimoji="0" lang="ru-RU" sz="4000" i="0" u="none" strike="noStrike" kern="1400" cap="none" spc="-10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61F82F-E030-40E2-AEB6-1FB16978D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461F82F-E030-40E2-AEB6-1FB16978D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13C231-909E-4F8A-98DF-BF73176EB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3B13C231-909E-4F8A-98DF-BF73176EB0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C298F5-A6A2-42CC-813D-2AA536F5A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54C298F5-A6A2-42CC-813D-2AA536F5A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937D9B-732F-46C1-A355-F84CE00B8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E3937D9B-732F-46C1-A355-F84CE00B8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  <a:latin typeface="+mn-lt"/>
              </a:rPr>
              <a:t>Підручники з методики навчання математики 18-19 ст.</a:t>
            </a:r>
            <a:endParaRPr lang="ru-RU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4" name="Содержимое 3" descr="p000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63267"/>
            <a:ext cx="4286280" cy="5394733"/>
          </a:xfrm>
        </p:spPr>
      </p:pic>
      <p:pic>
        <p:nvPicPr>
          <p:cNvPr id="5" name="Содержимое 3" descr="p000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482519"/>
            <a:ext cx="4310250" cy="537548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 flipV="1">
            <a:off x="1785918" y="6429396"/>
            <a:ext cx="1000132" cy="357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 flipV="1">
            <a:off x="6215074" y="6000768"/>
            <a:ext cx="1000132" cy="357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1252728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3600" dirty="0" smtClean="0"/>
              <a:t>Навчальна дисципліна </a:t>
            </a:r>
            <a:r>
              <a:rPr lang="uk-UA" sz="3600" dirty="0" err="1" smtClean="0"/>
              <a:t>“Методика</a:t>
            </a:r>
            <a:r>
              <a:rPr lang="uk-UA" sz="3600" dirty="0" smtClean="0"/>
              <a:t> навчання освітньої галузі </a:t>
            </a:r>
            <a:r>
              <a:rPr lang="uk-UA" sz="3600" dirty="0" err="1" smtClean="0"/>
              <a:t>“Математика””</a:t>
            </a:r>
            <a:r>
              <a:rPr lang="uk-UA" sz="3600" dirty="0" smtClean="0"/>
              <a:t> (МНОГМ)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556792"/>
          <a:ext cx="9144000" cy="5301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D94A5D-1951-4E80-99E1-A31670621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4D94A5D-1951-4E80-99E1-A31670621F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81C232-230A-49D7-8A53-58AB136786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0081C232-230A-49D7-8A53-58AB136786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F7C8D6-5A42-48D6-8E27-C62991CF49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76F7C8D6-5A42-48D6-8E27-C62991CF49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1F149-7F3C-41C4-B233-41869DEC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9BB1F149-7F3C-41C4-B233-41869DEC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6D3326-FFB3-4F70-A087-1DD71052E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B66D3326-FFB3-4F70-A087-1DD71052E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</a:rPr>
              <a:t>Підручники з методики навчання математики початок 20 ст.</a:t>
            </a:r>
            <a:r>
              <a:rPr lang="uk-UA" sz="3600" dirty="0" smtClean="0">
                <a:solidFill>
                  <a:srgbClr val="FFC000"/>
                </a:solidFill>
              </a:rPr>
              <a:t/>
            </a:r>
            <a:br>
              <a:rPr lang="uk-UA" sz="3600" dirty="0" smtClean="0">
                <a:solidFill>
                  <a:srgbClr val="FFC000"/>
                </a:solidFill>
              </a:rPr>
            </a:b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5" name="Содержимое 4" descr="p000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418441"/>
            <a:ext cx="3429024" cy="5582459"/>
          </a:xfrm>
        </p:spPr>
      </p:pic>
      <p:pic>
        <p:nvPicPr>
          <p:cNvPr id="7" name="Содержимое 4" descr="p000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5" y="1428736"/>
            <a:ext cx="3458735" cy="546622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 flipV="1">
            <a:off x="1857356" y="6429396"/>
            <a:ext cx="1000132" cy="357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 flipV="1">
            <a:off x="6215074" y="6429396"/>
            <a:ext cx="1000132" cy="357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p000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2066" y="1357298"/>
            <a:ext cx="3506827" cy="5429264"/>
          </a:xfrm>
        </p:spPr>
      </p:pic>
      <p:pic>
        <p:nvPicPr>
          <p:cNvPr id="6" name="Содержимое 3" descr="p000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357298"/>
            <a:ext cx="3457524" cy="54616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0" y="71414"/>
            <a:ext cx="8858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</a:rPr>
              <a:t>Підручники з методики навчання математики початок 20 ст.</a:t>
            </a:r>
            <a:br>
              <a:rPr lang="uk-UA" sz="3600" b="1" dirty="0" smtClean="0">
                <a:solidFill>
                  <a:srgbClr val="FFC000"/>
                </a:solidFill>
              </a:rPr>
            </a:b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" y="6286544"/>
            <a:ext cx="8229600" cy="857232"/>
          </a:xfrm>
        </p:spPr>
        <p:txBody>
          <a:bodyPr>
            <a:normAutofit/>
          </a:bodyPr>
          <a:lstStyle/>
          <a:p>
            <a:r>
              <a:rPr lang="en-US" sz="2400" u="sng" dirty="0" smtClean="0">
                <a:solidFill>
                  <a:schemeClr val="tx1"/>
                </a:solidFill>
                <a:latin typeface="+mn-lt"/>
              </a:rPr>
              <a:t>http://www.mathedu.ru/mathteach/nachalka/</a:t>
            </a:r>
            <a:endParaRPr lang="ru-RU" sz="2400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 flipV="1">
            <a:off x="1714480" y="6286520"/>
            <a:ext cx="1000132" cy="357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 flipV="1">
            <a:off x="5857884" y="6286520"/>
            <a:ext cx="1000132" cy="357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  <a:latin typeface="+mn-lt"/>
              </a:rPr>
              <a:t>Підручники з методики навчання математики (20-21 ст.)</a:t>
            </a:r>
            <a:endParaRPr lang="ru-RU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7"/>
            <a:ext cx="3905945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240" y="1425599"/>
            <a:ext cx="3784726" cy="543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  <a:latin typeface="+mn-lt"/>
              </a:rPr>
              <a:t>Підручники з методики навчання математики (21 ст.)</a:t>
            </a:r>
            <a:endParaRPr lang="ru-RU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412776"/>
            <a:ext cx="3680349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387943"/>
            <a:ext cx="3714776" cy="547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>
              <a:hlinkClick r:id="rId4"/>
            </a:endParaRPr>
          </a:p>
          <a:p>
            <a:pPr>
              <a:buNone/>
            </a:pPr>
            <a:endParaRPr lang="ru-RU" dirty="0" smtClean="0">
              <a:hlinkClick r:id="rId4"/>
            </a:endParaRPr>
          </a:p>
          <a:p>
            <a:pPr>
              <a:buNone/>
            </a:pPr>
            <a:endParaRPr lang="ru-RU" dirty="0" smtClean="0">
              <a:hlinkClick r:id="rId4"/>
            </a:endParaRPr>
          </a:p>
          <a:p>
            <a:pPr>
              <a:buNone/>
            </a:pPr>
            <a:endParaRPr lang="ru-RU" dirty="0" smtClean="0">
              <a:hlinkClick r:id="rId4"/>
            </a:endParaRPr>
          </a:p>
          <a:p>
            <a:pPr>
              <a:buNone/>
            </a:pPr>
            <a:endParaRPr lang="ru-RU" dirty="0" smtClean="0">
              <a:hlinkClick r:id="rId4"/>
            </a:endParaRPr>
          </a:p>
          <a:p>
            <a:pPr>
              <a:buNone/>
            </a:pPr>
            <a:endParaRPr lang="ru-RU" dirty="0" smtClean="0">
              <a:hlinkClick r:id="rId4"/>
            </a:endParaRPr>
          </a:p>
          <a:p>
            <a:pPr>
              <a:buNone/>
            </a:pPr>
            <a:endParaRPr lang="ru-RU" dirty="0" smtClean="0">
              <a:hlinkClick r:id="rId4"/>
            </a:endParaRPr>
          </a:p>
          <a:p>
            <a:pPr>
              <a:buNone/>
            </a:pPr>
            <a:endParaRPr lang="ru-RU" dirty="0" smtClean="0">
              <a:hlinkClick r:id="rId4"/>
            </a:endParaRPr>
          </a:p>
          <a:p>
            <a:pPr>
              <a:buNone/>
            </a:pPr>
            <a:endParaRPr lang="ru-RU" dirty="0" smtClean="0">
              <a:hlinkClick r:id="rId4"/>
            </a:endParaRPr>
          </a:p>
          <a:p>
            <a:pPr>
              <a:buNone/>
            </a:pPr>
            <a:endParaRPr lang="ru-RU" dirty="0" smtClean="0">
              <a:hlinkClick r:id="rId4"/>
            </a:endParaRPr>
          </a:p>
          <a:p>
            <a:pPr>
              <a:buNone/>
            </a:pPr>
            <a:endParaRPr lang="ru-RU" dirty="0" smtClean="0">
              <a:hlinkClick r:id="rId4"/>
            </a:endParaRPr>
          </a:p>
          <a:p>
            <a:pPr>
              <a:buNone/>
            </a:pP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hlinkClick r:id="rId4"/>
              </a:rPr>
              <a:t>http://perm-books.ru/ne-raspre…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143644"/>
            <a:ext cx="8229600" cy="71435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http://aldebaron.ru/64174_metodika_obucheniya_matematike_v_nachalnyih_klassah_kurs_lektsiy_parduz_bayramukova_a_urtenova.html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0"/>
            <a:ext cx="400052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0"/>
            <a:ext cx="4000528" cy="616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143644"/>
            <a:ext cx="8229600" cy="71435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http://www.aldebarans.ru/estestv/90205-metodika-obucheniya-matematike-v-nachalnyx-klassax.html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500042"/>
            <a:ext cx="4214842" cy="561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0"/>
            <a:ext cx="4511768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58204" cy="11430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  <a:latin typeface="+mn-lt"/>
              </a:rPr>
              <a:t>Підручники з методики навчання математики (21 ст.)</a:t>
            </a:r>
            <a:endParaRPr lang="ru-RU" sz="36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38291" y="1458141"/>
            <a:ext cx="3814026" cy="539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428736"/>
            <a:ext cx="3929090" cy="5482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9482"/>
            <a:ext cx="8229600" cy="1952196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latin typeface="+mn-lt"/>
              </a:rPr>
              <a:t>Завдання методики навчання математики </a:t>
            </a:r>
            <a:r>
              <a:rPr lang="en-US" sz="4400" i="1" dirty="0" smtClean="0">
                <a:latin typeface="+mn-lt"/>
              </a:rPr>
              <a:t/>
            </a:r>
            <a:br>
              <a:rPr lang="en-US" sz="4400" i="1" dirty="0" smtClean="0">
                <a:latin typeface="+mn-lt"/>
              </a:rPr>
            </a:br>
            <a:r>
              <a:rPr lang="uk-UA" sz="3600" dirty="0" smtClean="0">
                <a:solidFill>
                  <a:srgbClr val="FF0000"/>
                </a:solidFill>
                <a:latin typeface="+mn-lt"/>
              </a:rPr>
              <a:t>дати відповідь на такі питання: 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57200" y="2500306"/>
          <a:ext cx="8229600" cy="4357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F3BAAB9-3F26-425E-AB73-861C61484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F3BAAB9-3F26-425E-AB73-861C61484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F3BAAB9-3F26-425E-AB73-861C61484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F3BAAB9-3F26-425E-AB73-861C6148465C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F3BAAB9-3F26-425E-AB73-861C61484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4048A1F-7312-4E7F-875A-759C5AE17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4048A1F-7312-4E7F-875A-759C5AE17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4048A1F-7312-4E7F-875A-759C5AE17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4048A1F-7312-4E7F-875A-759C5AE177FC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4048A1F-7312-4E7F-875A-759C5AE17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804A8C7-4B77-4756-AAD5-3D8CE6F4C3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804A8C7-4B77-4756-AAD5-3D8CE6F4C3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804A8C7-4B77-4756-AAD5-3D8CE6F4C3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804A8C7-4B77-4756-AAD5-3D8CE6F4C3F0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804A8C7-4B77-4756-AAD5-3D8CE6F4C3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4E9250B-C02B-40B8-9B23-99CBD6C4B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4E9250B-C02B-40B8-9B23-99CBD6C4B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4E9250B-C02B-40B8-9B23-99CBD6C4B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4E9250B-C02B-40B8-9B23-99CBD6C4BA8A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4E9250B-C02B-40B8-9B23-99CBD6C4B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13DD68D-DC42-40DA-AFC2-05140B9D0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13DD68D-DC42-40DA-AFC2-05140B9D0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13DD68D-DC42-40DA-AFC2-05140B9D0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13DD68D-DC42-40DA-AFC2-05140B9D02F8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13DD68D-DC42-40DA-AFC2-05140B9D0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80769C-26C6-4526-A060-71CA0A9D04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80769C-26C6-4526-A060-71CA0A9D04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80769C-26C6-4526-A060-71CA0A9D04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80769C-26C6-4526-A060-71CA0A9D0453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80769C-26C6-4526-A060-71CA0A9D04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406C611-0198-47F2-8319-EFAF3F76C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406C611-0198-47F2-8319-EFAF3F76C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406C611-0198-47F2-8319-EFAF3F76C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406C611-0198-47F2-8319-EFAF3F76C595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406C611-0198-47F2-8319-EFAF3F76C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5D4DE89-BAA5-4FA6-9843-A7F3FAFE7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5D4DE89-BAA5-4FA6-9843-A7F3FAFE7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5D4DE89-BAA5-4FA6-9843-A7F3FAFE7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5D4DE89-BAA5-4FA6-9843-A7F3FAFE7873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5D4DE89-BAA5-4FA6-9843-A7F3FAFE7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55448"/>
            <a:ext cx="8686800" cy="1252728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Навчальна дисципліна МНОГМ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2357486" y="1500174"/>
          <a:ext cx="11501486" cy="4970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47386" y="2428868"/>
            <a:ext cx="738664" cy="328614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uk-UA" sz="3600" b="1" dirty="0" smtClean="0"/>
              <a:t>Мета </a:t>
            </a:r>
            <a:r>
              <a:rPr lang="uk-UA" sz="3600" b="1" dirty="0" smtClean="0"/>
              <a:t>   курсу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1D78D7-3E33-4E51-A297-8BCC4F547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D1D78D7-3E33-4E51-A297-8BCC4F5472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7634CB-93EB-4370-9AD2-8B431554F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2B7634CB-93EB-4370-9AD2-8B431554F2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 rev="1"/>
        </p:bldSub>
      </p:bldGraphic>
      <p:bldP spid="5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/>
              <a:t>Складові  методичної компетентності вчителя 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656256"/>
          <a:ext cx="8964488" cy="491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AA166C-DCC0-46A7-8091-6ECF5514F1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AAA166C-DCC0-46A7-8091-6ECF5514F1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3F4159-31D1-4B1F-83ED-3B842463B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DE3F4159-31D1-4B1F-83ED-3B842463B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FF0E55-246E-4DE5-9B52-F3E8E89431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D5FF0E55-246E-4DE5-9B52-F3E8E89431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1302A9-B8DC-422A-8BCC-7580E8812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891302A9-B8DC-422A-8BCC-7580E88128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1BCDC8-F884-4CED-AF5B-B23D72F2D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4A1BCDC8-F884-4CED-AF5B-B23D72F2DA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B1DAF4-86E3-4771-BEA8-FC1FB61A67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78B1DAF4-86E3-4771-BEA8-FC1FB61A67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487F3F-EE6F-4269-97F4-02C5365A6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6B487F3F-EE6F-4269-97F4-02C5365A61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1DC59F-07F5-42E3-8DD2-A27847BEE6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061DC59F-07F5-42E3-8DD2-A27847BEE6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9A1028-FA94-4E41-9D67-3FA5F24DA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799A1028-FA94-4E41-9D67-3FA5F24DA5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57AC78-A351-46E2-AA16-8049CCBA8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6A57AC78-A351-46E2-AA16-8049CCBA8B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C446C6-56DA-493C-85DE-366D6BC79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34C446C6-56DA-493C-85DE-366D6BC796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FF70F7-13E4-46E4-B9A7-5FE2D1005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08FF70F7-13E4-46E4-B9A7-5FE2D1005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Нормативна складова методичної компетентності вчителя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4784"/>
          <a:ext cx="8229600" cy="518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7783CF-CE9B-4E86-A820-E60D2C296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17783CF-CE9B-4E86-A820-E60D2C296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ED7AD1-444C-487C-802D-C411B75B2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31ED7AD1-444C-487C-802D-C411B75B2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30BAD7-4A7B-4A7C-93D7-D728FDFCD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D530BAD7-4A7B-4A7C-93D7-D728FDFCD1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F5A109-0549-4DE4-A21D-BC5A967A2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FCF5A109-0549-4DE4-A21D-BC5A967A2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FF3A37-A12E-490C-A4A0-D23EC7A9B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A1FF3A37-A12E-490C-A4A0-D23EC7A9B7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Варіативна складова методичної компетентності вчителя</a:t>
            </a:r>
            <a:endParaRPr lang="ru-RU" sz="36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484785"/>
          <a:ext cx="822960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DF7874-37C5-4155-8BA1-748B4D3F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8DF7874-37C5-4155-8BA1-748B4D3F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36A518-7877-4B73-AFD7-A16EA4B77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D436A518-7877-4B73-AFD7-A16EA4B775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5491160-7FF3-40B7-9AB8-D1C902D8F7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65491160-7FF3-40B7-9AB8-D1C902D8F7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ADAAA6-1E4B-44A2-90DF-2D320B765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9EADAAA6-1E4B-44A2-90DF-2D320B765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C34938-BC7D-4B5D-A7B3-901A10E50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FAC34938-BC7D-4B5D-A7B3-901A10E50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Спеціально-методична складова методичної компетентності вчителя</a:t>
            </a:r>
            <a:endParaRPr lang="uk-UA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4784"/>
          <a:ext cx="8229600" cy="518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7783CF-CE9B-4E86-A820-E60D2C296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17783CF-CE9B-4E86-A820-E60D2C296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ED7AD1-444C-487C-802D-C411B75B2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31ED7AD1-444C-487C-802D-C411B75B2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30BAD7-4A7B-4A7C-93D7-D728FDFCD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D530BAD7-4A7B-4A7C-93D7-D728FDFCD1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F5A109-0549-4DE4-A21D-BC5A967A2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FCF5A109-0549-4DE4-A21D-BC5A967A2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FF3A37-A12E-490C-A4A0-D23EC7A9B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A1FF3A37-A12E-490C-A4A0-D23EC7A9B7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Контрольно-оцінювальна складова методичної компетентності вчителя</a:t>
            </a:r>
            <a:endParaRPr lang="uk-UA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4784"/>
          <a:ext cx="8229600" cy="518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7783CF-CE9B-4E86-A820-E60D2C296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17783CF-CE9B-4E86-A820-E60D2C296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ED7AD1-444C-487C-802D-C411B75B2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31ED7AD1-444C-487C-802D-C411B75B2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30BAD7-4A7B-4A7C-93D7-D728FDFCD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D530BAD7-4A7B-4A7C-93D7-D728FDFCD1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F5A109-0549-4DE4-A21D-BC5A967A2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FCF5A109-0549-4DE4-A21D-BC5A967A2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FF3A37-A12E-490C-A4A0-D23EC7A9B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A1FF3A37-A12E-490C-A4A0-D23EC7A9B7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Технологічна складова методичної компетентності вчителя</a:t>
            </a:r>
            <a:endParaRPr lang="uk-UA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4784"/>
          <a:ext cx="8229600" cy="518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7783CF-CE9B-4E86-A820-E60D2C296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17783CF-CE9B-4E86-A820-E60D2C296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ED7AD1-444C-487C-802D-C411B75B2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31ED7AD1-444C-487C-802D-C411B75B2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30BAD7-4A7B-4A7C-93D7-D728FDFCD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D530BAD7-4A7B-4A7C-93D7-D728FDFCD1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4D3D33-F9B2-4279-820F-CDDD63705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D54D3D33-F9B2-4279-820F-CDDD637050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39CEE5-822A-4638-96A5-53AC305C9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BD39CEE5-822A-4638-96A5-53AC305C9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6BAE4F-C755-44BB-BC22-EB2B95FC8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896BAE4F-C755-44BB-BC22-EB2B95FC80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4E06E5-DB92-46D7-9346-7722FFA13F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3E4E06E5-DB92-46D7-9346-7722FFA13F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0A77FF-B47B-4891-9697-373D16988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BD0A77FF-B47B-4891-9697-373D169889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4AA9D8-2E54-4B77-A3EA-A10BE1469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F44AA9D8-2E54-4B77-A3EA-A10BE14692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RESOURCE_PATHS_HASH_2" val="c2eaf3d83f2232aad32f0d94a5bb226706b913d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НОГМ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9555</TotalTime>
  <Words>555</Words>
  <Application>Microsoft Office PowerPoint</Application>
  <PresentationFormat>Экран (4:3)</PresentationFormat>
  <Paragraphs>100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Модульная</vt:lpstr>
      <vt:lpstr>Методика навчання математики як наука і як навчальний предмет</vt:lpstr>
      <vt:lpstr>Навчальна дисципліна “Методика навчання освітньої галузі “Математика”” (МНОГМ)</vt:lpstr>
      <vt:lpstr>Навчальна дисципліна МНОГМ</vt:lpstr>
      <vt:lpstr>Складові  методичної компетентності вчителя </vt:lpstr>
      <vt:lpstr>Нормативна складова методичної компетентності вчителя</vt:lpstr>
      <vt:lpstr>Варіативна складова методичної компетентності вчителя</vt:lpstr>
      <vt:lpstr>Спеціально-методична складова методичної компетентності вчителя</vt:lpstr>
      <vt:lpstr>Контрольно-оцінювальна складова методичної компетентності вчителя</vt:lpstr>
      <vt:lpstr>Технологічна складова методичної компетентності вчителя</vt:lpstr>
      <vt:lpstr>Проектувально-моделювальна складова методичної компетентності вчителя</vt:lpstr>
      <vt:lpstr>Навчальна дисципліна «Методика навчання  освітньої галузі «Математика»» </vt:lpstr>
      <vt:lpstr>Методика навчання математики в початковій школі </vt:lpstr>
      <vt:lpstr>Методика навчання математики в початковій школі </vt:lpstr>
      <vt:lpstr>Фридман Л. М. Психолого-педагогические основы обучения математике в школе: Учителю математики о пед. психологии. – М.: Просвещение, 1983.   http://forum.myword.ru/index.php?/files/file/12631-psihologo-pedagogicheskie-osnovi-obuchenija-matematike-v-shkole/</vt:lpstr>
      <vt:lpstr>Слайд 15</vt:lpstr>
      <vt:lpstr>Слєпкань З.І. Психолого-педагогічні та методичні основи розвивального навчання математики.- Видавництво : Підручники та Посібники, 2006. – 240 с.</vt:lpstr>
      <vt:lpstr>Слайд 17</vt:lpstr>
      <vt:lpstr>  Трактування поняття „методика”:  </vt:lpstr>
      <vt:lpstr>Підручники з методики навчання математики 18-19 ст.</vt:lpstr>
      <vt:lpstr>Підручники з методики навчання математики початок 20 ст. </vt:lpstr>
      <vt:lpstr>http://www.mathedu.ru/mathteach/nachalka/</vt:lpstr>
      <vt:lpstr>Підручники з методики навчання математики (20-21 ст.)</vt:lpstr>
      <vt:lpstr>Підручники з методики навчання математики (21 ст.)</vt:lpstr>
      <vt:lpstr>http://aldebaron.ru/64174_metodika_obucheniya_matematike_v_nachalnyih_klassah_kurs_lektsiy_parduz_bayramukova_a_urtenova.html</vt:lpstr>
      <vt:lpstr>http://www.aldebarans.ru/estestv/90205-metodika-obucheniya-matematike-v-nachalnyx-klassax.html</vt:lpstr>
      <vt:lpstr>Підручники з методики навчання математики (21 ст.)</vt:lpstr>
      <vt:lpstr>Завдання методики навчання математики  дати відповідь на такі питання: 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слайд4</dc:title>
  <dc:creator>Admin</dc:creator>
  <cp:lastModifiedBy>Marinochka</cp:lastModifiedBy>
  <cp:revision>374</cp:revision>
  <dcterms:created xsi:type="dcterms:W3CDTF">2013-01-21T12:05:10Z</dcterms:created>
  <dcterms:modified xsi:type="dcterms:W3CDTF">2015-06-05T15:47:11Z</dcterms:modified>
</cp:coreProperties>
</file>