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0" r:id="rId1"/>
  </p:sldMasterIdLst>
  <p:notesMasterIdLst>
    <p:notesMasterId r:id="rId8"/>
  </p:notesMasterIdLst>
  <p:sldIdLst>
    <p:sldId id="378" r:id="rId2"/>
    <p:sldId id="380" r:id="rId3"/>
    <p:sldId id="379" r:id="rId4"/>
    <p:sldId id="382" r:id="rId5"/>
    <p:sldId id="383" r:id="rId6"/>
    <p:sldId id="384" r:id="rId7"/>
  </p:sldIdLst>
  <p:sldSz cx="9144000" cy="6858000" type="screen4x3"/>
  <p:notesSz cx="6858000" cy="9144000"/>
  <p:custDataLst>
    <p:tags r:id="rId9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FFFF66"/>
    <a:srgbClr val="64DAF2"/>
    <a:srgbClr val="60E8F6"/>
    <a:srgbClr val="FF3300"/>
    <a:srgbClr val="66FF33"/>
    <a:srgbClr val="FBCC8D"/>
    <a:srgbClr val="4BD0FF"/>
    <a:srgbClr val="15C2FF"/>
    <a:srgbClr val="00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8" autoAdjust="0"/>
    <p:restoredTop sz="98387" autoAdjust="0"/>
  </p:normalViewPr>
  <p:slideViewPr>
    <p:cSldViewPr>
      <p:cViewPr>
        <p:scale>
          <a:sx n="69" d="100"/>
          <a:sy n="69" d="100"/>
        </p:scale>
        <p:origin x="-420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A12D09-37CF-440B-93D2-345A681D8A8F}" type="doc">
      <dgm:prSet loTypeId="urn:microsoft.com/office/officeart/2005/8/layout/cycle7" loCatId="cycle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5C9759D5-080C-49E3-882C-BDDB2B0460A9}">
      <dgm:prSet phldrT="[Текст]" custT="1"/>
      <dgm:spPr/>
      <dgm:t>
        <a:bodyPr/>
        <a:lstStyle/>
        <a:p>
          <a:pPr>
            <a:lnSpc>
              <a:spcPct val="70000"/>
            </a:lnSpc>
            <a:spcAft>
              <a:spcPts val="0"/>
            </a:spcAft>
          </a:pPr>
          <a:r>
            <a:rPr lang="uk-UA" sz="2400" dirty="0" smtClean="0"/>
            <a:t>Мета навчання</a:t>
          </a:r>
          <a:endParaRPr lang="ru-RU" sz="2400" dirty="0"/>
        </a:p>
      </dgm:t>
    </dgm:pt>
    <dgm:pt modelId="{0DFFAF7B-A81D-4202-8B66-B675B9D9D073}" type="parTrans" cxnId="{1337F0B9-D0CB-47A4-ACFC-765367259C03}">
      <dgm:prSet/>
      <dgm:spPr/>
      <dgm:t>
        <a:bodyPr/>
        <a:lstStyle/>
        <a:p>
          <a:endParaRPr lang="ru-RU" sz="2400"/>
        </a:p>
      </dgm:t>
    </dgm:pt>
    <dgm:pt modelId="{40F88F37-F6FD-4BB0-8AAC-26D2BFAAE266}" type="sibTrans" cxnId="{1337F0B9-D0CB-47A4-ACFC-765367259C03}">
      <dgm:prSet custT="1"/>
      <dgm:spPr/>
      <dgm:t>
        <a:bodyPr/>
        <a:lstStyle/>
        <a:p>
          <a:endParaRPr lang="ru-RU" sz="2400"/>
        </a:p>
      </dgm:t>
    </dgm:pt>
    <dgm:pt modelId="{D5767962-2040-44B7-8A68-57BF3EEAA787}">
      <dgm:prSet phldrT="[Текст]" custT="1"/>
      <dgm:spPr/>
      <dgm:t>
        <a:bodyPr/>
        <a:lstStyle/>
        <a:p>
          <a:pPr>
            <a:lnSpc>
              <a:spcPct val="70000"/>
            </a:lnSpc>
            <a:spcAft>
              <a:spcPts val="0"/>
            </a:spcAft>
          </a:pPr>
          <a:r>
            <a:rPr lang="uk-UA" sz="2400" dirty="0" smtClean="0"/>
            <a:t>Зміст навчання</a:t>
          </a:r>
          <a:endParaRPr lang="ru-RU" sz="2400" dirty="0"/>
        </a:p>
      </dgm:t>
    </dgm:pt>
    <dgm:pt modelId="{A2898E7F-ED26-4087-A9A6-E04010910075}" type="parTrans" cxnId="{14341017-F3C5-472F-A9D2-5B760912598D}">
      <dgm:prSet/>
      <dgm:spPr/>
      <dgm:t>
        <a:bodyPr/>
        <a:lstStyle/>
        <a:p>
          <a:endParaRPr lang="ru-RU" sz="2400"/>
        </a:p>
      </dgm:t>
    </dgm:pt>
    <dgm:pt modelId="{D86B5477-F816-4B00-8E04-EC2A01FBD6DF}" type="sibTrans" cxnId="{14341017-F3C5-472F-A9D2-5B760912598D}">
      <dgm:prSet custT="1"/>
      <dgm:spPr/>
      <dgm:t>
        <a:bodyPr/>
        <a:lstStyle/>
        <a:p>
          <a:endParaRPr lang="ru-RU" sz="2400"/>
        </a:p>
      </dgm:t>
    </dgm:pt>
    <dgm:pt modelId="{A918A01C-01CE-4F88-BE75-BA8BD0DF0CCC}">
      <dgm:prSet phldrT="[Текст]" custT="1"/>
      <dgm:spPr/>
      <dgm:t>
        <a:bodyPr/>
        <a:lstStyle/>
        <a:p>
          <a:pPr>
            <a:lnSpc>
              <a:spcPct val="70000"/>
            </a:lnSpc>
            <a:spcAft>
              <a:spcPts val="0"/>
            </a:spcAft>
          </a:pPr>
          <a:r>
            <a:rPr lang="uk-UA" sz="2400" dirty="0" smtClean="0"/>
            <a:t>Технології (методи) навчання</a:t>
          </a:r>
          <a:endParaRPr lang="ru-RU" sz="2400" dirty="0"/>
        </a:p>
      </dgm:t>
    </dgm:pt>
    <dgm:pt modelId="{88F770C0-F505-49FF-ACDE-98B0C70FA0A7}" type="parTrans" cxnId="{025C74DA-7630-485B-A1E2-04F7D73DB08C}">
      <dgm:prSet/>
      <dgm:spPr/>
      <dgm:t>
        <a:bodyPr/>
        <a:lstStyle/>
        <a:p>
          <a:endParaRPr lang="ru-RU" sz="2400"/>
        </a:p>
      </dgm:t>
    </dgm:pt>
    <dgm:pt modelId="{3626337B-6E12-498E-A71D-BEAA2C57F92D}" type="sibTrans" cxnId="{025C74DA-7630-485B-A1E2-04F7D73DB08C}">
      <dgm:prSet custT="1"/>
      <dgm:spPr/>
      <dgm:t>
        <a:bodyPr/>
        <a:lstStyle/>
        <a:p>
          <a:endParaRPr lang="ru-RU" sz="2400"/>
        </a:p>
      </dgm:t>
    </dgm:pt>
    <dgm:pt modelId="{0C0608FC-D823-43BC-B82A-AC9731180A33}">
      <dgm:prSet phldrT="[Текст]" custT="1"/>
      <dgm:spPr/>
      <dgm:t>
        <a:bodyPr/>
        <a:lstStyle/>
        <a:p>
          <a:pPr>
            <a:lnSpc>
              <a:spcPct val="70000"/>
            </a:lnSpc>
            <a:spcAft>
              <a:spcPts val="0"/>
            </a:spcAft>
          </a:pPr>
          <a:r>
            <a:rPr lang="uk-UA" sz="2400" dirty="0" smtClean="0"/>
            <a:t>Форми навчання</a:t>
          </a:r>
          <a:endParaRPr lang="ru-RU" sz="2400" dirty="0"/>
        </a:p>
      </dgm:t>
    </dgm:pt>
    <dgm:pt modelId="{09F9F0F9-D83B-452F-8CB2-F69F57E253E8}" type="parTrans" cxnId="{B0729E5A-EBEE-4091-BD45-BB07B03E8364}">
      <dgm:prSet/>
      <dgm:spPr/>
      <dgm:t>
        <a:bodyPr/>
        <a:lstStyle/>
        <a:p>
          <a:endParaRPr lang="ru-RU" sz="2400"/>
        </a:p>
      </dgm:t>
    </dgm:pt>
    <dgm:pt modelId="{9D929C43-6FAF-438E-9E2A-6302122C9CE3}" type="sibTrans" cxnId="{B0729E5A-EBEE-4091-BD45-BB07B03E8364}">
      <dgm:prSet custT="1"/>
      <dgm:spPr/>
      <dgm:t>
        <a:bodyPr/>
        <a:lstStyle/>
        <a:p>
          <a:endParaRPr lang="ru-RU" sz="2400"/>
        </a:p>
      </dgm:t>
    </dgm:pt>
    <dgm:pt modelId="{F52F0BB2-0A49-4D5A-A5A6-E0EAE56F9FFD}">
      <dgm:prSet phldrT="[Текст]" custT="1"/>
      <dgm:spPr/>
      <dgm:t>
        <a:bodyPr/>
        <a:lstStyle/>
        <a:p>
          <a:pPr>
            <a:lnSpc>
              <a:spcPct val="70000"/>
            </a:lnSpc>
            <a:spcAft>
              <a:spcPts val="0"/>
            </a:spcAft>
          </a:pPr>
          <a:r>
            <a:rPr lang="uk-UA" sz="2400" dirty="0" smtClean="0"/>
            <a:t>Засоби навчання</a:t>
          </a:r>
          <a:endParaRPr lang="ru-RU" sz="2400" dirty="0"/>
        </a:p>
      </dgm:t>
    </dgm:pt>
    <dgm:pt modelId="{6959CC8F-CE27-4D30-8B51-0CA64D5EC6C4}" type="parTrans" cxnId="{FF0AF9FD-88FD-4DC9-A017-436E26C1F4DE}">
      <dgm:prSet/>
      <dgm:spPr/>
      <dgm:t>
        <a:bodyPr/>
        <a:lstStyle/>
        <a:p>
          <a:endParaRPr lang="ru-RU" sz="2400"/>
        </a:p>
      </dgm:t>
    </dgm:pt>
    <dgm:pt modelId="{D7718AE7-6306-42DD-8455-77E59A1C0ADD}" type="sibTrans" cxnId="{FF0AF9FD-88FD-4DC9-A017-436E26C1F4DE}">
      <dgm:prSet custT="1"/>
      <dgm:spPr/>
      <dgm:t>
        <a:bodyPr/>
        <a:lstStyle/>
        <a:p>
          <a:endParaRPr lang="ru-RU" sz="2400"/>
        </a:p>
      </dgm:t>
    </dgm:pt>
    <dgm:pt modelId="{BE747460-D721-4129-8656-66B874378CBD}" type="pres">
      <dgm:prSet presAssocID="{6EA12D09-37CF-440B-93D2-345A681D8A8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6580114-0F76-4A8C-86FF-8225D2DC27C7}" type="pres">
      <dgm:prSet presAssocID="{5C9759D5-080C-49E3-882C-BDDB2B0460A9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DD779A-490D-4D42-9300-87302E30C313}" type="pres">
      <dgm:prSet presAssocID="{40F88F37-F6FD-4BB0-8AAC-26D2BFAAE266}" presName="sibTrans" presStyleLbl="sibTrans2D1" presStyleIdx="0" presStyleCnt="5"/>
      <dgm:spPr/>
      <dgm:t>
        <a:bodyPr/>
        <a:lstStyle/>
        <a:p>
          <a:endParaRPr lang="ru-RU"/>
        </a:p>
      </dgm:t>
    </dgm:pt>
    <dgm:pt modelId="{6BCA88AB-1113-45C6-9A03-58F30A10910D}" type="pres">
      <dgm:prSet presAssocID="{40F88F37-F6FD-4BB0-8AAC-26D2BFAAE266}" presName="connectorText" presStyleLbl="sibTrans2D1" presStyleIdx="0" presStyleCnt="5"/>
      <dgm:spPr/>
      <dgm:t>
        <a:bodyPr/>
        <a:lstStyle/>
        <a:p>
          <a:endParaRPr lang="ru-RU"/>
        </a:p>
      </dgm:t>
    </dgm:pt>
    <dgm:pt modelId="{B8A8534E-92A6-4D1C-BA79-6B33620B7087}" type="pres">
      <dgm:prSet presAssocID="{D5767962-2040-44B7-8A68-57BF3EEAA787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BAAEBB-6722-489E-90BC-5969C85ADDE2}" type="pres">
      <dgm:prSet presAssocID="{D86B5477-F816-4B00-8E04-EC2A01FBD6DF}" presName="sibTrans" presStyleLbl="sibTrans2D1" presStyleIdx="1" presStyleCnt="5"/>
      <dgm:spPr/>
      <dgm:t>
        <a:bodyPr/>
        <a:lstStyle/>
        <a:p>
          <a:endParaRPr lang="ru-RU"/>
        </a:p>
      </dgm:t>
    </dgm:pt>
    <dgm:pt modelId="{FB42B16E-9E23-40C8-B33A-E8F1B5EF962E}" type="pres">
      <dgm:prSet presAssocID="{D86B5477-F816-4B00-8E04-EC2A01FBD6DF}" presName="connectorText" presStyleLbl="sibTrans2D1" presStyleIdx="1" presStyleCnt="5"/>
      <dgm:spPr/>
      <dgm:t>
        <a:bodyPr/>
        <a:lstStyle/>
        <a:p>
          <a:endParaRPr lang="ru-RU"/>
        </a:p>
      </dgm:t>
    </dgm:pt>
    <dgm:pt modelId="{C5ED9402-065D-4E78-A120-4AF2A954C253}" type="pres">
      <dgm:prSet presAssocID="{A918A01C-01CE-4F88-BE75-BA8BD0DF0CCC}" presName="node" presStyleLbl="node1" presStyleIdx="2" presStyleCnt="5" custRadScaleRad="95318" custRadScaleInc="-57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CFF6B6-47ED-417D-B128-14689258F8C7}" type="pres">
      <dgm:prSet presAssocID="{3626337B-6E12-498E-A71D-BEAA2C57F92D}" presName="sibTrans" presStyleLbl="sibTrans2D1" presStyleIdx="2" presStyleCnt="5"/>
      <dgm:spPr/>
      <dgm:t>
        <a:bodyPr/>
        <a:lstStyle/>
        <a:p>
          <a:endParaRPr lang="ru-RU"/>
        </a:p>
      </dgm:t>
    </dgm:pt>
    <dgm:pt modelId="{C8B4CE27-CF38-407A-84AD-478A8CE58110}" type="pres">
      <dgm:prSet presAssocID="{3626337B-6E12-498E-A71D-BEAA2C57F92D}" presName="connectorText" presStyleLbl="sibTrans2D1" presStyleIdx="2" presStyleCnt="5"/>
      <dgm:spPr/>
      <dgm:t>
        <a:bodyPr/>
        <a:lstStyle/>
        <a:p>
          <a:endParaRPr lang="ru-RU"/>
        </a:p>
      </dgm:t>
    </dgm:pt>
    <dgm:pt modelId="{59A607F0-27EC-44CD-ADB7-E0CD59FE8FBD}" type="pres">
      <dgm:prSet presAssocID="{0C0608FC-D823-43BC-B82A-AC9731180A33}" presName="node" presStyleLbl="node1" presStyleIdx="3" presStyleCnt="5" custRadScaleRad="95318" custRadScaleInc="57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F94FB8-67D8-47C3-BF6D-9CF7E8D7B530}" type="pres">
      <dgm:prSet presAssocID="{9D929C43-6FAF-438E-9E2A-6302122C9CE3}" presName="sibTrans" presStyleLbl="sibTrans2D1" presStyleIdx="3" presStyleCnt="5"/>
      <dgm:spPr/>
      <dgm:t>
        <a:bodyPr/>
        <a:lstStyle/>
        <a:p>
          <a:endParaRPr lang="ru-RU"/>
        </a:p>
      </dgm:t>
    </dgm:pt>
    <dgm:pt modelId="{8E2427EC-CE14-49D0-AEDC-2174B1D62D42}" type="pres">
      <dgm:prSet presAssocID="{9D929C43-6FAF-438E-9E2A-6302122C9CE3}" presName="connectorText" presStyleLbl="sibTrans2D1" presStyleIdx="3" presStyleCnt="5"/>
      <dgm:spPr/>
      <dgm:t>
        <a:bodyPr/>
        <a:lstStyle/>
        <a:p>
          <a:endParaRPr lang="ru-RU"/>
        </a:p>
      </dgm:t>
    </dgm:pt>
    <dgm:pt modelId="{17AE6874-BC34-4978-8465-E70272EA11F8}" type="pres">
      <dgm:prSet presAssocID="{F52F0BB2-0A49-4D5A-A5A6-E0EAE56F9FFD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D271CB-E165-4BD5-89B6-309574F2ADC8}" type="pres">
      <dgm:prSet presAssocID="{D7718AE7-6306-42DD-8455-77E59A1C0ADD}" presName="sibTrans" presStyleLbl="sibTrans2D1" presStyleIdx="4" presStyleCnt="5"/>
      <dgm:spPr/>
      <dgm:t>
        <a:bodyPr/>
        <a:lstStyle/>
        <a:p>
          <a:endParaRPr lang="ru-RU"/>
        </a:p>
      </dgm:t>
    </dgm:pt>
    <dgm:pt modelId="{5B7BD894-3E61-4217-ABF8-DD20A62EB2CA}" type="pres">
      <dgm:prSet presAssocID="{D7718AE7-6306-42DD-8455-77E59A1C0ADD}" presName="connectorText" presStyleLbl="sibTrans2D1" presStyleIdx="4" presStyleCnt="5"/>
      <dgm:spPr/>
      <dgm:t>
        <a:bodyPr/>
        <a:lstStyle/>
        <a:p>
          <a:endParaRPr lang="ru-RU"/>
        </a:p>
      </dgm:t>
    </dgm:pt>
  </dgm:ptLst>
  <dgm:cxnLst>
    <dgm:cxn modelId="{50461B67-0D1B-46CA-BA40-83A0834CAF63}" type="presOf" srcId="{D7718AE7-6306-42DD-8455-77E59A1C0ADD}" destId="{17D271CB-E165-4BD5-89B6-309574F2ADC8}" srcOrd="0" destOrd="0" presId="urn:microsoft.com/office/officeart/2005/8/layout/cycle7"/>
    <dgm:cxn modelId="{3D96AF98-D328-42F8-9A0A-DA02F468B66F}" type="presOf" srcId="{D5767962-2040-44B7-8A68-57BF3EEAA787}" destId="{B8A8534E-92A6-4D1C-BA79-6B33620B7087}" srcOrd="0" destOrd="0" presId="urn:microsoft.com/office/officeart/2005/8/layout/cycle7"/>
    <dgm:cxn modelId="{6EBAED97-0CDA-48E7-8958-CDDC88D37E1B}" type="presOf" srcId="{6EA12D09-37CF-440B-93D2-345A681D8A8F}" destId="{BE747460-D721-4129-8656-66B874378CBD}" srcOrd="0" destOrd="0" presId="urn:microsoft.com/office/officeart/2005/8/layout/cycle7"/>
    <dgm:cxn modelId="{1A47B49F-AA79-4D0F-A02B-8BF974341C74}" type="presOf" srcId="{40F88F37-F6FD-4BB0-8AAC-26D2BFAAE266}" destId="{8CDD779A-490D-4D42-9300-87302E30C313}" srcOrd="0" destOrd="0" presId="urn:microsoft.com/office/officeart/2005/8/layout/cycle7"/>
    <dgm:cxn modelId="{14341017-F3C5-472F-A9D2-5B760912598D}" srcId="{6EA12D09-37CF-440B-93D2-345A681D8A8F}" destId="{D5767962-2040-44B7-8A68-57BF3EEAA787}" srcOrd="1" destOrd="0" parTransId="{A2898E7F-ED26-4087-A9A6-E04010910075}" sibTransId="{D86B5477-F816-4B00-8E04-EC2A01FBD6DF}"/>
    <dgm:cxn modelId="{F8CEC619-CBFE-4A7D-AE10-E3D513738F8E}" type="presOf" srcId="{0C0608FC-D823-43BC-B82A-AC9731180A33}" destId="{59A607F0-27EC-44CD-ADB7-E0CD59FE8FBD}" srcOrd="0" destOrd="0" presId="urn:microsoft.com/office/officeart/2005/8/layout/cycle7"/>
    <dgm:cxn modelId="{90957F1F-4FAE-44BC-8F45-8E390A60B74A}" type="presOf" srcId="{F52F0BB2-0A49-4D5A-A5A6-E0EAE56F9FFD}" destId="{17AE6874-BC34-4978-8465-E70272EA11F8}" srcOrd="0" destOrd="0" presId="urn:microsoft.com/office/officeart/2005/8/layout/cycle7"/>
    <dgm:cxn modelId="{411323AB-5C5B-4A14-97B7-CEEA9E60A86E}" type="presOf" srcId="{3626337B-6E12-498E-A71D-BEAA2C57F92D}" destId="{C8B4CE27-CF38-407A-84AD-478A8CE58110}" srcOrd="1" destOrd="0" presId="urn:microsoft.com/office/officeart/2005/8/layout/cycle7"/>
    <dgm:cxn modelId="{B0729E5A-EBEE-4091-BD45-BB07B03E8364}" srcId="{6EA12D09-37CF-440B-93D2-345A681D8A8F}" destId="{0C0608FC-D823-43BC-B82A-AC9731180A33}" srcOrd="3" destOrd="0" parTransId="{09F9F0F9-D83B-452F-8CB2-F69F57E253E8}" sibTransId="{9D929C43-6FAF-438E-9E2A-6302122C9CE3}"/>
    <dgm:cxn modelId="{2FBA58CE-123A-46B9-A2E1-CB5C4269AF55}" type="presOf" srcId="{9D929C43-6FAF-438E-9E2A-6302122C9CE3}" destId="{8E2427EC-CE14-49D0-AEDC-2174B1D62D42}" srcOrd="1" destOrd="0" presId="urn:microsoft.com/office/officeart/2005/8/layout/cycle7"/>
    <dgm:cxn modelId="{ADABBCA6-DC11-4E30-B8E2-3789217610AF}" type="presOf" srcId="{40F88F37-F6FD-4BB0-8AAC-26D2BFAAE266}" destId="{6BCA88AB-1113-45C6-9A03-58F30A10910D}" srcOrd="1" destOrd="0" presId="urn:microsoft.com/office/officeart/2005/8/layout/cycle7"/>
    <dgm:cxn modelId="{5337A999-48DC-4BE7-9896-ECB864468FBB}" type="presOf" srcId="{5C9759D5-080C-49E3-882C-BDDB2B0460A9}" destId="{E6580114-0F76-4A8C-86FF-8225D2DC27C7}" srcOrd="0" destOrd="0" presId="urn:microsoft.com/office/officeart/2005/8/layout/cycle7"/>
    <dgm:cxn modelId="{D757E168-636C-4E09-A83F-FB8A8DD9DBF5}" type="presOf" srcId="{D86B5477-F816-4B00-8E04-EC2A01FBD6DF}" destId="{FB42B16E-9E23-40C8-B33A-E8F1B5EF962E}" srcOrd="1" destOrd="0" presId="urn:microsoft.com/office/officeart/2005/8/layout/cycle7"/>
    <dgm:cxn modelId="{02B48604-99BB-45E7-9577-630B8A30F27A}" type="presOf" srcId="{3626337B-6E12-498E-A71D-BEAA2C57F92D}" destId="{F7CFF6B6-47ED-417D-B128-14689258F8C7}" srcOrd="0" destOrd="0" presId="urn:microsoft.com/office/officeart/2005/8/layout/cycle7"/>
    <dgm:cxn modelId="{1337F0B9-D0CB-47A4-ACFC-765367259C03}" srcId="{6EA12D09-37CF-440B-93D2-345A681D8A8F}" destId="{5C9759D5-080C-49E3-882C-BDDB2B0460A9}" srcOrd="0" destOrd="0" parTransId="{0DFFAF7B-A81D-4202-8B66-B675B9D9D073}" sibTransId="{40F88F37-F6FD-4BB0-8AAC-26D2BFAAE266}"/>
    <dgm:cxn modelId="{756698AE-C0F9-4108-B79E-00CC2E6FB1AD}" type="presOf" srcId="{A918A01C-01CE-4F88-BE75-BA8BD0DF0CCC}" destId="{C5ED9402-065D-4E78-A120-4AF2A954C253}" srcOrd="0" destOrd="0" presId="urn:microsoft.com/office/officeart/2005/8/layout/cycle7"/>
    <dgm:cxn modelId="{025C74DA-7630-485B-A1E2-04F7D73DB08C}" srcId="{6EA12D09-37CF-440B-93D2-345A681D8A8F}" destId="{A918A01C-01CE-4F88-BE75-BA8BD0DF0CCC}" srcOrd="2" destOrd="0" parTransId="{88F770C0-F505-49FF-ACDE-98B0C70FA0A7}" sibTransId="{3626337B-6E12-498E-A71D-BEAA2C57F92D}"/>
    <dgm:cxn modelId="{FF0AF9FD-88FD-4DC9-A017-436E26C1F4DE}" srcId="{6EA12D09-37CF-440B-93D2-345A681D8A8F}" destId="{F52F0BB2-0A49-4D5A-A5A6-E0EAE56F9FFD}" srcOrd="4" destOrd="0" parTransId="{6959CC8F-CE27-4D30-8B51-0CA64D5EC6C4}" sibTransId="{D7718AE7-6306-42DD-8455-77E59A1C0ADD}"/>
    <dgm:cxn modelId="{52AABAC6-1FFF-42F7-B678-4DF4A18D70A4}" type="presOf" srcId="{9D929C43-6FAF-438E-9E2A-6302122C9CE3}" destId="{DEF94FB8-67D8-47C3-BF6D-9CF7E8D7B530}" srcOrd="0" destOrd="0" presId="urn:microsoft.com/office/officeart/2005/8/layout/cycle7"/>
    <dgm:cxn modelId="{A7F369B4-D962-479B-93A5-C0F53BEBBBBE}" type="presOf" srcId="{D7718AE7-6306-42DD-8455-77E59A1C0ADD}" destId="{5B7BD894-3E61-4217-ABF8-DD20A62EB2CA}" srcOrd="1" destOrd="0" presId="urn:microsoft.com/office/officeart/2005/8/layout/cycle7"/>
    <dgm:cxn modelId="{0C38F70E-1997-4452-83AF-A1DE3D1C2A7D}" type="presOf" srcId="{D86B5477-F816-4B00-8E04-EC2A01FBD6DF}" destId="{82BAAEBB-6722-489E-90BC-5969C85ADDE2}" srcOrd="0" destOrd="0" presId="urn:microsoft.com/office/officeart/2005/8/layout/cycle7"/>
    <dgm:cxn modelId="{1FB5AD72-6EF5-4769-BF2D-CE3D4190FF54}" type="presParOf" srcId="{BE747460-D721-4129-8656-66B874378CBD}" destId="{E6580114-0F76-4A8C-86FF-8225D2DC27C7}" srcOrd="0" destOrd="0" presId="urn:microsoft.com/office/officeart/2005/8/layout/cycle7"/>
    <dgm:cxn modelId="{4AC0F826-9043-4465-AAAD-1C5CA7DD1612}" type="presParOf" srcId="{BE747460-D721-4129-8656-66B874378CBD}" destId="{8CDD779A-490D-4D42-9300-87302E30C313}" srcOrd="1" destOrd="0" presId="urn:microsoft.com/office/officeart/2005/8/layout/cycle7"/>
    <dgm:cxn modelId="{1BF153C6-C8B1-46C1-AC49-CC0BF8B524E5}" type="presParOf" srcId="{8CDD779A-490D-4D42-9300-87302E30C313}" destId="{6BCA88AB-1113-45C6-9A03-58F30A10910D}" srcOrd="0" destOrd="0" presId="urn:microsoft.com/office/officeart/2005/8/layout/cycle7"/>
    <dgm:cxn modelId="{44561F83-1D7A-441B-B11B-F7E810205C04}" type="presParOf" srcId="{BE747460-D721-4129-8656-66B874378CBD}" destId="{B8A8534E-92A6-4D1C-BA79-6B33620B7087}" srcOrd="2" destOrd="0" presId="urn:microsoft.com/office/officeart/2005/8/layout/cycle7"/>
    <dgm:cxn modelId="{ABE07EE5-6D84-43AE-9F4C-79E626AF7C78}" type="presParOf" srcId="{BE747460-D721-4129-8656-66B874378CBD}" destId="{82BAAEBB-6722-489E-90BC-5969C85ADDE2}" srcOrd="3" destOrd="0" presId="urn:microsoft.com/office/officeart/2005/8/layout/cycle7"/>
    <dgm:cxn modelId="{EC77539B-F20B-4A35-9C50-E475C8B05B4D}" type="presParOf" srcId="{82BAAEBB-6722-489E-90BC-5969C85ADDE2}" destId="{FB42B16E-9E23-40C8-B33A-E8F1B5EF962E}" srcOrd="0" destOrd="0" presId="urn:microsoft.com/office/officeart/2005/8/layout/cycle7"/>
    <dgm:cxn modelId="{F7F84709-8604-4264-AF3F-CF8B3ED591C1}" type="presParOf" srcId="{BE747460-D721-4129-8656-66B874378CBD}" destId="{C5ED9402-065D-4E78-A120-4AF2A954C253}" srcOrd="4" destOrd="0" presId="urn:microsoft.com/office/officeart/2005/8/layout/cycle7"/>
    <dgm:cxn modelId="{CE9D2560-D6D1-4089-8039-686EE69FB4C4}" type="presParOf" srcId="{BE747460-D721-4129-8656-66B874378CBD}" destId="{F7CFF6B6-47ED-417D-B128-14689258F8C7}" srcOrd="5" destOrd="0" presId="urn:microsoft.com/office/officeart/2005/8/layout/cycle7"/>
    <dgm:cxn modelId="{80777C8D-9A51-4F49-80D8-DC8D76F7DDCF}" type="presParOf" srcId="{F7CFF6B6-47ED-417D-B128-14689258F8C7}" destId="{C8B4CE27-CF38-407A-84AD-478A8CE58110}" srcOrd="0" destOrd="0" presId="urn:microsoft.com/office/officeart/2005/8/layout/cycle7"/>
    <dgm:cxn modelId="{947AF52B-B251-42DC-9BE6-EA11B37012B7}" type="presParOf" srcId="{BE747460-D721-4129-8656-66B874378CBD}" destId="{59A607F0-27EC-44CD-ADB7-E0CD59FE8FBD}" srcOrd="6" destOrd="0" presId="urn:microsoft.com/office/officeart/2005/8/layout/cycle7"/>
    <dgm:cxn modelId="{2210B5E3-CCBF-4073-BFA6-0CEF6DF67855}" type="presParOf" srcId="{BE747460-D721-4129-8656-66B874378CBD}" destId="{DEF94FB8-67D8-47C3-BF6D-9CF7E8D7B530}" srcOrd="7" destOrd="0" presId="urn:microsoft.com/office/officeart/2005/8/layout/cycle7"/>
    <dgm:cxn modelId="{38142261-F341-4FF9-ACA6-8ADAB5F17E05}" type="presParOf" srcId="{DEF94FB8-67D8-47C3-BF6D-9CF7E8D7B530}" destId="{8E2427EC-CE14-49D0-AEDC-2174B1D62D42}" srcOrd="0" destOrd="0" presId="urn:microsoft.com/office/officeart/2005/8/layout/cycle7"/>
    <dgm:cxn modelId="{928A9C95-4B4E-4A7B-A317-495CE6FA7371}" type="presParOf" srcId="{BE747460-D721-4129-8656-66B874378CBD}" destId="{17AE6874-BC34-4978-8465-E70272EA11F8}" srcOrd="8" destOrd="0" presId="urn:microsoft.com/office/officeart/2005/8/layout/cycle7"/>
    <dgm:cxn modelId="{B056E84F-E300-4FAB-A6A5-8E40CB818539}" type="presParOf" srcId="{BE747460-D721-4129-8656-66B874378CBD}" destId="{17D271CB-E165-4BD5-89B6-309574F2ADC8}" srcOrd="9" destOrd="0" presId="urn:microsoft.com/office/officeart/2005/8/layout/cycle7"/>
    <dgm:cxn modelId="{3A1AF9C6-8A61-45E2-9741-7258F6EE34FD}" type="presParOf" srcId="{17D271CB-E165-4BD5-89B6-309574F2ADC8}" destId="{5B7BD894-3E61-4217-ABF8-DD20A62EB2CA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B9514BE-AB30-4FEE-B7C5-97BAE78041B9}" type="doc">
      <dgm:prSet loTypeId="urn:microsoft.com/office/officeart/2005/8/layout/lProcess2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02B8B4C3-3724-4FCE-A5DF-3C08A64C9BB5}">
      <dgm:prSet phldrT="[Текст]" custT="1"/>
      <dgm:spPr/>
      <dgm:t>
        <a:bodyPr/>
        <a:lstStyle/>
        <a:p>
          <a:r>
            <a:rPr lang="uk-UA" sz="3600" b="1" dirty="0" smtClean="0"/>
            <a:t>Мета навчання:</a:t>
          </a:r>
          <a:endParaRPr lang="ru-RU" sz="3600" b="1" dirty="0"/>
        </a:p>
      </dgm:t>
    </dgm:pt>
    <dgm:pt modelId="{744E5B8B-7CC9-46C7-972B-BF88A42E4C94}" type="parTrans" cxnId="{C37BE985-DE05-48E0-82FB-45C76CAE4B74}">
      <dgm:prSet/>
      <dgm:spPr/>
      <dgm:t>
        <a:bodyPr/>
        <a:lstStyle/>
        <a:p>
          <a:endParaRPr lang="ru-RU" sz="2400"/>
        </a:p>
      </dgm:t>
    </dgm:pt>
    <dgm:pt modelId="{604C2075-814A-44AB-AD5C-1B24D050BB6C}" type="sibTrans" cxnId="{C37BE985-DE05-48E0-82FB-45C76CAE4B74}">
      <dgm:prSet/>
      <dgm:spPr/>
      <dgm:t>
        <a:bodyPr/>
        <a:lstStyle/>
        <a:p>
          <a:endParaRPr lang="ru-RU" sz="2400"/>
        </a:p>
      </dgm:t>
    </dgm:pt>
    <dgm:pt modelId="{059F4C09-3D60-4A21-B33A-9400EAD47420}">
      <dgm:prSet custT="1"/>
      <dgm:spPr/>
      <dgm:t>
        <a:bodyPr/>
        <a:lstStyle/>
        <a:p>
          <a:pPr algn="just"/>
          <a:r>
            <a:rPr lang="uk-UA" sz="2400" dirty="0" smtClean="0">
              <a:solidFill>
                <a:schemeClr val="tx1"/>
              </a:solidFill>
            </a:rPr>
            <a:t>формування </a:t>
          </a:r>
          <a:r>
            <a:rPr lang="uk-UA" sz="2400" b="1" i="1" dirty="0" smtClean="0">
              <a:solidFill>
                <a:schemeClr val="tx1"/>
              </a:solidFill>
            </a:rPr>
            <a:t>предметної математичної </a:t>
          </a:r>
          <a:r>
            <a:rPr lang="uk-UA" sz="2400" dirty="0" smtClean="0">
              <a:solidFill>
                <a:schemeClr val="tx1"/>
              </a:solidFill>
            </a:rPr>
            <a:t>і </a:t>
          </a:r>
          <a:r>
            <a:rPr lang="uk-UA" sz="2400" b="1" i="1" dirty="0" smtClean="0">
              <a:solidFill>
                <a:schemeClr val="tx1"/>
              </a:solidFill>
            </a:rPr>
            <a:t>ключових </a:t>
          </a:r>
          <a:r>
            <a:rPr lang="uk-UA" sz="2400" b="1" i="1" dirty="0" err="1" smtClean="0">
              <a:solidFill>
                <a:schemeClr val="tx1"/>
              </a:solidFill>
            </a:rPr>
            <a:t>компетентностей</a:t>
          </a:r>
          <a:r>
            <a:rPr lang="uk-UA" sz="2400" dirty="0" smtClean="0">
              <a:solidFill>
                <a:schemeClr val="tx1"/>
              </a:solidFill>
            </a:rPr>
            <a:t>, необхідних для самореалізації учнів у швидкозмінному світі.</a:t>
          </a:r>
        </a:p>
      </dgm:t>
    </dgm:pt>
    <dgm:pt modelId="{EE3F91C6-D190-4073-B5E7-FB4779016A46}" type="parTrans" cxnId="{50EF0301-1C2C-4C0A-8E4D-F2AF4E064CBD}">
      <dgm:prSet/>
      <dgm:spPr/>
      <dgm:t>
        <a:bodyPr/>
        <a:lstStyle/>
        <a:p>
          <a:endParaRPr lang="ru-RU" sz="2400"/>
        </a:p>
      </dgm:t>
    </dgm:pt>
    <dgm:pt modelId="{D2186B7F-DA84-4579-BF9E-9EABE777BFBC}" type="sibTrans" cxnId="{50EF0301-1C2C-4C0A-8E4D-F2AF4E064CBD}">
      <dgm:prSet/>
      <dgm:spPr/>
      <dgm:t>
        <a:bodyPr/>
        <a:lstStyle/>
        <a:p>
          <a:endParaRPr lang="ru-RU" sz="2400"/>
        </a:p>
      </dgm:t>
    </dgm:pt>
    <dgm:pt modelId="{195CD013-625A-44D0-AE87-F42BA10294AB}" type="pres">
      <dgm:prSet presAssocID="{9B9514BE-AB30-4FEE-B7C5-97BAE78041B9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ED3D995-297A-49A5-8C6B-49CEDC91FF7A}" type="pres">
      <dgm:prSet presAssocID="{02B8B4C3-3724-4FCE-A5DF-3C08A64C9BB5}" presName="compNode" presStyleCnt="0"/>
      <dgm:spPr/>
    </dgm:pt>
    <dgm:pt modelId="{67656E33-BD6F-478D-A554-6582DCDB9176}" type="pres">
      <dgm:prSet presAssocID="{02B8B4C3-3724-4FCE-A5DF-3C08A64C9BB5}" presName="aNode" presStyleLbl="bgShp" presStyleIdx="0" presStyleCnt="1" custLinFactNeighborX="2203" custLinFactNeighborY="-10909"/>
      <dgm:spPr/>
      <dgm:t>
        <a:bodyPr/>
        <a:lstStyle/>
        <a:p>
          <a:endParaRPr lang="ru-RU"/>
        </a:p>
      </dgm:t>
    </dgm:pt>
    <dgm:pt modelId="{3B39FDEF-D889-4F30-AD26-C30F23E96CA1}" type="pres">
      <dgm:prSet presAssocID="{02B8B4C3-3724-4FCE-A5DF-3C08A64C9BB5}" presName="textNode" presStyleLbl="bgShp" presStyleIdx="0" presStyleCnt="1"/>
      <dgm:spPr/>
      <dgm:t>
        <a:bodyPr/>
        <a:lstStyle/>
        <a:p>
          <a:endParaRPr lang="ru-RU"/>
        </a:p>
      </dgm:t>
    </dgm:pt>
    <dgm:pt modelId="{C246B375-DED0-4DC1-B4FC-E62EBA2D8CF3}" type="pres">
      <dgm:prSet presAssocID="{02B8B4C3-3724-4FCE-A5DF-3C08A64C9BB5}" presName="compChildNode" presStyleCnt="0"/>
      <dgm:spPr/>
    </dgm:pt>
    <dgm:pt modelId="{76AC27FA-65D0-4125-86AC-BCA0FFA21E73}" type="pres">
      <dgm:prSet presAssocID="{02B8B4C3-3724-4FCE-A5DF-3C08A64C9BB5}" presName="theInnerList" presStyleCnt="0"/>
      <dgm:spPr/>
    </dgm:pt>
    <dgm:pt modelId="{EDAB878F-DC74-4C62-AFA0-9C169A4AE1B6}" type="pres">
      <dgm:prSet presAssocID="{059F4C09-3D60-4A21-B33A-9400EAD47420}" presName="childNode" presStyleLbl="node1" presStyleIdx="0" presStyleCnt="1" custScaleX="119492" custScaleY="8608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37BE985-DE05-48E0-82FB-45C76CAE4B74}" srcId="{9B9514BE-AB30-4FEE-B7C5-97BAE78041B9}" destId="{02B8B4C3-3724-4FCE-A5DF-3C08A64C9BB5}" srcOrd="0" destOrd="0" parTransId="{744E5B8B-7CC9-46C7-972B-BF88A42E4C94}" sibTransId="{604C2075-814A-44AB-AD5C-1B24D050BB6C}"/>
    <dgm:cxn modelId="{093C6EBB-956D-4D43-ABD3-E645B6A49A42}" type="presOf" srcId="{02B8B4C3-3724-4FCE-A5DF-3C08A64C9BB5}" destId="{3B39FDEF-D889-4F30-AD26-C30F23E96CA1}" srcOrd="1" destOrd="0" presId="urn:microsoft.com/office/officeart/2005/8/layout/lProcess2"/>
    <dgm:cxn modelId="{452D2714-CA2B-4169-85FA-712BADF0B9E5}" type="presOf" srcId="{059F4C09-3D60-4A21-B33A-9400EAD47420}" destId="{EDAB878F-DC74-4C62-AFA0-9C169A4AE1B6}" srcOrd="0" destOrd="0" presId="urn:microsoft.com/office/officeart/2005/8/layout/lProcess2"/>
    <dgm:cxn modelId="{15220C8E-33A2-4847-8460-CBCDBDC76E68}" type="presOf" srcId="{9B9514BE-AB30-4FEE-B7C5-97BAE78041B9}" destId="{195CD013-625A-44D0-AE87-F42BA10294AB}" srcOrd="0" destOrd="0" presId="urn:microsoft.com/office/officeart/2005/8/layout/lProcess2"/>
    <dgm:cxn modelId="{50EF0301-1C2C-4C0A-8E4D-F2AF4E064CBD}" srcId="{02B8B4C3-3724-4FCE-A5DF-3C08A64C9BB5}" destId="{059F4C09-3D60-4A21-B33A-9400EAD47420}" srcOrd="0" destOrd="0" parTransId="{EE3F91C6-D190-4073-B5E7-FB4779016A46}" sibTransId="{D2186B7F-DA84-4579-BF9E-9EABE777BFBC}"/>
    <dgm:cxn modelId="{75BCAC3C-6CC5-4E1D-A9BD-067CECDA1A70}" type="presOf" srcId="{02B8B4C3-3724-4FCE-A5DF-3C08A64C9BB5}" destId="{67656E33-BD6F-478D-A554-6582DCDB9176}" srcOrd="0" destOrd="0" presId="urn:microsoft.com/office/officeart/2005/8/layout/lProcess2"/>
    <dgm:cxn modelId="{41B34843-81F8-4636-B9C7-C27F447B5C5A}" type="presParOf" srcId="{195CD013-625A-44D0-AE87-F42BA10294AB}" destId="{DED3D995-297A-49A5-8C6B-49CEDC91FF7A}" srcOrd="0" destOrd="0" presId="urn:microsoft.com/office/officeart/2005/8/layout/lProcess2"/>
    <dgm:cxn modelId="{CFB0DE59-CA8B-4BC8-B8FE-B6D86F50BB7E}" type="presParOf" srcId="{DED3D995-297A-49A5-8C6B-49CEDC91FF7A}" destId="{67656E33-BD6F-478D-A554-6582DCDB9176}" srcOrd="0" destOrd="0" presId="urn:microsoft.com/office/officeart/2005/8/layout/lProcess2"/>
    <dgm:cxn modelId="{913181E5-832D-4630-AB9E-AE690546E025}" type="presParOf" srcId="{DED3D995-297A-49A5-8C6B-49CEDC91FF7A}" destId="{3B39FDEF-D889-4F30-AD26-C30F23E96CA1}" srcOrd="1" destOrd="0" presId="urn:microsoft.com/office/officeart/2005/8/layout/lProcess2"/>
    <dgm:cxn modelId="{10615793-3B6F-48B1-BE87-2F9254F863A6}" type="presParOf" srcId="{DED3D995-297A-49A5-8C6B-49CEDC91FF7A}" destId="{C246B375-DED0-4DC1-B4FC-E62EBA2D8CF3}" srcOrd="2" destOrd="0" presId="urn:microsoft.com/office/officeart/2005/8/layout/lProcess2"/>
    <dgm:cxn modelId="{6651DC0E-F55A-4ED1-8306-B5E10BE5D1C6}" type="presParOf" srcId="{C246B375-DED0-4DC1-B4FC-E62EBA2D8CF3}" destId="{76AC27FA-65D0-4125-86AC-BCA0FFA21E73}" srcOrd="0" destOrd="0" presId="urn:microsoft.com/office/officeart/2005/8/layout/lProcess2"/>
    <dgm:cxn modelId="{D41A4C1F-8D0D-4ACD-90B9-CB2703C41B0C}" type="presParOf" srcId="{76AC27FA-65D0-4125-86AC-BCA0FFA21E73}" destId="{EDAB878F-DC74-4C62-AFA0-9C169A4AE1B6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3476AC9-C39C-4AB4-8575-F6D57F09C829}" type="doc">
      <dgm:prSet loTypeId="urn:microsoft.com/office/officeart/2005/8/layout/lProcess2" loCatId="list" qsTypeId="urn:microsoft.com/office/officeart/2005/8/quickstyle/simple3" qsCatId="simple" csTypeId="urn:microsoft.com/office/officeart/2005/8/colors/accent3_3" csCatId="accent3" phldr="1"/>
      <dgm:spPr/>
      <dgm:t>
        <a:bodyPr/>
        <a:lstStyle/>
        <a:p>
          <a:endParaRPr lang="ru-RU"/>
        </a:p>
      </dgm:t>
    </dgm:pt>
    <dgm:pt modelId="{A7C422E1-A330-4C41-9282-B5C0F4E655E8}">
      <dgm:prSet phldrT="[Текст]" custT="1"/>
      <dgm:spPr/>
      <dgm:t>
        <a:bodyPr/>
        <a:lstStyle/>
        <a:p>
          <a:r>
            <a:rPr lang="uk-UA" sz="3600" b="1" dirty="0" smtClean="0"/>
            <a:t>Зміст навчання:</a:t>
          </a:r>
          <a:endParaRPr lang="ru-RU" sz="3600" dirty="0"/>
        </a:p>
      </dgm:t>
    </dgm:pt>
    <dgm:pt modelId="{89A94900-F43E-4B91-A90C-0526F99D132E}" type="parTrans" cxnId="{11597626-E611-4B03-86DC-00CF7A6F3747}">
      <dgm:prSet/>
      <dgm:spPr/>
      <dgm:t>
        <a:bodyPr/>
        <a:lstStyle/>
        <a:p>
          <a:endParaRPr lang="ru-RU"/>
        </a:p>
      </dgm:t>
    </dgm:pt>
    <dgm:pt modelId="{41A9893C-A684-4E5B-85EB-5C00E3CBC135}" type="sibTrans" cxnId="{11597626-E611-4B03-86DC-00CF7A6F3747}">
      <dgm:prSet/>
      <dgm:spPr/>
      <dgm:t>
        <a:bodyPr/>
        <a:lstStyle/>
        <a:p>
          <a:endParaRPr lang="ru-RU"/>
        </a:p>
      </dgm:t>
    </dgm:pt>
    <dgm:pt modelId="{CAB29866-3A69-4F14-A37E-BB2C6A4A0F1D}">
      <dgm:prSet phldrT="[Текст]" custT="1"/>
      <dgm:spPr/>
      <dgm:t>
        <a:bodyPr/>
        <a:lstStyle/>
        <a:p>
          <a:r>
            <a:rPr lang="uk-UA" sz="2400" dirty="0" smtClean="0"/>
            <a:t>числа, дії з числами;</a:t>
          </a:r>
          <a:endParaRPr lang="ru-RU" sz="2400" b="1" dirty="0"/>
        </a:p>
      </dgm:t>
    </dgm:pt>
    <dgm:pt modelId="{B0D07F82-350E-475E-BBA5-0FBE3AF5F500}" type="parTrans" cxnId="{13BFBFD4-5C11-4BEC-84E0-11CFC9FD7393}">
      <dgm:prSet/>
      <dgm:spPr/>
      <dgm:t>
        <a:bodyPr/>
        <a:lstStyle/>
        <a:p>
          <a:endParaRPr lang="ru-RU"/>
        </a:p>
      </dgm:t>
    </dgm:pt>
    <dgm:pt modelId="{05481332-95BA-41F5-A312-72A429EC172B}" type="sibTrans" cxnId="{13BFBFD4-5C11-4BEC-84E0-11CFC9FD7393}">
      <dgm:prSet/>
      <dgm:spPr/>
      <dgm:t>
        <a:bodyPr/>
        <a:lstStyle/>
        <a:p>
          <a:endParaRPr lang="ru-RU"/>
        </a:p>
      </dgm:t>
    </dgm:pt>
    <dgm:pt modelId="{3FD7226C-51BF-4392-A12F-E890C3F08080}">
      <dgm:prSet phldrT="[Текст]" custT="1"/>
      <dgm:spPr/>
      <dgm:t>
        <a:bodyPr/>
        <a:lstStyle/>
        <a:p>
          <a:r>
            <a:rPr lang="uk-UA" sz="2400" dirty="0" smtClean="0"/>
            <a:t>математичні вирази, рівності, нерівності;</a:t>
          </a:r>
          <a:endParaRPr lang="ru-RU" sz="2400" dirty="0"/>
        </a:p>
      </dgm:t>
    </dgm:pt>
    <dgm:pt modelId="{0687A348-1D13-4C9A-984F-46E3E97A420B}" type="parTrans" cxnId="{7F12A83C-43D7-460A-8EAC-906B7C011BB9}">
      <dgm:prSet/>
      <dgm:spPr/>
      <dgm:t>
        <a:bodyPr/>
        <a:lstStyle/>
        <a:p>
          <a:endParaRPr lang="ru-RU"/>
        </a:p>
      </dgm:t>
    </dgm:pt>
    <dgm:pt modelId="{A5841EC7-36FA-4F05-BB97-2BD8E0DC4F4D}" type="sibTrans" cxnId="{7F12A83C-43D7-460A-8EAC-906B7C011BB9}">
      <dgm:prSet/>
      <dgm:spPr/>
      <dgm:t>
        <a:bodyPr/>
        <a:lstStyle/>
        <a:p>
          <a:endParaRPr lang="ru-RU"/>
        </a:p>
      </dgm:t>
    </dgm:pt>
    <dgm:pt modelId="{BE936C4F-5EA3-4056-AB01-CEA3362A9A35}">
      <dgm:prSet phldrT="[Текст]" custT="1"/>
      <dgm:spPr/>
      <dgm:t>
        <a:bodyPr/>
        <a:lstStyle/>
        <a:p>
          <a:r>
            <a:rPr lang="uk-UA" sz="2400" dirty="0" smtClean="0"/>
            <a:t>величини;</a:t>
          </a:r>
          <a:endParaRPr lang="ru-RU" sz="2400" dirty="0"/>
        </a:p>
      </dgm:t>
    </dgm:pt>
    <dgm:pt modelId="{BA3EFE87-AD83-4D3A-9230-FFDF3DA6A0A3}" type="parTrans" cxnId="{8B714538-600B-4428-80FD-BD623CFCB9DF}">
      <dgm:prSet/>
      <dgm:spPr/>
      <dgm:t>
        <a:bodyPr/>
        <a:lstStyle/>
        <a:p>
          <a:endParaRPr lang="ru-RU"/>
        </a:p>
      </dgm:t>
    </dgm:pt>
    <dgm:pt modelId="{040C6C9E-C8F8-44C6-9A28-5D9CA9B63E4F}" type="sibTrans" cxnId="{8B714538-600B-4428-80FD-BD623CFCB9DF}">
      <dgm:prSet/>
      <dgm:spPr/>
      <dgm:t>
        <a:bodyPr/>
        <a:lstStyle/>
        <a:p>
          <a:endParaRPr lang="ru-RU"/>
        </a:p>
      </dgm:t>
    </dgm:pt>
    <dgm:pt modelId="{20A8FAAB-A0AC-403F-91FA-87BBBB99BE23}">
      <dgm:prSet phldrT="[Текст]" custT="1"/>
      <dgm:spPr/>
      <dgm:t>
        <a:bodyPr/>
        <a:lstStyle/>
        <a:p>
          <a:r>
            <a:rPr lang="uk-UA" sz="2400" dirty="0" smtClean="0"/>
            <a:t>просторові відношення, геометричні фігури;</a:t>
          </a:r>
          <a:endParaRPr lang="ru-RU" sz="2400" dirty="0"/>
        </a:p>
      </dgm:t>
    </dgm:pt>
    <dgm:pt modelId="{02810C6D-FFE1-42F2-BC52-F0F6424EE566}" type="parTrans" cxnId="{4337BBC7-4C7E-40E3-80D7-09BC2152764F}">
      <dgm:prSet/>
      <dgm:spPr/>
      <dgm:t>
        <a:bodyPr/>
        <a:lstStyle/>
        <a:p>
          <a:endParaRPr lang="ru-RU"/>
        </a:p>
      </dgm:t>
    </dgm:pt>
    <dgm:pt modelId="{DF94FCC4-B3DA-40B5-A2A6-FE23278D3799}" type="sibTrans" cxnId="{4337BBC7-4C7E-40E3-80D7-09BC2152764F}">
      <dgm:prSet/>
      <dgm:spPr/>
      <dgm:t>
        <a:bodyPr/>
        <a:lstStyle/>
        <a:p>
          <a:endParaRPr lang="ru-RU"/>
        </a:p>
      </dgm:t>
    </dgm:pt>
    <dgm:pt modelId="{CDA6B627-1093-44F9-84B4-6DFEC18D8684}">
      <dgm:prSet phldrT="[Текст]" custT="1"/>
      <dgm:spPr/>
      <dgm:t>
        <a:bodyPr/>
        <a:lstStyle/>
        <a:p>
          <a:r>
            <a:rPr lang="uk-UA" sz="2400" dirty="0" smtClean="0"/>
            <a:t>сюжетні задачі;</a:t>
          </a:r>
          <a:endParaRPr lang="ru-RU" sz="2400" dirty="0"/>
        </a:p>
      </dgm:t>
    </dgm:pt>
    <dgm:pt modelId="{84423E6B-3577-4500-8B20-F7A783F8E66D}" type="parTrans" cxnId="{B2ACC17A-9B94-415F-BF03-2CB38C7747DB}">
      <dgm:prSet/>
      <dgm:spPr/>
      <dgm:t>
        <a:bodyPr/>
        <a:lstStyle/>
        <a:p>
          <a:endParaRPr lang="ru-RU"/>
        </a:p>
      </dgm:t>
    </dgm:pt>
    <dgm:pt modelId="{9D1FE014-485E-4FFE-A96A-1B1F65237921}" type="sibTrans" cxnId="{B2ACC17A-9B94-415F-BF03-2CB38C7747DB}">
      <dgm:prSet/>
      <dgm:spPr/>
      <dgm:t>
        <a:bodyPr/>
        <a:lstStyle/>
        <a:p>
          <a:endParaRPr lang="ru-RU"/>
        </a:p>
      </dgm:t>
    </dgm:pt>
    <dgm:pt modelId="{8732F17F-80C7-4150-A7E8-B06B787047EF}">
      <dgm:prSet phldrT="[Текст]" custT="1"/>
      <dgm:spPr/>
      <dgm:t>
        <a:bodyPr/>
        <a:lstStyle/>
        <a:p>
          <a:r>
            <a:rPr lang="uk-UA" sz="2400" dirty="0" smtClean="0"/>
            <a:t>робота з даними.</a:t>
          </a:r>
          <a:endParaRPr lang="ru-RU" sz="2400" dirty="0"/>
        </a:p>
      </dgm:t>
    </dgm:pt>
    <dgm:pt modelId="{1FB208FD-5DE1-4320-834D-5D0B75355D51}" type="parTrans" cxnId="{E2BE05FA-454A-4AC2-A941-ADAC9A43E404}">
      <dgm:prSet/>
      <dgm:spPr/>
      <dgm:t>
        <a:bodyPr/>
        <a:lstStyle/>
        <a:p>
          <a:endParaRPr lang="ru-RU"/>
        </a:p>
      </dgm:t>
    </dgm:pt>
    <dgm:pt modelId="{715323A9-E044-4791-ADF5-CD3D7AEDF70D}" type="sibTrans" cxnId="{E2BE05FA-454A-4AC2-A941-ADAC9A43E404}">
      <dgm:prSet/>
      <dgm:spPr/>
      <dgm:t>
        <a:bodyPr/>
        <a:lstStyle/>
        <a:p>
          <a:endParaRPr lang="ru-RU"/>
        </a:p>
      </dgm:t>
    </dgm:pt>
    <dgm:pt modelId="{B4AD76CD-87C3-4B11-982E-3078A0B2FF61}" type="pres">
      <dgm:prSet presAssocID="{E3476AC9-C39C-4AB4-8575-F6D57F09C829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67AFD16-B00C-4215-9B11-42031694C969}" type="pres">
      <dgm:prSet presAssocID="{A7C422E1-A330-4C41-9282-B5C0F4E655E8}" presName="compNode" presStyleCnt="0"/>
      <dgm:spPr/>
    </dgm:pt>
    <dgm:pt modelId="{10D42106-059E-44F9-AC0B-176D5DD4E38D}" type="pres">
      <dgm:prSet presAssocID="{A7C422E1-A330-4C41-9282-B5C0F4E655E8}" presName="aNode" presStyleLbl="bgShp" presStyleIdx="0" presStyleCnt="1" custScaleX="83464" custScaleY="100000" custLinFactNeighborX="0"/>
      <dgm:spPr/>
      <dgm:t>
        <a:bodyPr/>
        <a:lstStyle/>
        <a:p>
          <a:endParaRPr lang="ru-RU"/>
        </a:p>
      </dgm:t>
    </dgm:pt>
    <dgm:pt modelId="{3B642C03-F939-4F83-97B7-50D9A96D005F}" type="pres">
      <dgm:prSet presAssocID="{A7C422E1-A330-4C41-9282-B5C0F4E655E8}" presName="textNode" presStyleLbl="bgShp" presStyleIdx="0" presStyleCnt="1"/>
      <dgm:spPr/>
      <dgm:t>
        <a:bodyPr/>
        <a:lstStyle/>
        <a:p>
          <a:endParaRPr lang="ru-RU"/>
        </a:p>
      </dgm:t>
    </dgm:pt>
    <dgm:pt modelId="{D72FD213-7F5F-4263-84B4-F5447BB1FE6E}" type="pres">
      <dgm:prSet presAssocID="{A7C422E1-A330-4C41-9282-B5C0F4E655E8}" presName="compChildNode" presStyleCnt="0"/>
      <dgm:spPr/>
    </dgm:pt>
    <dgm:pt modelId="{0E68437F-C4A0-4DC1-9499-A86A9BAAA96B}" type="pres">
      <dgm:prSet presAssocID="{A7C422E1-A330-4C41-9282-B5C0F4E655E8}" presName="theInnerList" presStyleCnt="0"/>
      <dgm:spPr/>
    </dgm:pt>
    <dgm:pt modelId="{359A9C94-298F-40FF-A422-1587788B99FC}" type="pres">
      <dgm:prSet presAssocID="{CAB29866-3A69-4F14-A37E-BB2C6A4A0F1D}" presName="child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A1783B-FDEA-449E-83E6-D980B27B8E41}" type="pres">
      <dgm:prSet presAssocID="{CAB29866-3A69-4F14-A37E-BB2C6A4A0F1D}" presName="aSpace2" presStyleCnt="0"/>
      <dgm:spPr/>
    </dgm:pt>
    <dgm:pt modelId="{DEBC3B6E-2418-4C9D-85CF-BF9588A6F1A9}" type="pres">
      <dgm:prSet presAssocID="{3FD7226C-51BF-4392-A12F-E890C3F08080}" presName="child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4006BA-83DA-437F-B045-232D3959EA67}" type="pres">
      <dgm:prSet presAssocID="{3FD7226C-51BF-4392-A12F-E890C3F08080}" presName="aSpace2" presStyleCnt="0"/>
      <dgm:spPr/>
    </dgm:pt>
    <dgm:pt modelId="{D533DEE9-5A89-4110-88AB-41B190145524}" type="pres">
      <dgm:prSet presAssocID="{BE936C4F-5EA3-4056-AB01-CEA3362A9A35}" presName="child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273562-C4A3-4335-9F37-77DA02268DD9}" type="pres">
      <dgm:prSet presAssocID="{BE936C4F-5EA3-4056-AB01-CEA3362A9A35}" presName="aSpace2" presStyleCnt="0"/>
      <dgm:spPr/>
    </dgm:pt>
    <dgm:pt modelId="{D20C2E11-5FE8-4BEE-8495-FB4AB2055EAD}" type="pres">
      <dgm:prSet presAssocID="{20A8FAAB-A0AC-403F-91FA-87BBBB99BE23}" presName="child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842DF8-DDB1-403E-85DC-F8FF0961D809}" type="pres">
      <dgm:prSet presAssocID="{20A8FAAB-A0AC-403F-91FA-87BBBB99BE23}" presName="aSpace2" presStyleCnt="0"/>
      <dgm:spPr/>
    </dgm:pt>
    <dgm:pt modelId="{45B15CE9-050D-489A-B43C-E52813F79993}" type="pres">
      <dgm:prSet presAssocID="{CDA6B627-1093-44F9-84B4-6DFEC18D8684}" presName="child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0033DE-A86A-41DC-A916-74BC100D618B}" type="pres">
      <dgm:prSet presAssocID="{CDA6B627-1093-44F9-84B4-6DFEC18D8684}" presName="aSpace2" presStyleCnt="0"/>
      <dgm:spPr/>
    </dgm:pt>
    <dgm:pt modelId="{3A783580-B370-45D4-9E0E-E43D428154B2}" type="pres">
      <dgm:prSet presAssocID="{8732F17F-80C7-4150-A7E8-B06B787047EF}" presName="child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3BFBFD4-5C11-4BEC-84E0-11CFC9FD7393}" srcId="{A7C422E1-A330-4C41-9282-B5C0F4E655E8}" destId="{CAB29866-3A69-4F14-A37E-BB2C6A4A0F1D}" srcOrd="0" destOrd="0" parTransId="{B0D07F82-350E-475E-BBA5-0FBE3AF5F500}" sibTransId="{05481332-95BA-41F5-A312-72A429EC172B}"/>
    <dgm:cxn modelId="{B2ACC17A-9B94-415F-BF03-2CB38C7747DB}" srcId="{A7C422E1-A330-4C41-9282-B5C0F4E655E8}" destId="{CDA6B627-1093-44F9-84B4-6DFEC18D8684}" srcOrd="4" destOrd="0" parTransId="{84423E6B-3577-4500-8B20-F7A783F8E66D}" sibTransId="{9D1FE014-485E-4FFE-A96A-1B1F65237921}"/>
    <dgm:cxn modelId="{8B714538-600B-4428-80FD-BD623CFCB9DF}" srcId="{A7C422E1-A330-4C41-9282-B5C0F4E655E8}" destId="{BE936C4F-5EA3-4056-AB01-CEA3362A9A35}" srcOrd="2" destOrd="0" parTransId="{BA3EFE87-AD83-4D3A-9230-FFDF3DA6A0A3}" sibTransId="{040C6C9E-C8F8-44C6-9A28-5D9CA9B63E4F}"/>
    <dgm:cxn modelId="{A5D3303A-95DC-47FA-AF5E-F19C665DD85E}" type="presOf" srcId="{BE936C4F-5EA3-4056-AB01-CEA3362A9A35}" destId="{D533DEE9-5A89-4110-88AB-41B190145524}" srcOrd="0" destOrd="0" presId="urn:microsoft.com/office/officeart/2005/8/layout/lProcess2"/>
    <dgm:cxn modelId="{0F9859F5-92EF-4A4E-A3D7-9473C325969C}" type="presOf" srcId="{A7C422E1-A330-4C41-9282-B5C0F4E655E8}" destId="{3B642C03-F939-4F83-97B7-50D9A96D005F}" srcOrd="1" destOrd="0" presId="urn:microsoft.com/office/officeart/2005/8/layout/lProcess2"/>
    <dgm:cxn modelId="{E77D1677-36EC-4121-8F70-C7B853789CDA}" type="presOf" srcId="{A7C422E1-A330-4C41-9282-B5C0F4E655E8}" destId="{10D42106-059E-44F9-AC0B-176D5DD4E38D}" srcOrd="0" destOrd="0" presId="urn:microsoft.com/office/officeart/2005/8/layout/lProcess2"/>
    <dgm:cxn modelId="{219CF159-5308-4566-85D5-36A1CA8082D4}" type="presOf" srcId="{8732F17F-80C7-4150-A7E8-B06B787047EF}" destId="{3A783580-B370-45D4-9E0E-E43D428154B2}" srcOrd="0" destOrd="0" presId="urn:microsoft.com/office/officeart/2005/8/layout/lProcess2"/>
    <dgm:cxn modelId="{11597626-E611-4B03-86DC-00CF7A6F3747}" srcId="{E3476AC9-C39C-4AB4-8575-F6D57F09C829}" destId="{A7C422E1-A330-4C41-9282-B5C0F4E655E8}" srcOrd="0" destOrd="0" parTransId="{89A94900-F43E-4B91-A90C-0526F99D132E}" sibTransId="{41A9893C-A684-4E5B-85EB-5C00E3CBC135}"/>
    <dgm:cxn modelId="{5977DA39-F5C2-4617-9AB4-5C9A40E39E07}" type="presOf" srcId="{CDA6B627-1093-44F9-84B4-6DFEC18D8684}" destId="{45B15CE9-050D-489A-B43C-E52813F79993}" srcOrd="0" destOrd="0" presId="urn:microsoft.com/office/officeart/2005/8/layout/lProcess2"/>
    <dgm:cxn modelId="{030585C9-F512-442F-AABD-5688284491F4}" type="presOf" srcId="{E3476AC9-C39C-4AB4-8575-F6D57F09C829}" destId="{B4AD76CD-87C3-4B11-982E-3078A0B2FF61}" srcOrd="0" destOrd="0" presId="urn:microsoft.com/office/officeart/2005/8/layout/lProcess2"/>
    <dgm:cxn modelId="{4337BBC7-4C7E-40E3-80D7-09BC2152764F}" srcId="{A7C422E1-A330-4C41-9282-B5C0F4E655E8}" destId="{20A8FAAB-A0AC-403F-91FA-87BBBB99BE23}" srcOrd="3" destOrd="0" parTransId="{02810C6D-FFE1-42F2-BC52-F0F6424EE566}" sibTransId="{DF94FCC4-B3DA-40B5-A2A6-FE23278D3799}"/>
    <dgm:cxn modelId="{A9C94CF7-ADD9-41DE-A86D-D605AD658A45}" type="presOf" srcId="{CAB29866-3A69-4F14-A37E-BB2C6A4A0F1D}" destId="{359A9C94-298F-40FF-A422-1587788B99FC}" srcOrd="0" destOrd="0" presId="urn:microsoft.com/office/officeart/2005/8/layout/lProcess2"/>
    <dgm:cxn modelId="{78B71EDB-9BFE-4F01-9C2A-EE8C71459B82}" type="presOf" srcId="{3FD7226C-51BF-4392-A12F-E890C3F08080}" destId="{DEBC3B6E-2418-4C9D-85CF-BF9588A6F1A9}" srcOrd="0" destOrd="0" presId="urn:microsoft.com/office/officeart/2005/8/layout/lProcess2"/>
    <dgm:cxn modelId="{7F12A83C-43D7-460A-8EAC-906B7C011BB9}" srcId="{A7C422E1-A330-4C41-9282-B5C0F4E655E8}" destId="{3FD7226C-51BF-4392-A12F-E890C3F08080}" srcOrd="1" destOrd="0" parTransId="{0687A348-1D13-4C9A-984F-46E3E97A420B}" sibTransId="{A5841EC7-36FA-4F05-BB97-2BD8E0DC4F4D}"/>
    <dgm:cxn modelId="{887B5FE8-2DDA-4139-B77B-2B65CAFFA6A9}" type="presOf" srcId="{20A8FAAB-A0AC-403F-91FA-87BBBB99BE23}" destId="{D20C2E11-5FE8-4BEE-8495-FB4AB2055EAD}" srcOrd="0" destOrd="0" presId="urn:microsoft.com/office/officeart/2005/8/layout/lProcess2"/>
    <dgm:cxn modelId="{E2BE05FA-454A-4AC2-A941-ADAC9A43E404}" srcId="{A7C422E1-A330-4C41-9282-B5C0F4E655E8}" destId="{8732F17F-80C7-4150-A7E8-B06B787047EF}" srcOrd="5" destOrd="0" parTransId="{1FB208FD-5DE1-4320-834D-5D0B75355D51}" sibTransId="{715323A9-E044-4791-ADF5-CD3D7AEDF70D}"/>
    <dgm:cxn modelId="{E2B1B7CC-73CF-47D0-8092-00A977179E9E}" type="presParOf" srcId="{B4AD76CD-87C3-4B11-982E-3078A0B2FF61}" destId="{167AFD16-B00C-4215-9B11-42031694C969}" srcOrd="0" destOrd="0" presId="urn:microsoft.com/office/officeart/2005/8/layout/lProcess2"/>
    <dgm:cxn modelId="{BADB2157-8D2A-4FCD-9D3B-0948E5FCB15A}" type="presParOf" srcId="{167AFD16-B00C-4215-9B11-42031694C969}" destId="{10D42106-059E-44F9-AC0B-176D5DD4E38D}" srcOrd="0" destOrd="0" presId="urn:microsoft.com/office/officeart/2005/8/layout/lProcess2"/>
    <dgm:cxn modelId="{751AEFE7-C733-4BE5-BDF1-9083DE043401}" type="presParOf" srcId="{167AFD16-B00C-4215-9B11-42031694C969}" destId="{3B642C03-F939-4F83-97B7-50D9A96D005F}" srcOrd="1" destOrd="0" presId="urn:microsoft.com/office/officeart/2005/8/layout/lProcess2"/>
    <dgm:cxn modelId="{4316B888-F447-4285-BD4C-2FE95C17CB2C}" type="presParOf" srcId="{167AFD16-B00C-4215-9B11-42031694C969}" destId="{D72FD213-7F5F-4263-84B4-F5447BB1FE6E}" srcOrd="2" destOrd="0" presId="urn:microsoft.com/office/officeart/2005/8/layout/lProcess2"/>
    <dgm:cxn modelId="{1A7C5362-1E95-4336-9808-910BF0463985}" type="presParOf" srcId="{D72FD213-7F5F-4263-84B4-F5447BB1FE6E}" destId="{0E68437F-C4A0-4DC1-9499-A86A9BAAA96B}" srcOrd="0" destOrd="0" presId="urn:microsoft.com/office/officeart/2005/8/layout/lProcess2"/>
    <dgm:cxn modelId="{5DF9DC69-B24B-4FE1-9107-A2169A516CFD}" type="presParOf" srcId="{0E68437F-C4A0-4DC1-9499-A86A9BAAA96B}" destId="{359A9C94-298F-40FF-A422-1587788B99FC}" srcOrd="0" destOrd="0" presId="urn:microsoft.com/office/officeart/2005/8/layout/lProcess2"/>
    <dgm:cxn modelId="{061388D7-077A-4316-BE42-923717DBAF14}" type="presParOf" srcId="{0E68437F-C4A0-4DC1-9499-A86A9BAAA96B}" destId="{8FA1783B-FDEA-449E-83E6-D980B27B8E41}" srcOrd="1" destOrd="0" presId="urn:microsoft.com/office/officeart/2005/8/layout/lProcess2"/>
    <dgm:cxn modelId="{3C941F7B-1D7C-4532-A6CB-046719FCC7CB}" type="presParOf" srcId="{0E68437F-C4A0-4DC1-9499-A86A9BAAA96B}" destId="{DEBC3B6E-2418-4C9D-85CF-BF9588A6F1A9}" srcOrd="2" destOrd="0" presId="urn:microsoft.com/office/officeart/2005/8/layout/lProcess2"/>
    <dgm:cxn modelId="{412AB391-3DEB-40EE-B81A-1038938F8FD3}" type="presParOf" srcId="{0E68437F-C4A0-4DC1-9499-A86A9BAAA96B}" destId="{7C4006BA-83DA-437F-B045-232D3959EA67}" srcOrd="3" destOrd="0" presId="urn:microsoft.com/office/officeart/2005/8/layout/lProcess2"/>
    <dgm:cxn modelId="{C83F9B94-A138-487C-AADE-ABFBB8A04E06}" type="presParOf" srcId="{0E68437F-C4A0-4DC1-9499-A86A9BAAA96B}" destId="{D533DEE9-5A89-4110-88AB-41B190145524}" srcOrd="4" destOrd="0" presId="urn:microsoft.com/office/officeart/2005/8/layout/lProcess2"/>
    <dgm:cxn modelId="{FA60D1C9-78E7-4C49-B1F9-0DC8897B2896}" type="presParOf" srcId="{0E68437F-C4A0-4DC1-9499-A86A9BAAA96B}" destId="{D2273562-C4A3-4335-9F37-77DA02268DD9}" srcOrd="5" destOrd="0" presId="urn:microsoft.com/office/officeart/2005/8/layout/lProcess2"/>
    <dgm:cxn modelId="{81A385AB-1BF5-447F-9BF2-0F655F9548D3}" type="presParOf" srcId="{0E68437F-C4A0-4DC1-9499-A86A9BAAA96B}" destId="{D20C2E11-5FE8-4BEE-8495-FB4AB2055EAD}" srcOrd="6" destOrd="0" presId="urn:microsoft.com/office/officeart/2005/8/layout/lProcess2"/>
    <dgm:cxn modelId="{CCD30FA1-C7C2-458A-8C56-C4971A0F8047}" type="presParOf" srcId="{0E68437F-C4A0-4DC1-9499-A86A9BAAA96B}" destId="{1F842DF8-DDB1-403E-85DC-F8FF0961D809}" srcOrd="7" destOrd="0" presId="urn:microsoft.com/office/officeart/2005/8/layout/lProcess2"/>
    <dgm:cxn modelId="{DBD9858D-5749-4A63-83A3-48FE968D0E16}" type="presParOf" srcId="{0E68437F-C4A0-4DC1-9499-A86A9BAAA96B}" destId="{45B15CE9-050D-489A-B43C-E52813F79993}" srcOrd="8" destOrd="0" presId="urn:microsoft.com/office/officeart/2005/8/layout/lProcess2"/>
    <dgm:cxn modelId="{49F9D265-442B-4D79-AACE-4C3A76E49D3D}" type="presParOf" srcId="{0E68437F-C4A0-4DC1-9499-A86A9BAAA96B}" destId="{2D0033DE-A86A-41DC-A916-74BC100D618B}" srcOrd="9" destOrd="0" presId="urn:microsoft.com/office/officeart/2005/8/layout/lProcess2"/>
    <dgm:cxn modelId="{CAE8410E-E5F5-441F-83CD-74DC6210E86B}" type="presParOf" srcId="{0E68437F-C4A0-4DC1-9499-A86A9BAAA96B}" destId="{3A783580-B370-45D4-9E0E-E43D428154B2}" srcOrd="1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3476AC9-C39C-4AB4-8575-F6D57F09C829}" type="doc">
      <dgm:prSet loTypeId="urn:microsoft.com/office/officeart/2005/8/layout/lProcess2" loCatId="list" qsTypeId="urn:microsoft.com/office/officeart/2005/8/quickstyle/simple3" qsCatId="simple" csTypeId="urn:microsoft.com/office/officeart/2005/8/colors/accent4_2" csCatId="accent4" phldr="1"/>
      <dgm:spPr/>
      <dgm:t>
        <a:bodyPr/>
        <a:lstStyle/>
        <a:p>
          <a:endParaRPr lang="ru-RU"/>
        </a:p>
      </dgm:t>
    </dgm:pt>
    <dgm:pt modelId="{A7C422E1-A330-4C41-9282-B5C0F4E655E8}">
      <dgm:prSet phldrT="[Текст]" custT="1"/>
      <dgm:spPr/>
      <dgm:t>
        <a:bodyPr/>
        <a:lstStyle/>
        <a:p>
          <a:r>
            <a:rPr lang="uk-UA" sz="3600" b="1" dirty="0" smtClean="0"/>
            <a:t>Технології навчання:</a:t>
          </a:r>
          <a:endParaRPr lang="ru-RU" sz="3600" dirty="0"/>
        </a:p>
      </dgm:t>
    </dgm:pt>
    <dgm:pt modelId="{89A94900-F43E-4B91-A90C-0526F99D132E}" type="parTrans" cxnId="{11597626-E611-4B03-86DC-00CF7A6F3747}">
      <dgm:prSet/>
      <dgm:spPr/>
      <dgm:t>
        <a:bodyPr/>
        <a:lstStyle/>
        <a:p>
          <a:endParaRPr lang="ru-RU"/>
        </a:p>
      </dgm:t>
    </dgm:pt>
    <dgm:pt modelId="{41A9893C-A684-4E5B-85EB-5C00E3CBC135}" type="sibTrans" cxnId="{11597626-E611-4B03-86DC-00CF7A6F3747}">
      <dgm:prSet/>
      <dgm:spPr/>
      <dgm:t>
        <a:bodyPr/>
        <a:lstStyle/>
        <a:p>
          <a:endParaRPr lang="ru-RU"/>
        </a:p>
      </dgm:t>
    </dgm:pt>
    <dgm:pt modelId="{9DB22D9B-6855-43F0-B8D4-04D86424E48E}">
      <dgm:prSet phldrT="[Текст]" custT="1"/>
      <dgm:spPr/>
      <dgm:t>
        <a:bodyPr/>
        <a:lstStyle/>
        <a:p>
          <a:r>
            <a:rPr lang="uk-UA" sz="2400" dirty="0" smtClean="0"/>
            <a:t>розвивального навчання;</a:t>
          </a:r>
          <a:endParaRPr lang="ru-RU" sz="2400" dirty="0"/>
        </a:p>
      </dgm:t>
    </dgm:pt>
    <dgm:pt modelId="{76B586E3-F5A9-477D-B19A-2D7F856E0867}" type="parTrans" cxnId="{C5A04CC4-37AE-40B9-9390-AD3AD2E2B3BF}">
      <dgm:prSet/>
      <dgm:spPr/>
      <dgm:t>
        <a:bodyPr/>
        <a:lstStyle/>
        <a:p>
          <a:endParaRPr lang="ru-RU"/>
        </a:p>
      </dgm:t>
    </dgm:pt>
    <dgm:pt modelId="{0A415DDB-B70B-4A1D-ABE6-2FE562CD50DB}" type="sibTrans" cxnId="{C5A04CC4-37AE-40B9-9390-AD3AD2E2B3BF}">
      <dgm:prSet/>
      <dgm:spPr/>
      <dgm:t>
        <a:bodyPr/>
        <a:lstStyle/>
        <a:p>
          <a:endParaRPr lang="ru-RU"/>
        </a:p>
      </dgm:t>
    </dgm:pt>
    <dgm:pt modelId="{41BC5F98-599C-41A3-A107-7516303CAD34}">
      <dgm:prSet phldrT="[Текст]" custT="1"/>
      <dgm:spPr/>
      <dgm:t>
        <a:bodyPr/>
        <a:lstStyle/>
        <a:p>
          <a:r>
            <a:rPr lang="uk-UA" sz="2400" dirty="0" smtClean="0"/>
            <a:t>диференційованого навчання;</a:t>
          </a:r>
          <a:endParaRPr lang="ru-RU" sz="2400" dirty="0"/>
        </a:p>
      </dgm:t>
    </dgm:pt>
    <dgm:pt modelId="{2F735F32-7657-4AFD-A5D4-3B40CC888404}" type="parTrans" cxnId="{1598AC37-8C86-4AC5-8297-F5CCC325FCE7}">
      <dgm:prSet/>
      <dgm:spPr/>
      <dgm:t>
        <a:bodyPr/>
        <a:lstStyle/>
        <a:p>
          <a:endParaRPr lang="ru-RU"/>
        </a:p>
      </dgm:t>
    </dgm:pt>
    <dgm:pt modelId="{C8C1E536-79B2-43D4-84D8-A0C35CCA10B3}" type="sibTrans" cxnId="{1598AC37-8C86-4AC5-8297-F5CCC325FCE7}">
      <dgm:prSet/>
      <dgm:spPr/>
      <dgm:t>
        <a:bodyPr/>
        <a:lstStyle/>
        <a:p>
          <a:endParaRPr lang="ru-RU"/>
        </a:p>
      </dgm:t>
    </dgm:pt>
    <dgm:pt modelId="{0F58C70C-77B4-4A3C-B622-85DA6FB294BF}">
      <dgm:prSet phldrT="[Текст]" custT="1"/>
      <dgm:spPr/>
      <dgm:t>
        <a:bodyPr/>
        <a:lstStyle/>
        <a:p>
          <a:r>
            <a:rPr lang="uk-UA" sz="2400" smtClean="0"/>
            <a:t>проблемного навчання</a:t>
          </a:r>
          <a:endParaRPr lang="ru-RU" sz="2400" dirty="0"/>
        </a:p>
      </dgm:t>
    </dgm:pt>
    <dgm:pt modelId="{CC5A97C6-9485-4086-8F43-A8A385E9DD2F}" type="parTrans" cxnId="{A1D27EBD-02A1-460C-99FE-98B8D03ADFE6}">
      <dgm:prSet/>
      <dgm:spPr/>
      <dgm:t>
        <a:bodyPr/>
        <a:lstStyle/>
        <a:p>
          <a:endParaRPr lang="ru-RU"/>
        </a:p>
      </dgm:t>
    </dgm:pt>
    <dgm:pt modelId="{F34568B9-D01C-4F1B-BDFE-9F41676C5BDB}" type="sibTrans" cxnId="{A1D27EBD-02A1-460C-99FE-98B8D03ADFE6}">
      <dgm:prSet/>
      <dgm:spPr/>
      <dgm:t>
        <a:bodyPr/>
        <a:lstStyle/>
        <a:p>
          <a:endParaRPr lang="ru-RU"/>
        </a:p>
      </dgm:t>
    </dgm:pt>
    <dgm:pt modelId="{C17A32E1-9843-42A8-9BB3-7119DB04C698}">
      <dgm:prSet phldrT="[Текст]" custT="1"/>
      <dgm:spPr/>
      <dgm:t>
        <a:bodyPr/>
        <a:lstStyle/>
        <a:p>
          <a:r>
            <a:rPr lang="uk-UA" sz="2400" dirty="0" smtClean="0"/>
            <a:t>проектна;</a:t>
          </a:r>
          <a:endParaRPr lang="ru-RU" sz="2400" dirty="0"/>
        </a:p>
      </dgm:t>
    </dgm:pt>
    <dgm:pt modelId="{B3319670-D19F-49A4-9A49-8D48AFFE5595}" type="parTrans" cxnId="{37FFBAF5-3BBC-49FE-B13E-EA546B525912}">
      <dgm:prSet/>
      <dgm:spPr/>
      <dgm:t>
        <a:bodyPr/>
        <a:lstStyle/>
        <a:p>
          <a:endParaRPr lang="ru-RU"/>
        </a:p>
      </dgm:t>
    </dgm:pt>
    <dgm:pt modelId="{F77F4A44-D024-4795-8F97-809974AFB902}" type="sibTrans" cxnId="{37FFBAF5-3BBC-49FE-B13E-EA546B525912}">
      <dgm:prSet/>
      <dgm:spPr/>
      <dgm:t>
        <a:bodyPr/>
        <a:lstStyle/>
        <a:p>
          <a:endParaRPr lang="ru-RU"/>
        </a:p>
      </dgm:t>
    </dgm:pt>
    <dgm:pt modelId="{B72BAF20-FFBA-4198-A1BD-87B3F96AC2B0}">
      <dgm:prSet phldrT="[Текст]" custT="1"/>
      <dgm:spPr/>
      <dgm:t>
        <a:bodyPr/>
        <a:lstStyle/>
        <a:p>
          <a:r>
            <a:rPr lang="uk-UA" sz="2400" dirty="0" smtClean="0"/>
            <a:t>інтерактивна; </a:t>
          </a:r>
          <a:endParaRPr lang="ru-RU" sz="2400" dirty="0"/>
        </a:p>
      </dgm:t>
    </dgm:pt>
    <dgm:pt modelId="{F683B839-328B-4C52-91FE-FD98F8AD51CC}" type="parTrans" cxnId="{E36164F6-B438-434F-9E33-BE7A521FFA63}">
      <dgm:prSet/>
      <dgm:spPr/>
      <dgm:t>
        <a:bodyPr/>
        <a:lstStyle/>
        <a:p>
          <a:endParaRPr lang="ru-RU"/>
        </a:p>
      </dgm:t>
    </dgm:pt>
    <dgm:pt modelId="{A6C43C5F-D4C5-44C6-AAF4-9327E34AA4EF}" type="sibTrans" cxnId="{E36164F6-B438-434F-9E33-BE7A521FFA63}">
      <dgm:prSet/>
      <dgm:spPr/>
      <dgm:t>
        <a:bodyPr/>
        <a:lstStyle/>
        <a:p>
          <a:endParaRPr lang="ru-RU"/>
        </a:p>
      </dgm:t>
    </dgm:pt>
    <dgm:pt modelId="{35644727-60B7-4B08-9C6D-3597F280FA4D}">
      <dgm:prSet phldrT="[Текст]" custT="1"/>
      <dgm:spPr/>
      <dgm:t>
        <a:bodyPr/>
        <a:lstStyle/>
        <a:p>
          <a:r>
            <a:rPr lang="uk-UA" sz="2400" dirty="0" smtClean="0"/>
            <a:t>ігрова.</a:t>
          </a:r>
          <a:endParaRPr lang="ru-RU" sz="2400" dirty="0"/>
        </a:p>
      </dgm:t>
    </dgm:pt>
    <dgm:pt modelId="{B9E54326-F654-46A4-8885-04314076E4C3}" type="parTrans" cxnId="{439E13CB-B0E2-4592-9658-35FCB45B2B0A}">
      <dgm:prSet/>
      <dgm:spPr/>
      <dgm:t>
        <a:bodyPr/>
        <a:lstStyle/>
        <a:p>
          <a:endParaRPr lang="ru-RU"/>
        </a:p>
      </dgm:t>
    </dgm:pt>
    <dgm:pt modelId="{BBAC378E-FDA6-4A14-960F-45A777C363E2}" type="sibTrans" cxnId="{439E13CB-B0E2-4592-9658-35FCB45B2B0A}">
      <dgm:prSet/>
      <dgm:spPr/>
      <dgm:t>
        <a:bodyPr/>
        <a:lstStyle/>
        <a:p>
          <a:endParaRPr lang="ru-RU"/>
        </a:p>
      </dgm:t>
    </dgm:pt>
    <dgm:pt modelId="{B4AD76CD-87C3-4B11-982E-3078A0B2FF61}" type="pres">
      <dgm:prSet presAssocID="{E3476AC9-C39C-4AB4-8575-F6D57F09C829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67AFD16-B00C-4215-9B11-42031694C969}" type="pres">
      <dgm:prSet presAssocID="{A7C422E1-A330-4C41-9282-B5C0F4E655E8}" presName="compNode" presStyleCnt="0"/>
      <dgm:spPr/>
    </dgm:pt>
    <dgm:pt modelId="{10D42106-059E-44F9-AC0B-176D5DD4E38D}" type="pres">
      <dgm:prSet presAssocID="{A7C422E1-A330-4C41-9282-B5C0F4E655E8}" presName="aNode" presStyleLbl="bgShp" presStyleIdx="0" presStyleCnt="1" custScaleX="83464" custScaleY="100000" custLinFactNeighborX="0"/>
      <dgm:spPr/>
      <dgm:t>
        <a:bodyPr/>
        <a:lstStyle/>
        <a:p>
          <a:endParaRPr lang="ru-RU"/>
        </a:p>
      </dgm:t>
    </dgm:pt>
    <dgm:pt modelId="{3B642C03-F939-4F83-97B7-50D9A96D005F}" type="pres">
      <dgm:prSet presAssocID="{A7C422E1-A330-4C41-9282-B5C0F4E655E8}" presName="textNode" presStyleLbl="bgShp" presStyleIdx="0" presStyleCnt="1"/>
      <dgm:spPr/>
      <dgm:t>
        <a:bodyPr/>
        <a:lstStyle/>
        <a:p>
          <a:endParaRPr lang="ru-RU"/>
        </a:p>
      </dgm:t>
    </dgm:pt>
    <dgm:pt modelId="{D72FD213-7F5F-4263-84B4-F5447BB1FE6E}" type="pres">
      <dgm:prSet presAssocID="{A7C422E1-A330-4C41-9282-B5C0F4E655E8}" presName="compChildNode" presStyleCnt="0"/>
      <dgm:spPr/>
    </dgm:pt>
    <dgm:pt modelId="{0E68437F-C4A0-4DC1-9499-A86A9BAAA96B}" type="pres">
      <dgm:prSet presAssocID="{A7C422E1-A330-4C41-9282-B5C0F4E655E8}" presName="theInnerList" presStyleCnt="0"/>
      <dgm:spPr/>
    </dgm:pt>
    <dgm:pt modelId="{17E58094-B890-45C1-8A5A-2E6A29DF4E63}" type="pres">
      <dgm:prSet presAssocID="{9DB22D9B-6855-43F0-B8D4-04D86424E48E}" presName="child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0A5F69-1BEE-4659-86A8-F8A36511F197}" type="pres">
      <dgm:prSet presAssocID="{9DB22D9B-6855-43F0-B8D4-04D86424E48E}" presName="aSpace2" presStyleCnt="0"/>
      <dgm:spPr/>
    </dgm:pt>
    <dgm:pt modelId="{D2FBE934-DE36-4351-A605-FEE174F5CCE5}" type="pres">
      <dgm:prSet presAssocID="{41BC5F98-599C-41A3-A107-7516303CAD34}" presName="child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318B2B-EE67-429F-9A93-12776631DD77}" type="pres">
      <dgm:prSet presAssocID="{41BC5F98-599C-41A3-A107-7516303CAD34}" presName="aSpace2" presStyleCnt="0"/>
      <dgm:spPr/>
    </dgm:pt>
    <dgm:pt modelId="{7A0903A4-0D78-4C2B-9D13-183C10D1BE1E}" type="pres">
      <dgm:prSet presAssocID="{0F58C70C-77B4-4A3C-B622-85DA6FB294BF}" presName="child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7688BF-3B24-4FBA-8098-F485F1113206}" type="pres">
      <dgm:prSet presAssocID="{0F58C70C-77B4-4A3C-B622-85DA6FB294BF}" presName="aSpace2" presStyleCnt="0"/>
      <dgm:spPr/>
    </dgm:pt>
    <dgm:pt modelId="{DB3E1E51-01A1-4DE0-ACD4-9CC4B8A07CC3}" type="pres">
      <dgm:prSet presAssocID="{C17A32E1-9843-42A8-9BB3-7119DB04C698}" presName="child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E7729D-39D9-484E-8053-66A3B953CDD2}" type="pres">
      <dgm:prSet presAssocID="{C17A32E1-9843-42A8-9BB3-7119DB04C698}" presName="aSpace2" presStyleCnt="0"/>
      <dgm:spPr/>
    </dgm:pt>
    <dgm:pt modelId="{86C1835C-651E-496D-9A38-25B744E27CF2}" type="pres">
      <dgm:prSet presAssocID="{B72BAF20-FFBA-4198-A1BD-87B3F96AC2B0}" presName="child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C074E5-5521-455A-8682-8CAB26D092B9}" type="pres">
      <dgm:prSet presAssocID="{B72BAF20-FFBA-4198-A1BD-87B3F96AC2B0}" presName="aSpace2" presStyleCnt="0"/>
      <dgm:spPr/>
    </dgm:pt>
    <dgm:pt modelId="{9CE98981-FAC9-4187-893C-F8B3EA058A1A}" type="pres">
      <dgm:prSet presAssocID="{35644727-60B7-4B08-9C6D-3597F280FA4D}" presName="child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0BE24DD-7A3C-4DC6-8BE4-5360F3F1AB25}" type="presOf" srcId="{C17A32E1-9843-42A8-9BB3-7119DB04C698}" destId="{DB3E1E51-01A1-4DE0-ACD4-9CC4B8A07CC3}" srcOrd="0" destOrd="0" presId="urn:microsoft.com/office/officeart/2005/8/layout/lProcess2"/>
    <dgm:cxn modelId="{439E13CB-B0E2-4592-9658-35FCB45B2B0A}" srcId="{A7C422E1-A330-4C41-9282-B5C0F4E655E8}" destId="{35644727-60B7-4B08-9C6D-3597F280FA4D}" srcOrd="5" destOrd="0" parTransId="{B9E54326-F654-46A4-8885-04314076E4C3}" sibTransId="{BBAC378E-FDA6-4A14-960F-45A777C363E2}"/>
    <dgm:cxn modelId="{88F16423-0B59-4FE8-99B2-76B48C10A420}" type="presOf" srcId="{E3476AC9-C39C-4AB4-8575-F6D57F09C829}" destId="{B4AD76CD-87C3-4B11-982E-3078A0B2FF61}" srcOrd="0" destOrd="0" presId="urn:microsoft.com/office/officeart/2005/8/layout/lProcess2"/>
    <dgm:cxn modelId="{56B9EBF9-635D-4836-8952-3927C52E475C}" type="presOf" srcId="{A7C422E1-A330-4C41-9282-B5C0F4E655E8}" destId="{3B642C03-F939-4F83-97B7-50D9A96D005F}" srcOrd="1" destOrd="0" presId="urn:microsoft.com/office/officeart/2005/8/layout/lProcess2"/>
    <dgm:cxn modelId="{44FBFCCD-7225-4994-ACA6-A4903BBAE586}" type="presOf" srcId="{B72BAF20-FFBA-4198-A1BD-87B3F96AC2B0}" destId="{86C1835C-651E-496D-9A38-25B744E27CF2}" srcOrd="0" destOrd="0" presId="urn:microsoft.com/office/officeart/2005/8/layout/lProcess2"/>
    <dgm:cxn modelId="{1598AC37-8C86-4AC5-8297-F5CCC325FCE7}" srcId="{A7C422E1-A330-4C41-9282-B5C0F4E655E8}" destId="{41BC5F98-599C-41A3-A107-7516303CAD34}" srcOrd="1" destOrd="0" parTransId="{2F735F32-7657-4AFD-A5D4-3B40CC888404}" sibTransId="{C8C1E536-79B2-43D4-84D8-A0C35CCA10B3}"/>
    <dgm:cxn modelId="{6C8E7532-928B-4F88-9FF9-61254D0D1020}" type="presOf" srcId="{41BC5F98-599C-41A3-A107-7516303CAD34}" destId="{D2FBE934-DE36-4351-A605-FEE174F5CCE5}" srcOrd="0" destOrd="0" presId="urn:microsoft.com/office/officeart/2005/8/layout/lProcess2"/>
    <dgm:cxn modelId="{A1D27EBD-02A1-460C-99FE-98B8D03ADFE6}" srcId="{A7C422E1-A330-4C41-9282-B5C0F4E655E8}" destId="{0F58C70C-77B4-4A3C-B622-85DA6FB294BF}" srcOrd="2" destOrd="0" parTransId="{CC5A97C6-9485-4086-8F43-A8A385E9DD2F}" sibTransId="{F34568B9-D01C-4F1B-BDFE-9F41676C5BDB}"/>
    <dgm:cxn modelId="{F0B9E664-DD53-4BEB-B971-422A6283683D}" type="presOf" srcId="{9DB22D9B-6855-43F0-B8D4-04D86424E48E}" destId="{17E58094-B890-45C1-8A5A-2E6A29DF4E63}" srcOrd="0" destOrd="0" presId="urn:microsoft.com/office/officeart/2005/8/layout/lProcess2"/>
    <dgm:cxn modelId="{11597626-E611-4B03-86DC-00CF7A6F3747}" srcId="{E3476AC9-C39C-4AB4-8575-F6D57F09C829}" destId="{A7C422E1-A330-4C41-9282-B5C0F4E655E8}" srcOrd="0" destOrd="0" parTransId="{89A94900-F43E-4B91-A90C-0526F99D132E}" sibTransId="{41A9893C-A684-4E5B-85EB-5C00E3CBC135}"/>
    <dgm:cxn modelId="{C5A04CC4-37AE-40B9-9390-AD3AD2E2B3BF}" srcId="{A7C422E1-A330-4C41-9282-B5C0F4E655E8}" destId="{9DB22D9B-6855-43F0-B8D4-04D86424E48E}" srcOrd="0" destOrd="0" parTransId="{76B586E3-F5A9-477D-B19A-2D7F856E0867}" sibTransId="{0A415DDB-B70B-4A1D-ABE6-2FE562CD50DB}"/>
    <dgm:cxn modelId="{E36164F6-B438-434F-9E33-BE7A521FFA63}" srcId="{A7C422E1-A330-4C41-9282-B5C0F4E655E8}" destId="{B72BAF20-FFBA-4198-A1BD-87B3F96AC2B0}" srcOrd="4" destOrd="0" parTransId="{F683B839-328B-4C52-91FE-FD98F8AD51CC}" sibTransId="{A6C43C5F-D4C5-44C6-AAF4-9327E34AA4EF}"/>
    <dgm:cxn modelId="{055D1707-6C59-4F21-8113-61B483AD338F}" type="presOf" srcId="{A7C422E1-A330-4C41-9282-B5C0F4E655E8}" destId="{10D42106-059E-44F9-AC0B-176D5DD4E38D}" srcOrd="0" destOrd="0" presId="urn:microsoft.com/office/officeart/2005/8/layout/lProcess2"/>
    <dgm:cxn modelId="{7B4F7779-C87B-43FF-9CFB-E8E88F9F23CB}" type="presOf" srcId="{0F58C70C-77B4-4A3C-B622-85DA6FB294BF}" destId="{7A0903A4-0D78-4C2B-9D13-183C10D1BE1E}" srcOrd="0" destOrd="0" presId="urn:microsoft.com/office/officeart/2005/8/layout/lProcess2"/>
    <dgm:cxn modelId="{37FFBAF5-3BBC-49FE-B13E-EA546B525912}" srcId="{A7C422E1-A330-4C41-9282-B5C0F4E655E8}" destId="{C17A32E1-9843-42A8-9BB3-7119DB04C698}" srcOrd="3" destOrd="0" parTransId="{B3319670-D19F-49A4-9A49-8D48AFFE5595}" sibTransId="{F77F4A44-D024-4795-8F97-809974AFB902}"/>
    <dgm:cxn modelId="{44204BC8-5CAB-46D1-B4E0-CCCDDA876B49}" type="presOf" srcId="{35644727-60B7-4B08-9C6D-3597F280FA4D}" destId="{9CE98981-FAC9-4187-893C-F8B3EA058A1A}" srcOrd="0" destOrd="0" presId="urn:microsoft.com/office/officeart/2005/8/layout/lProcess2"/>
    <dgm:cxn modelId="{73F43CA5-AEAC-4E53-A8D9-CB5FE1CE9B29}" type="presParOf" srcId="{B4AD76CD-87C3-4B11-982E-3078A0B2FF61}" destId="{167AFD16-B00C-4215-9B11-42031694C969}" srcOrd="0" destOrd="0" presId="urn:microsoft.com/office/officeart/2005/8/layout/lProcess2"/>
    <dgm:cxn modelId="{A6D75F56-0015-4234-9342-D746D14145AF}" type="presParOf" srcId="{167AFD16-B00C-4215-9B11-42031694C969}" destId="{10D42106-059E-44F9-AC0B-176D5DD4E38D}" srcOrd="0" destOrd="0" presId="urn:microsoft.com/office/officeart/2005/8/layout/lProcess2"/>
    <dgm:cxn modelId="{68667BBB-4149-4166-82F8-EAD66A4D6C23}" type="presParOf" srcId="{167AFD16-B00C-4215-9B11-42031694C969}" destId="{3B642C03-F939-4F83-97B7-50D9A96D005F}" srcOrd="1" destOrd="0" presId="urn:microsoft.com/office/officeart/2005/8/layout/lProcess2"/>
    <dgm:cxn modelId="{68CF80D4-83B5-4559-A20E-59CB55BB6325}" type="presParOf" srcId="{167AFD16-B00C-4215-9B11-42031694C969}" destId="{D72FD213-7F5F-4263-84B4-F5447BB1FE6E}" srcOrd="2" destOrd="0" presId="urn:microsoft.com/office/officeart/2005/8/layout/lProcess2"/>
    <dgm:cxn modelId="{5D49A914-C21D-4C70-9545-6AFB549341D7}" type="presParOf" srcId="{D72FD213-7F5F-4263-84B4-F5447BB1FE6E}" destId="{0E68437F-C4A0-4DC1-9499-A86A9BAAA96B}" srcOrd="0" destOrd="0" presId="urn:microsoft.com/office/officeart/2005/8/layout/lProcess2"/>
    <dgm:cxn modelId="{B05E7A7B-0334-4F33-BCB6-77D154CFCBFF}" type="presParOf" srcId="{0E68437F-C4A0-4DC1-9499-A86A9BAAA96B}" destId="{17E58094-B890-45C1-8A5A-2E6A29DF4E63}" srcOrd="0" destOrd="0" presId="urn:microsoft.com/office/officeart/2005/8/layout/lProcess2"/>
    <dgm:cxn modelId="{3D4A44A3-B40E-4F09-8ED9-F8D6E36391A0}" type="presParOf" srcId="{0E68437F-C4A0-4DC1-9499-A86A9BAAA96B}" destId="{920A5F69-1BEE-4659-86A8-F8A36511F197}" srcOrd="1" destOrd="0" presId="urn:microsoft.com/office/officeart/2005/8/layout/lProcess2"/>
    <dgm:cxn modelId="{2DCDB279-2DD8-48C4-A063-6524D217E25C}" type="presParOf" srcId="{0E68437F-C4A0-4DC1-9499-A86A9BAAA96B}" destId="{D2FBE934-DE36-4351-A605-FEE174F5CCE5}" srcOrd="2" destOrd="0" presId="urn:microsoft.com/office/officeart/2005/8/layout/lProcess2"/>
    <dgm:cxn modelId="{75E467E7-C311-4164-BD82-BF1B28787DC6}" type="presParOf" srcId="{0E68437F-C4A0-4DC1-9499-A86A9BAAA96B}" destId="{E8318B2B-EE67-429F-9A93-12776631DD77}" srcOrd="3" destOrd="0" presId="urn:microsoft.com/office/officeart/2005/8/layout/lProcess2"/>
    <dgm:cxn modelId="{6E49CBBF-D3EB-4D97-8DF7-625BDEDEE7BA}" type="presParOf" srcId="{0E68437F-C4A0-4DC1-9499-A86A9BAAA96B}" destId="{7A0903A4-0D78-4C2B-9D13-183C10D1BE1E}" srcOrd="4" destOrd="0" presId="urn:microsoft.com/office/officeart/2005/8/layout/lProcess2"/>
    <dgm:cxn modelId="{6C898BAF-6923-4ED0-A62C-74B5E6D2138B}" type="presParOf" srcId="{0E68437F-C4A0-4DC1-9499-A86A9BAAA96B}" destId="{A57688BF-3B24-4FBA-8098-F485F1113206}" srcOrd="5" destOrd="0" presId="urn:microsoft.com/office/officeart/2005/8/layout/lProcess2"/>
    <dgm:cxn modelId="{F1C9FD24-7C94-4CDA-8938-DA4E94E11496}" type="presParOf" srcId="{0E68437F-C4A0-4DC1-9499-A86A9BAAA96B}" destId="{DB3E1E51-01A1-4DE0-ACD4-9CC4B8A07CC3}" srcOrd="6" destOrd="0" presId="urn:microsoft.com/office/officeart/2005/8/layout/lProcess2"/>
    <dgm:cxn modelId="{4D8B8D79-A387-4756-8A8A-FC1787F62364}" type="presParOf" srcId="{0E68437F-C4A0-4DC1-9499-A86A9BAAA96B}" destId="{1DE7729D-39D9-484E-8053-66A3B953CDD2}" srcOrd="7" destOrd="0" presId="urn:microsoft.com/office/officeart/2005/8/layout/lProcess2"/>
    <dgm:cxn modelId="{6BE71E2D-FE0F-4DBF-B816-69C29B7FB45C}" type="presParOf" srcId="{0E68437F-C4A0-4DC1-9499-A86A9BAAA96B}" destId="{86C1835C-651E-496D-9A38-25B744E27CF2}" srcOrd="8" destOrd="0" presId="urn:microsoft.com/office/officeart/2005/8/layout/lProcess2"/>
    <dgm:cxn modelId="{4213A4E3-28E3-45EA-A43A-A18ABC751E6E}" type="presParOf" srcId="{0E68437F-C4A0-4DC1-9499-A86A9BAAA96B}" destId="{02C074E5-5521-455A-8682-8CAB26D092B9}" srcOrd="9" destOrd="0" presId="urn:microsoft.com/office/officeart/2005/8/layout/lProcess2"/>
    <dgm:cxn modelId="{D0D50750-E1D7-434B-AE0A-A010C253D487}" type="presParOf" srcId="{0E68437F-C4A0-4DC1-9499-A86A9BAAA96B}" destId="{9CE98981-FAC9-4187-893C-F8B3EA058A1A}" srcOrd="1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3476AC9-C39C-4AB4-8575-F6D57F09C829}" type="doc">
      <dgm:prSet loTypeId="urn:microsoft.com/office/officeart/2005/8/layout/lProcess2" loCatId="list" qsTypeId="urn:microsoft.com/office/officeart/2005/8/quickstyle/simple3" qsCatId="simple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A7C422E1-A330-4C41-9282-B5C0F4E655E8}">
      <dgm:prSet phldrT="[Текст]" custT="1"/>
      <dgm:spPr/>
      <dgm:t>
        <a:bodyPr/>
        <a:lstStyle/>
        <a:p>
          <a:r>
            <a:rPr lang="uk-UA" sz="3600" b="1" dirty="0" smtClean="0"/>
            <a:t>Форми навчання:</a:t>
          </a:r>
          <a:endParaRPr lang="ru-RU" sz="3600" dirty="0"/>
        </a:p>
      </dgm:t>
    </dgm:pt>
    <dgm:pt modelId="{89A94900-F43E-4B91-A90C-0526F99D132E}" type="parTrans" cxnId="{11597626-E611-4B03-86DC-00CF7A6F3747}">
      <dgm:prSet/>
      <dgm:spPr/>
      <dgm:t>
        <a:bodyPr/>
        <a:lstStyle/>
        <a:p>
          <a:endParaRPr lang="ru-RU"/>
        </a:p>
      </dgm:t>
    </dgm:pt>
    <dgm:pt modelId="{41A9893C-A684-4E5B-85EB-5C00E3CBC135}" type="sibTrans" cxnId="{11597626-E611-4B03-86DC-00CF7A6F3747}">
      <dgm:prSet/>
      <dgm:spPr/>
      <dgm:t>
        <a:bodyPr/>
        <a:lstStyle/>
        <a:p>
          <a:endParaRPr lang="ru-RU"/>
        </a:p>
      </dgm:t>
    </dgm:pt>
    <dgm:pt modelId="{9DB22D9B-6855-43F0-B8D4-04D86424E48E}">
      <dgm:prSet phldrT="[Текст]" custT="1"/>
      <dgm:spPr/>
      <dgm:t>
        <a:bodyPr/>
        <a:lstStyle/>
        <a:p>
          <a:r>
            <a:rPr lang="uk-UA" sz="2400" dirty="0" smtClean="0"/>
            <a:t>урок;</a:t>
          </a:r>
          <a:endParaRPr lang="ru-RU" sz="2400" dirty="0"/>
        </a:p>
      </dgm:t>
    </dgm:pt>
    <dgm:pt modelId="{76B586E3-F5A9-477D-B19A-2D7F856E0867}" type="parTrans" cxnId="{C5A04CC4-37AE-40B9-9390-AD3AD2E2B3BF}">
      <dgm:prSet/>
      <dgm:spPr/>
      <dgm:t>
        <a:bodyPr/>
        <a:lstStyle/>
        <a:p>
          <a:endParaRPr lang="ru-RU"/>
        </a:p>
      </dgm:t>
    </dgm:pt>
    <dgm:pt modelId="{0A415DDB-B70B-4A1D-ABE6-2FE562CD50DB}" type="sibTrans" cxnId="{C5A04CC4-37AE-40B9-9390-AD3AD2E2B3BF}">
      <dgm:prSet/>
      <dgm:spPr/>
      <dgm:t>
        <a:bodyPr/>
        <a:lstStyle/>
        <a:p>
          <a:endParaRPr lang="ru-RU"/>
        </a:p>
      </dgm:t>
    </dgm:pt>
    <dgm:pt modelId="{41BC5F98-599C-41A3-A107-7516303CAD34}">
      <dgm:prSet phldrT="[Текст]" custT="1"/>
      <dgm:spPr/>
      <dgm:t>
        <a:bodyPr/>
        <a:lstStyle/>
        <a:p>
          <a:r>
            <a:rPr lang="uk-UA" sz="2400" b="0" smtClean="0">
              <a:latin typeface="+mn-lt"/>
            </a:rPr>
            <a:t>позаурочна робота  (математичний гурток, індивідуальні заняття,  навчальний проект, екскурсії тощо).</a:t>
          </a:r>
          <a:endParaRPr lang="ru-RU" sz="2400" b="0" dirty="0"/>
        </a:p>
      </dgm:t>
    </dgm:pt>
    <dgm:pt modelId="{2F735F32-7657-4AFD-A5D4-3B40CC888404}" type="parTrans" cxnId="{1598AC37-8C86-4AC5-8297-F5CCC325FCE7}">
      <dgm:prSet/>
      <dgm:spPr/>
      <dgm:t>
        <a:bodyPr/>
        <a:lstStyle/>
        <a:p>
          <a:endParaRPr lang="ru-RU"/>
        </a:p>
      </dgm:t>
    </dgm:pt>
    <dgm:pt modelId="{C8C1E536-79B2-43D4-84D8-A0C35CCA10B3}" type="sibTrans" cxnId="{1598AC37-8C86-4AC5-8297-F5CCC325FCE7}">
      <dgm:prSet/>
      <dgm:spPr/>
      <dgm:t>
        <a:bodyPr/>
        <a:lstStyle/>
        <a:p>
          <a:endParaRPr lang="ru-RU"/>
        </a:p>
      </dgm:t>
    </dgm:pt>
    <dgm:pt modelId="{B4AD76CD-87C3-4B11-982E-3078A0B2FF61}" type="pres">
      <dgm:prSet presAssocID="{E3476AC9-C39C-4AB4-8575-F6D57F09C829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67AFD16-B00C-4215-9B11-42031694C969}" type="pres">
      <dgm:prSet presAssocID="{A7C422E1-A330-4C41-9282-B5C0F4E655E8}" presName="compNode" presStyleCnt="0"/>
      <dgm:spPr/>
    </dgm:pt>
    <dgm:pt modelId="{10D42106-059E-44F9-AC0B-176D5DD4E38D}" type="pres">
      <dgm:prSet presAssocID="{A7C422E1-A330-4C41-9282-B5C0F4E655E8}" presName="aNode" presStyleLbl="bgShp" presStyleIdx="0" presStyleCnt="1" custScaleX="83464" custScaleY="100000" custLinFactNeighborX="0"/>
      <dgm:spPr/>
      <dgm:t>
        <a:bodyPr/>
        <a:lstStyle/>
        <a:p>
          <a:endParaRPr lang="ru-RU"/>
        </a:p>
      </dgm:t>
    </dgm:pt>
    <dgm:pt modelId="{3B642C03-F939-4F83-97B7-50D9A96D005F}" type="pres">
      <dgm:prSet presAssocID="{A7C422E1-A330-4C41-9282-B5C0F4E655E8}" presName="textNode" presStyleLbl="bgShp" presStyleIdx="0" presStyleCnt="1"/>
      <dgm:spPr/>
      <dgm:t>
        <a:bodyPr/>
        <a:lstStyle/>
        <a:p>
          <a:endParaRPr lang="ru-RU"/>
        </a:p>
      </dgm:t>
    </dgm:pt>
    <dgm:pt modelId="{D72FD213-7F5F-4263-84B4-F5447BB1FE6E}" type="pres">
      <dgm:prSet presAssocID="{A7C422E1-A330-4C41-9282-B5C0F4E655E8}" presName="compChildNode" presStyleCnt="0"/>
      <dgm:spPr/>
    </dgm:pt>
    <dgm:pt modelId="{0E68437F-C4A0-4DC1-9499-A86A9BAAA96B}" type="pres">
      <dgm:prSet presAssocID="{A7C422E1-A330-4C41-9282-B5C0F4E655E8}" presName="theInnerList" presStyleCnt="0"/>
      <dgm:spPr/>
    </dgm:pt>
    <dgm:pt modelId="{17E58094-B890-45C1-8A5A-2E6A29DF4E63}" type="pres">
      <dgm:prSet presAssocID="{9DB22D9B-6855-43F0-B8D4-04D86424E48E}" presName="child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0A5F69-1BEE-4659-86A8-F8A36511F197}" type="pres">
      <dgm:prSet presAssocID="{9DB22D9B-6855-43F0-B8D4-04D86424E48E}" presName="aSpace2" presStyleCnt="0"/>
      <dgm:spPr/>
    </dgm:pt>
    <dgm:pt modelId="{D2FBE934-DE36-4351-A605-FEE174F5CCE5}" type="pres">
      <dgm:prSet presAssocID="{41BC5F98-599C-41A3-A107-7516303CAD34}" presName="child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1D72ED8-DCA5-4E8F-82C4-88B6CA9ED36C}" type="presOf" srcId="{9DB22D9B-6855-43F0-B8D4-04D86424E48E}" destId="{17E58094-B890-45C1-8A5A-2E6A29DF4E63}" srcOrd="0" destOrd="0" presId="urn:microsoft.com/office/officeart/2005/8/layout/lProcess2"/>
    <dgm:cxn modelId="{C5A04CC4-37AE-40B9-9390-AD3AD2E2B3BF}" srcId="{A7C422E1-A330-4C41-9282-B5C0F4E655E8}" destId="{9DB22D9B-6855-43F0-B8D4-04D86424E48E}" srcOrd="0" destOrd="0" parTransId="{76B586E3-F5A9-477D-B19A-2D7F856E0867}" sibTransId="{0A415DDB-B70B-4A1D-ABE6-2FE562CD50DB}"/>
    <dgm:cxn modelId="{86103EFB-6E53-45B7-90DD-524A3D9B947A}" type="presOf" srcId="{41BC5F98-599C-41A3-A107-7516303CAD34}" destId="{D2FBE934-DE36-4351-A605-FEE174F5CCE5}" srcOrd="0" destOrd="0" presId="urn:microsoft.com/office/officeart/2005/8/layout/lProcess2"/>
    <dgm:cxn modelId="{3E0C3D4A-6FD1-4BF9-BA04-D10DF69BB85A}" type="presOf" srcId="{E3476AC9-C39C-4AB4-8575-F6D57F09C829}" destId="{B4AD76CD-87C3-4B11-982E-3078A0B2FF61}" srcOrd="0" destOrd="0" presId="urn:microsoft.com/office/officeart/2005/8/layout/lProcess2"/>
    <dgm:cxn modelId="{11597626-E611-4B03-86DC-00CF7A6F3747}" srcId="{E3476AC9-C39C-4AB4-8575-F6D57F09C829}" destId="{A7C422E1-A330-4C41-9282-B5C0F4E655E8}" srcOrd="0" destOrd="0" parTransId="{89A94900-F43E-4B91-A90C-0526F99D132E}" sibTransId="{41A9893C-A684-4E5B-85EB-5C00E3CBC135}"/>
    <dgm:cxn modelId="{580BBC57-8EB9-4ED3-8BDF-066AEA2FC8FC}" type="presOf" srcId="{A7C422E1-A330-4C41-9282-B5C0F4E655E8}" destId="{10D42106-059E-44F9-AC0B-176D5DD4E38D}" srcOrd="0" destOrd="0" presId="urn:microsoft.com/office/officeart/2005/8/layout/lProcess2"/>
    <dgm:cxn modelId="{058918EE-BDF2-4524-BB42-75A8FAED0CA8}" type="presOf" srcId="{A7C422E1-A330-4C41-9282-B5C0F4E655E8}" destId="{3B642C03-F939-4F83-97B7-50D9A96D005F}" srcOrd="1" destOrd="0" presId="urn:microsoft.com/office/officeart/2005/8/layout/lProcess2"/>
    <dgm:cxn modelId="{1598AC37-8C86-4AC5-8297-F5CCC325FCE7}" srcId="{A7C422E1-A330-4C41-9282-B5C0F4E655E8}" destId="{41BC5F98-599C-41A3-A107-7516303CAD34}" srcOrd="1" destOrd="0" parTransId="{2F735F32-7657-4AFD-A5D4-3B40CC888404}" sibTransId="{C8C1E536-79B2-43D4-84D8-A0C35CCA10B3}"/>
    <dgm:cxn modelId="{3F5D13A7-0229-49AD-B458-88DB4155F8DE}" type="presParOf" srcId="{B4AD76CD-87C3-4B11-982E-3078A0B2FF61}" destId="{167AFD16-B00C-4215-9B11-42031694C969}" srcOrd="0" destOrd="0" presId="urn:microsoft.com/office/officeart/2005/8/layout/lProcess2"/>
    <dgm:cxn modelId="{8AB9C4DA-CA4A-4722-888F-9A2ED6EBCF9E}" type="presParOf" srcId="{167AFD16-B00C-4215-9B11-42031694C969}" destId="{10D42106-059E-44F9-AC0B-176D5DD4E38D}" srcOrd="0" destOrd="0" presId="urn:microsoft.com/office/officeart/2005/8/layout/lProcess2"/>
    <dgm:cxn modelId="{2D45F2A8-A20B-4280-97CA-8C44DC1CECF9}" type="presParOf" srcId="{167AFD16-B00C-4215-9B11-42031694C969}" destId="{3B642C03-F939-4F83-97B7-50D9A96D005F}" srcOrd="1" destOrd="0" presId="urn:microsoft.com/office/officeart/2005/8/layout/lProcess2"/>
    <dgm:cxn modelId="{0AAA7AEC-427F-4B0A-9D59-84C44FBB18AE}" type="presParOf" srcId="{167AFD16-B00C-4215-9B11-42031694C969}" destId="{D72FD213-7F5F-4263-84B4-F5447BB1FE6E}" srcOrd="2" destOrd="0" presId="urn:microsoft.com/office/officeart/2005/8/layout/lProcess2"/>
    <dgm:cxn modelId="{0E63C38C-5AA5-4C3A-8F10-EA5D0C1273A5}" type="presParOf" srcId="{D72FD213-7F5F-4263-84B4-F5447BB1FE6E}" destId="{0E68437F-C4A0-4DC1-9499-A86A9BAAA96B}" srcOrd="0" destOrd="0" presId="urn:microsoft.com/office/officeart/2005/8/layout/lProcess2"/>
    <dgm:cxn modelId="{741C9B40-349E-46AF-B4B9-A1FF0E07A537}" type="presParOf" srcId="{0E68437F-C4A0-4DC1-9499-A86A9BAAA96B}" destId="{17E58094-B890-45C1-8A5A-2E6A29DF4E63}" srcOrd="0" destOrd="0" presId="urn:microsoft.com/office/officeart/2005/8/layout/lProcess2"/>
    <dgm:cxn modelId="{2E391740-0EED-4A61-9AA9-63F9A34F5C3C}" type="presParOf" srcId="{0E68437F-C4A0-4DC1-9499-A86A9BAAA96B}" destId="{920A5F69-1BEE-4659-86A8-F8A36511F197}" srcOrd="1" destOrd="0" presId="urn:microsoft.com/office/officeart/2005/8/layout/lProcess2"/>
    <dgm:cxn modelId="{8186DC2F-C3D2-43F3-BC1E-7E81470D1F76}" type="presParOf" srcId="{0E68437F-C4A0-4DC1-9499-A86A9BAAA96B}" destId="{D2FBE934-DE36-4351-A605-FEE174F5CCE5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3476AC9-C39C-4AB4-8575-F6D57F09C829}" type="doc">
      <dgm:prSet loTypeId="urn:microsoft.com/office/officeart/2005/8/layout/lProcess2" loCatId="list" qsTypeId="urn:microsoft.com/office/officeart/2005/8/quickstyle/simple3" qsCatId="simple" csTypeId="urn:microsoft.com/office/officeart/2005/8/colors/accent3_3" csCatId="accent3" phldr="1"/>
      <dgm:spPr/>
      <dgm:t>
        <a:bodyPr/>
        <a:lstStyle/>
        <a:p>
          <a:endParaRPr lang="ru-RU"/>
        </a:p>
      </dgm:t>
    </dgm:pt>
    <dgm:pt modelId="{A7C422E1-A330-4C41-9282-B5C0F4E655E8}">
      <dgm:prSet phldrT="[Текст]" custT="1"/>
      <dgm:spPr/>
      <dgm:t>
        <a:bodyPr/>
        <a:lstStyle/>
        <a:p>
          <a:r>
            <a:rPr lang="uk-UA" sz="3600" b="1" dirty="0" smtClean="0"/>
            <a:t>Засоби навчання:</a:t>
          </a:r>
          <a:endParaRPr lang="ru-RU" sz="3600" dirty="0"/>
        </a:p>
      </dgm:t>
    </dgm:pt>
    <dgm:pt modelId="{89A94900-F43E-4B91-A90C-0526F99D132E}" type="parTrans" cxnId="{11597626-E611-4B03-86DC-00CF7A6F3747}">
      <dgm:prSet/>
      <dgm:spPr/>
      <dgm:t>
        <a:bodyPr/>
        <a:lstStyle/>
        <a:p>
          <a:endParaRPr lang="ru-RU"/>
        </a:p>
      </dgm:t>
    </dgm:pt>
    <dgm:pt modelId="{41A9893C-A684-4E5B-85EB-5C00E3CBC135}" type="sibTrans" cxnId="{11597626-E611-4B03-86DC-00CF7A6F3747}">
      <dgm:prSet/>
      <dgm:spPr/>
      <dgm:t>
        <a:bodyPr/>
        <a:lstStyle/>
        <a:p>
          <a:endParaRPr lang="ru-RU"/>
        </a:p>
      </dgm:t>
    </dgm:pt>
    <dgm:pt modelId="{CAB29866-3A69-4F14-A37E-BB2C6A4A0F1D}">
      <dgm:prSet phldrT="[Текст]" custT="1"/>
      <dgm:spPr/>
      <dgm:t>
        <a:bodyPr/>
        <a:lstStyle/>
        <a:p>
          <a:pPr algn="just">
            <a:lnSpc>
              <a:spcPct val="80000"/>
            </a:lnSpc>
          </a:pPr>
          <a:r>
            <a:rPr lang="uk-UA" sz="2400" b="1" dirty="0" smtClean="0"/>
            <a:t>матеріальні (</a:t>
          </a:r>
          <a:r>
            <a:rPr lang="uk-UA" sz="2400" dirty="0" smtClean="0">
              <a:solidFill>
                <a:schemeClr val="tx1"/>
              </a:solidFill>
            </a:rPr>
            <a:t>підручник, зошит з друкованою основою; навчальний зошит; дидактичний посібник; наочний посібник);</a:t>
          </a:r>
          <a:endParaRPr lang="ru-RU" sz="2400" b="1" dirty="0"/>
        </a:p>
      </dgm:t>
    </dgm:pt>
    <dgm:pt modelId="{B0D07F82-350E-475E-BBA5-0FBE3AF5F500}" type="parTrans" cxnId="{13BFBFD4-5C11-4BEC-84E0-11CFC9FD7393}">
      <dgm:prSet/>
      <dgm:spPr/>
      <dgm:t>
        <a:bodyPr/>
        <a:lstStyle/>
        <a:p>
          <a:endParaRPr lang="ru-RU"/>
        </a:p>
      </dgm:t>
    </dgm:pt>
    <dgm:pt modelId="{05481332-95BA-41F5-A312-72A429EC172B}" type="sibTrans" cxnId="{13BFBFD4-5C11-4BEC-84E0-11CFC9FD7393}">
      <dgm:prSet/>
      <dgm:spPr/>
      <dgm:t>
        <a:bodyPr/>
        <a:lstStyle/>
        <a:p>
          <a:endParaRPr lang="ru-RU"/>
        </a:p>
      </dgm:t>
    </dgm:pt>
    <dgm:pt modelId="{3FD7226C-51BF-4392-A12F-E890C3F08080}">
      <dgm:prSet phldrT="[Текст]" custT="1"/>
      <dgm:spPr/>
      <dgm:t>
        <a:bodyPr/>
        <a:lstStyle/>
        <a:p>
          <a:pPr algn="just">
            <a:lnSpc>
              <a:spcPct val="80000"/>
            </a:lnSpc>
          </a:pPr>
          <a:r>
            <a:rPr lang="uk-UA" sz="2400" b="1" dirty="0" smtClean="0"/>
            <a:t>інформаційні</a:t>
          </a:r>
          <a:r>
            <a:rPr lang="uk-UA" sz="2400" dirty="0" smtClean="0"/>
            <a:t> (</a:t>
          </a:r>
          <a:r>
            <a:rPr lang="uk-UA" sz="2400" dirty="0" smtClean="0">
              <a:solidFill>
                <a:schemeClr val="tx1"/>
              </a:solidFill>
            </a:rPr>
            <a:t>презентації до уроків; мультимедійний підручник; відео уроки; відео наочність; діагностичні та контрольні тести; навчальні програми для дітей, програми - тренажери;  навчальні мультфільми);</a:t>
          </a:r>
          <a:endParaRPr lang="ru-RU" sz="2400" dirty="0"/>
        </a:p>
      </dgm:t>
    </dgm:pt>
    <dgm:pt modelId="{0687A348-1D13-4C9A-984F-46E3E97A420B}" type="parTrans" cxnId="{7F12A83C-43D7-460A-8EAC-906B7C011BB9}">
      <dgm:prSet/>
      <dgm:spPr/>
      <dgm:t>
        <a:bodyPr/>
        <a:lstStyle/>
        <a:p>
          <a:endParaRPr lang="ru-RU"/>
        </a:p>
      </dgm:t>
    </dgm:pt>
    <dgm:pt modelId="{A5841EC7-36FA-4F05-BB97-2BD8E0DC4F4D}" type="sibTrans" cxnId="{7F12A83C-43D7-460A-8EAC-906B7C011BB9}">
      <dgm:prSet/>
      <dgm:spPr/>
      <dgm:t>
        <a:bodyPr/>
        <a:lstStyle/>
        <a:p>
          <a:endParaRPr lang="ru-RU"/>
        </a:p>
      </dgm:t>
    </dgm:pt>
    <dgm:pt modelId="{20A8FAAB-A0AC-403F-91FA-87BBBB99BE23}">
      <dgm:prSet phldrT="[Текст]" custT="1"/>
      <dgm:spPr/>
      <dgm:t>
        <a:bodyPr/>
        <a:lstStyle/>
        <a:p>
          <a:pPr algn="just"/>
          <a:r>
            <a:rPr lang="uk-UA" sz="2400" b="1" dirty="0" smtClean="0"/>
            <a:t>технічні</a:t>
          </a:r>
          <a:r>
            <a:rPr lang="uk-UA" sz="2400" dirty="0" smtClean="0"/>
            <a:t> (</a:t>
          </a:r>
          <a:r>
            <a:rPr lang="uk-UA" sz="2400" dirty="0" smtClean="0">
              <a:solidFill>
                <a:schemeClr val="tx1"/>
              </a:solidFill>
            </a:rPr>
            <a:t>мультимедійний проектор; інтерактивна дошка; комп'ютер).</a:t>
          </a:r>
          <a:endParaRPr lang="ru-RU" sz="2400" dirty="0"/>
        </a:p>
      </dgm:t>
    </dgm:pt>
    <dgm:pt modelId="{02810C6D-FFE1-42F2-BC52-F0F6424EE566}" type="parTrans" cxnId="{4337BBC7-4C7E-40E3-80D7-09BC2152764F}">
      <dgm:prSet/>
      <dgm:spPr/>
      <dgm:t>
        <a:bodyPr/>
        <a:lstStyle/>
        <a:p>
          <a:endParaRPr lang="ru-RU"/>
        </a:p>
      </dgm:t>
    </dgm:pt>
    <dgm:pt modelId="{DF94FCC4-B3DA-40B5-A2A6-FE23278D3799}" type="sibTrans" cxnId="{4337BBC7-4C7E-40E3-80D7-09BC2152764F}">
      <dgm:prSet/>
      <dgm:spPr/>
      <dgm:t>
        <a:bodyPr/>
        <a:lstStyle/>
        <a:p>
          <a:endParaRPr lang="ru-RU"/>
        </a:p>
      </dgm:t>
    </dgm:pt>
    <dgm:pt modelId="{B4AD76CD-87C3-4B11-982E-3078A0B2FF61}" type="pres">
      <dgm:prSet presAssocID="{E3476AC9-C39C-4AB4-8575-F6D57F09C829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67AFD16-B00C-4215-9B11-42031694C969}" type="pres">
      <dgm:prSet presAssocID="{A7C422E1-A330-4C41-9282-B5C0F4E655E8}" presName="compNode" presStyleCnt="0"/>
      <dgm:spPr/>
    </dgm:pt>
    <dgm:pt modelId="{10D42106-059E-44F9-AC0B-176D5DD4E38D}" type="pres">
      <dgm:prSet presAssocID="{A7C422E1-A330-4C41-9282-B5C0F4E655E8}" presName="aNode" presStyleLbl="bgShp" presStyleIdx="0" presStyleCnt="1" custScaleX="83464" custScaleY="100000" custLinFactNeighborX="0"/>
      <dgm:spPr/>
      <dgm:t>
        <a:bodyPr/>
        <a:lstStyle/>
        <a:p>
          <a:endParaRPr lang="ru-RU"/>
        </a:p>
      </dgm:t>
    </dgm:pt>
    <dgm:pt modelId="{3B642C03-F939-4F83-97B7-50D9A96D005F}" type="pres">
      <dgm:prSet presAssocID="{A7C422E1-A330-4C41-9282-B5C0F4E655E8}" presName="textNode" presStyleLbl="bgShp" presStyleIdx="0" presStyleCnt="1"/>
      <dgm:spPr/>
      <dgm:t>
        <a:bodyPr/>
        <a:lstStyle/>
        <a:p>
          <a:endParaRPr lang="ru-RU"/>
        </a:p>
      </dgm:t>
    </dgm:pt>
    <dgm:pt modelId="{D72FD213-7F5F-4263-84B4-F5447BB1FE6E}" type="pres">
      <dgm:prSet presAssocID="{A7C422E1-A330-4C41-9282-B5C0F4E655E8}" presName="compChildNode" presStyleCnt="0"/>
      <dgm:spPr/>
    </dgm:pt>
    <dgm:pt modelId="{0E68437F-C4A0-4DC1-9499-A86A9BAAA96B}" type="pres">
      <dgm:prSet presAssocID="{A7C422E1-A330-4C41-9282-B5C0F4E655E8}" presName="theInnerList" presStyleCnt="0"/>
      <dgm:spPr/>
    </dgm:pt>
    <dgm:pt modelId="{359A9C94-298F-40FF-A422-1587788B99FC}" type="pres">
      <dgm:prSet presAssocID="{CAB29866-3A69-4F14-A37E-BB2C6A4A0F1D}" presName="childNode" presStyleLbl="node1" presStyleIdx="0" presStyleCnt="3" custScaleY="315274" custLinFactY="-136858" custLinFactNeighborY="-2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A1783B-FDEA-449E-83E6-D980B27B8E41}" type="pres">
      <dgm:prSet presAssocID="{CAB29866-3A69-4F14-A37E-BB2C6A4A0F1D}" presName="aSpace2" presStyleCnt="0"/>
      <dgm:spPr/>
    </dgm:pt>
    <dgm:pt modelId="{DEBC3B6E-2418-4C9D-85CF-BF9588A6F1A9}" type="pres">
      <dgm:prSet presAssocID="{3FD7226C-51BF-4392-A12F-E890C3F08080}" presName="childNode" presStyleLbl="node1" presStyleIdx="1" presStyleCnt="3" custScaleY="459670" custLinFactY="-62782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4006BA-83DA-437F-B045-232D3959EA67}" type="pres">
      <dgm:prSet presAssocID="{3FD7226C-51BF-4392-A12F-E890C3F08080}" presName="aSpace2" presStyleCnt="0"/>
      <dgm:spPr/>
    </dgm:pt>
    <dgm:pt modelId="{D20C2E11-5FE8-4BEE-8495-FB4AB2055EAD}" type="pres">
      <dgm:prSet presAssocID="{20A8FAAB-A0AC-403F-91FA-87BBBB99BE23}" presName="childNode" presStyleLbl="node1" presStyleIdx="2" presStyleCnt="3" custScaleY="3231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3BFBFD4-5C11-4BEC-84E0-11CFC9FD7393}" srcId="{A7C422E1-A330-4C41-9282-B5C0F4E655E8}" destId="{CAB29866-3A69-4F14-A37E-BB2C6A4A0F1D}" srcOrd="0" destOrd="0" parTransId="{B0D07F82-350E-475E-BBA5-0FBE3AF5F500}" sibTransId="{05481332-95BA-41F5-A312-72A429EC172B}"/>
    <dgm:cxn modelId="{EE3A76B2-43A6-4237-9C96-2F15C36025FB}" type="presOf" srcId="{E3476AC9-C39C-4AB4-8575-F6D57F09C829}" destId="{B4AD76CD-87C3-4B11-982E-3078A0B2FF61}" srcOrd="0" destOrd="0" presId="urn:microsoft.com/office/officeart/2005/8/layout/lProcess2"/>
    <dgm:cxn modelId="{4337BBC7-4C7E-40E3-80D7-09BC2152764F}" srcId="{A7C422E1-A330-4C41-9282-B5C0F4E655E8}" destId="{20A8FAAB-A0AC-403F-91FA-87BBBB99BE23}" srcOrd="2" destOrd="0" parTransId="{02810C6D-FFE1-42F2-BC52-F0F6424EE566}" sibTransId="{DF94FCC4-B3DA-40B5-A2A6-FE23278D3799}"/>
    <dgm:cxn modelId="{FA322443-1C24-4CD4-8236-547A7787E61D}" type="presOf" srcId="{A7C422E1-A330-4C41-9282-B5C0F4E655E8}" destId="{3B642C03-F939-4F83-97B7-50D9A96D005F}" srcOrd="1" destOrd="0" presId="urn:microsoft.com/office/officeart/2005/8/layout/lProcess2"/>
    <dgm:cxn modelId="{7F12A83C-43D7-460A-8EAC-906B7C011BB9}" srcId="{A7C422E1-A330-4C41-9282-B5C0F4E655E8}" destId="{3FD7226C-51BF-4392-A12F-E890C3F08080}" srcOrd="1" destOrd="0" parTransId="{0687A348-1D13-4C9A-984F-46E3E97A420B}" sibTransId="{A5841EC7-36FA-4F05-BB97-2BD8E0DC4F4D}"/>
    <dgm:cxn modelId="{39B29698-CA76-4976-A071-E3F1319112FF}" type="presOf" srcId="{3FD7226C-51BF-4392-A12F-E890C3F08080}" destId="{DEBC3B6E-2418-4C9D-85CF-BF9588A6F1A9}" srcOrd="0" destOrd="0" presId="urn:microsoft.com/office/officeart/2005/8/layout/lProcess2"/>
    <dgm:cxn modelId="{74EA55CF-139B-415A-9CD5-B14601D12323}" type="presOf" srcId="{20A8FAAB-A0AC-403F-91FA-87BBBB99BE23}" destId="{D20C2E11-5FE8-4BEE-8495-FB4AB2055EAD}" srcOrd="0" destOrd="0" presId="urn:microsoft.com/office/officeart/2005/8/layout/lProcess2"/>
    <dgm:cxn modelId="{11597626-E611-4B03-86DC-00CF7A6F3747}" srcId="{E3476AC9-C39C-4AB4-8575-F6D57F09C829}" destId="{A7C422E1-A330-4C41-9282-B5C0F4E655E8}" srcOrd="0" destOrd="0" parTransId="{89A94900-F43E-4B91-A90C-0526F99D132E}" sibTransId="{41A9893C-A684-4E5B-85EB-5C00E3CBC135}"/>
    <dgm:cxn modelId="{3A29A744-8ED5-4BE5-BFF7-C61BE303652E}" type="presOf" srcId="{CAB29866-3A69-4F14-A37E-BB2C6A4A0F1D}" destId="{359A9C94-298F-40FF-A422-1587788B99FC}" srcOrd="0" destOrd="0" presId="urn:microsoft.com/office/officeart/2005/8/layout/lProcess2"/>
    <dgm:cxn modelId="{5C9FC853-F9AE-485B-8B8D-C042CEDF7F35}" type="presOf" srcId="{A7C422E1-A330-4C41-9282-B5C0F4E655E8}" destId="{10D42106-059E-44F9-AC0B-176D5DD4E38D}" srcOrd="0" destOrd="0" presId="urn:microsoft.com/office/officeart/2005/8/layout/lProcess2"/>
    <dgm:cxn modelId="{6683B4BF-A56D-4422-A1BA-C3AEADA48519}" type="presParOf" srcId="{B4AD76CD-87C3-4B11-982E-3078A0B2FF61}" destId="{167AFD16-B00C-4215-9B11-42031694C969}" srcOrd="0" destOrd="0" presId="urn:microsoft.com/office/officeart/2005/8/layout/lProcess2"/>
    <dgm:cxn modelId="{EFBF7BBF-7818-471C-B44E-CCAE31AAC58F}" type="presParOf" srcId="{167AFD16-B00C-4215-9B11-42031694C969}" destId="{10D42106-059E-44F9-AC0B-176D5DD4E38D}" srcOrd="0" destOrd="0" presId="urn:microsoft.com/office/officeart/2005/8/layout/lProcess2"/>
    <dgm:cxn modelId="{924E8B6B-4FCA-400C-95D8-15B3616C0C10}" type="presParOf" srcId="{167AFD16-B00C-4215-9B11-42031694C969}" destId="{3B642C03-F939-4F83-97B7-50D9A96D005F}" srcOrd="1" destOrd="0" presId="urn:microsoft.com/office/officeart/2005/8/layout/lProcess2"/>
    <dgm:cxn modelId="{4F5BFD91-409A-4054-9DE2-E54AB71BD8FC}" type="presParOf" srcId="{167AFD16-B00C-4215-9B11-42031694C969}" destId="{D72FD213-7F5F-4263-84B4-F5447BB1FE6E}" srcOrd="2" destOrd="0" presId="urn:microsoft.com/office/officeart/2005/8/layout/lProcess2"/>
    <dgm:cxn modelId="{B07DD91B-F6D0-4897-80BB-9484A4439608}" type="presParOf" srcId="{D72FD213-7F5F-4263-84B4-F5447BB1FE6E}" destId="{0E68437F-C4A0-4DC1-9499-A86A9BAAA96B}" srcOrd="0" destOrd="0" presId="urn:microsoft.com/office/officeart/2005/8/layout/lProcess2"/>
    <dgm:cxn modelId="{C41AE93D-9728-43B7-A80A-4E3A0DEB7CA4}" type="presParOf" srcId="{0E68437F-C4A0-4DC1-9499-A86A9BAAA96B}" destId="{359A9C94-298F-40FF-A422-1587788B99FC}" srcOrd="0" destOrd="0" presId="urn:microsoft.com/office/officeart/2005/8/layout/lProcess2"/>
    <dgm:cxn modelId="{FAD8222C-3F9E-4A61-A8E0-89BC09B39B27}" type="presParOf" srcId="{0E68437F-C4A0-4DC1-9499-A86A9BAAA96B}" destId="{8FA1783B-FDEA-449E-83E6-D980B27B8E41}" srcOrd="1" destOrd="0" presId="urn:microsoft.com/office/officeart/2005/8/layout/lProcess2"/>
    <dgm:cxn modelId="{00FA8D78-1D8E-4B18-945E-BEDA1B3A349E}" type="presParOf" srcId="{0E68437F-C4A0-4DC1-9499-A86A9BAAA96B}" destId="{DEBC3B6E-2418-4C9D-85CF-BF9588A6F1A9}" srcOrd="2" destOrd="0" presId="urn:microsoft.com/office/officeart/2005/8/layout/lProcess2"/>
    <dgm:cxn modelId="{2BD5F8CC-2079-4256-8A0E-93FDE20BB4AA}" type="presParOf" srcId="{0E68437F-C4A0-4DC1-9499-A86A9BAAA96B}" destId="{7C4006BA-83DA-437F-B045-232D3959EA67}" srcOrd="3" destOrd="0" presId="urn:microsoft.com/office/officeart/2005/8/layout/lProcess2"/>
    <dgm:cxn modelId="{06047AD8-7E6B-4EA5-83B0-2AB3E7E7E985}" type="presParOf" srcId="{0E68437F-C4A0-4DC1-9499-A86A9BAAA96B}" destId="{D20C2E11-5FE8-4BEE-8495-FB4AB2055EAD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6580114-0F76-4A8C-86FF-8225D2DC27C7}">
      <dsp:nvSpPr>
        <dsp:cNvPr id="0" name=""/>
        <dsp:cNvSpPr/>
      </dsp:nvSpPr>
      <dsp:spPr>
        <a:xfrm>
          <a:off x="3500204" y="1444"/>
          <a:ext cx="1714994" cy="85749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70000"/>
            </a:lnSpc>
            <a:spcBef>
              <a:spcPct val="0"/>
            </a:spcBef>
            <a:spcAft>
              <a:spcPts val="0"/>
            </a:spcAft>
          </a:pPr>
          <a:r>
            <a:rPr lang="uk-UA" sz="2400" kern="1200" dirty="0" smtClean="0"/>
            <a:t>Мета навчання</a:t>
          </a:r>
          <a:endParaRPr lang="ru-RU" sz="2400" kern="1200" dirty="0"/>
        </a:p>
      </dsp:txBody>
      <dsp:txXfrm>
        <a:off x="3500204" y="1444"/>
        <a:ext cx="1714994" cy="857497"/>
      </dsp:txXfrm>
    </dsp:sp>
    <dsp:sp modelId="{8CDD779A-490D-4D42-9300-87302E30C313}">
      <dsp:nvSpPr>
        <dsp:cNvPr id="0" name=""/>
        <dsp:cNvSpPr/>
      </dsp:nvSpPr>
      <dsp:spPr>
        <a:xfrm rot="2160000">
          <a:off x="5056455" y="1111778"/>
          <a:ext cx="891823" cy="300123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/>
        </a:p>
      </dsp:txBody>
      <dsp:txXfrm rot="2160000">
        <a:off x="5056455" y="1111778"/>
        <a:ext cx="891823" cy="300123"/>
      </dsp:txXfrm>
    </dsp:sp>
    <dsp:sp modelId="{B8A8534E-92A6-4D1C-BA79-6B33620B7087}">
      <dsp:nvSpPr>
        <dsp:cNvPr id="0" name=""/>
        <dsp:cNvSpPr/>
      </dsp:nvSpPr>
      <dsp:spPr>
        <a:xfrm>
          <a:off x="5789534" y="1664739"/>
          <a:ext cx="1714994" cy="85749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70000"/>
            </a:lnSpc>
            <a:spcBef>
              <a:spcPct val="0"/>
            </a:spcBef>
            <a:spcAft>
              <a:spcPts val="0"/>
            </a:spcAft>
          </a:pPr>
          <a:r>
            <a:rPr lang="uk-UA" sz="2400" kern="1200" dirty="0" smtClean="0"/>
            <a:t>Зміст навчання</a:t>
          </a:r>
          <a:endParaRPr lang="ru-RU" sz="2400" kern="1200" dirty="0"/>
        </a:p>
      </dsp:txBody>
      <dsp:txXfrm>
        <a:off x="5789534" y="1664739"/>
        <a:ext cx="1714994" cy="857497"/>
      </dsp:txXfrm>
    </dsp:sp>
    <dsp:sp modelId="{82BAAEBB-6722-489E-90BC-5969C85ADDE2}">
      <dsp:nvSpPr>
        <dsp:cNvPr id="0" name=""/>
        <dsp:cNvSpPr/>
      </dsp:nvSpPr>
      <dsp:spPr>
        <a:xfrm rot="6535626">
          <a:off x="5763898" y="3218477"/>
          <a:ext cx="891823" cy="300123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/>
        </a:p>
      </dsp:txBody>
      <dsp:txXfrm rot="6535626">
        <a:off x="5763898" y="3218477"/>
        <a:ext cx="891823" cy="300123"/>
      </dsp:txXfrm>
    </dsp:sp>
    <dsp:sp modelId="{C5ED9402-065D-4E78-A120-4AF2A954C253}">
      <dsp:nvSpPr>
        <dsp:cNvPr id="0" name=""/>
        <dsp:cNvSpPr/>
      </dsp:nvSpPr>
      <dsp:spPr>
        <a:xfrm>
          <a:off x="4915091" y="4214842"/>
          <a:ext cx="1714994" cy="85749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70000"/>
            </a:lnSpc>
            <a:spcBef>
              <a:spcPct val="0"/>
            </a:spcBef>
            <a:spcAft>
              <a:spcPts val="0"/>
            </a:spcAft>
          </a:pPr>
          <a:r>
            <a:rPr lang="uk-UA" sz="2400" kern="1200" dirty="0" smtClean="0"/>
            <a:t>Технології (методи) навчання</a:t>
          </a:r>
          <a:endParaRPr lang="ru-RU" sz="2400" kern="1200" dirty="0"/>
        </a:p>
      </dsp:txBody>
      <dsp:txXfrm>
        <a:off x="4915091" y="4214842"/>
        <a:ext cx="1714994" cy="857497"/>
      </dsp:txXfrm>
    </dsp:sp>
    <dsp:sp modelId="{F7CFF6B6-47ED-417D-B128-14689258F8C7}">
      <dsp:nvSpPr>
        <dsp:cNvPr id="0" name=""/>
        <dsp:cNvSpPr/>
      </dsp:nvSpPr>
      <dsp:spPr>
        <a:xfrm rot="10800000">
          <a:off x="3911790" y="4493529"/>
          <a:ext cx="891823" cy="300123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/>
        </a:p>
      </dsp:txBody>
      <dsp:txXfrm rot="10800000">
        <a:off x="3911790" y="4493529"/>
        <a:ext cx="891823" cy="300123"/>
      </dsp:txXfrm>
    </dsp:sp>
    <dsp:sp modelId="{59A607F0-27EC-44CD-ADB7-E0CD59FE8FBD}">
      <dsp:nvSpPr>
        <dsp:cNvPr id="0" name=""/>
        <dsp:cNvSpPr/>
      </dsp:nvSpPr>
      <dsp:spPr>
        <a:xfrm>
          <a:off x="2085318" y="4214842"/>
          <a:ext cx="1714994" cy="85749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70000"/>
            </a:lnSpc>
            <a:spcBef>
              <a:spcPct val="0"/>
            </a:spcBef>
            <a:spcAft>
              <a:spcPts val="0"/>
            </a:spcAft>
          </a:pPr>
          <a:r>
            <a:rPr lang="uk-UA" sz="2400" kern="1200" dirty="0" smtClean="0"/>
            <a:t>Форми навчання</a:t>
          </a:r>
          <a:endParaRPr lang="ru-RU" sz="2400" kern="1200" dirty="0"/>
        </a:p>
      </dsp:txBody>
      <dsp:txXfrm>
        <a:off x="2085318" y="4214842"/>
        <a:ext cx="1714994" cy="857497"/>
      </dsp:txXfrm>
    </dsp:sp>
    <dsp:sp modelId="{DEF94FB8-67D8-47C3-BF6D-9CF7E8D7B530}">
      <dsp:nvSpPr>
        <dsp:cNvPr id="0" name=""/>
        <dsp:cNvSpPr/>
      </dsp:nvSpPr>
      <dsp:spPr>
        <a:xfrm rot="15064374">
          <a:off x="2059682" y="3218477"/>
          <a:ext cx="891823" cy="300123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/>
        </a:p>
      </dsp:txBody>
      <dsp:txXfrm rot="15064374">
        <a:off x="2059682" y="3218477"/>
        <a:ext cx="891823" cy="300123"/>
      </dsp:txXfrm>
    </dsp:sp>
    <dsp:sp modelId="{17AE6874-BC34-4978-8465-E70272EA11F8}">
      <dsp:nvSpPr>
        <dsp:cNvPr id="0" name=""/>
        <dsp:cNvSpPr/>
      </dsp:nvSpPr>
      <dsp:spPr>
        <a:xfrm>
          <a:off x="1210875" y="1664739"/>
          <a:ext cx="1714994" cy="85749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70000"/>
            </a:lnSpc>
            <a:spcBef>
              <a:spcPct val="0"/>
            </a:spcBef>
            <a:spcAft>
              <a:spcPts val="0"/>
            </a:spcAft>
          </a:pPr>
          <a:r>
            <a:rPr lang="uk-UA" sz="2400" kern="1200" dirty="0" smtClean="0"/>
            <a:t>Засоби навчання</a:t>
          </a:r>
          <a:endParaRPr lang="ru-RU" sz="2400" kern="1200" dirty="0"/>
        </a:p>
      </dsp:txBody>
      <dsp:txXfrm>
        <a:off x="1210875" y="1664739"/>
        <a:ext cx="1714994" cy="857497"/>
      </dsp:txXfrm>
    </dsp:sp>
    <dsp:sp modelId="{17D271CB-E165-4BD5-89B6-309574F2ADC8}">
      <dsp:nvSpPr>
        <dsp:cNvPr id="0" name=""/>
        <dsp:cNvSpPr/>
      </dsp:nvSpPr>
      <dsp:spPr>
        <a:xfrm rot="19440000">
          <a:off x="2767125" y="1111778"/>
          <a:ext cx="891823" cy="300123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/>
        </a:p>
      </dsp:txBody>
      <dsp:txXfrm rot="19440000">
        <a:off x="2767125" y="1111778"/>
        <a:ext cx="891823" cy="300123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7656E33-BD6F-478D-A554-6582DCDB9176}">
      <dsp:nvSpPr>
        <dsp:cNvPr id="0" name=""/>
        <dsp:cNvSpPr/>
      </dsp:nvSpPr>
      <dsp:spPr>
        <a:xfrm>
          <a:off x="0" y="0"/>
          <a:ext cx="5757874" cy="4286279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b="1" kern="1200" dirty="0" smtClean="0"/>
            <a:t>Мета навчання:</a:t>
          </a:r>
          <a:endParaRPr lang="ru-RU" sz="3600" b="1" kern="1200" dirty="0"/>
        </a:p>
      </dsp:txBody>
      <dsp:txXfrm>
        <a:off x="0" y="0"/>
        <a:ext cx="5757874" cy="1285883"/>
      </dsp:txXfrm>
    </dsp:sp>
    <dsp:sp modelId="{EDAB878F-DC74-4C62-AFA0-9C169A4AE1B6}">
      <dsp:nvSpPr>
        <dsp:cNvPr id="0" name=""/>
        <dsp:cNvSpPr/>
      </dsp:nvSpPr>
      <dsp:spPr>
        <a:xfrm>
          <a:off x="126857" y="1479781"/>
          <a:ext cx="5504159" cy="239828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solidFill>
                <a:schemeClr val="tx1"/>
              </a:solidFill>
            </a:rPr>
            <a:t>формування </a:t>
          </a:r>
          <a:r>
            <a:rPr lang="uk-UA" sz="2400" b="1" i="1" kern="1200" dirty="0" smtClean="0">
              <a:solidFill>
                <a:schemeClr val="tx1"/>
              </a:solidFill>
            </a:rPr>
            <a:t>предметної математичної </a:t>
          </a:r>
          <a:r>
            <a:rPr lang="uk-UA" sz="2400" kern="1200" dirty="0" smtClean="0">
              <a:solidFill>
                <a:schemeClr val="tx1"/>
              </a:solidFill>
            </a:rPr>
            <a:t>і </a:t>
          </a:r>
          <a:r>
            <a:rPr lang="uk-UA" sz="2400" b="1" i="1" kern="1200" dirty="0" smtClean="0">
              <a:solidFill>
                <a:schemeClr val="tx1"/>
              </a:solidFill>
            </a:rPr>
            <a:t>ключових </a:t>
          </a:r>
          <a:r>
            <a:rPr lang="uk-UA" sz="2400" b="1" i="1" kern="1200" dirty="0" err="1" smtClean="0">
              <a:solidFill>
                <a:schemeClr val="tx1"/>
              </a:solidFill>
            </a:rPr>
            <a:t>компетентностей</a:t>
          </a:r>
          <a:r>
            <a:rPr lang="uk-UA" sz="2400" kern="1200" dirty="0" smtClean="0">
              <a:solidFill>
                <a:schemeClr val="tx1"/>
              </a:solidFill>
            </a:rPr>
            <a:t>, необхідних для самореалізації учнів у швидкозмінному світі.</a:t>
          </a:r>
        </a:p>
      </dsp:txBody>
      <dsp:txXfrm>
        <a:off x="126857" y="1479781"/>
        <a:ext cx="5504159" cy="2398286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0D42106-059E-44F9-AC0B-176D5DD4E38D}">
      <dsp:nvSpPr>
        <dsp:cNvPr id="0" name=""/>
        <dsp:cNvSpPr/>
      </dsp:nvSpPr>
      <dsp:spPr>
        <a:xfrm>
          <a:off x="620181" y="0"/>
          <a:ext cx="6260626" cy="5246710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b="1" kern="1200" dirty="0" smtClean="0"/>
            <a:t>Зміст навчання:</a:t>
          </a:r>
          <a:endParaRPr lang="ru-RU" sz="3600" kern="1200" dirty="0"/>
        </a:p>
      </dsp:txBody>
      <dsp:txXfrm>
        <a:off x="620181" y="0"/>
        <a:ext cx="6260626" cy="1574013"/>
      </dsp:txXfrm>
    </dsp:sp>
    <dsp:sp modelId="{359A9C94-298F-40FF-A422-1587788B99FC}">
      <dsp:nvSpPr>
        <dsp:cNvPr id="0" name=""/>
        <dsp:cNvSpPr/>
      </dsp:nvSpPr>
      <dsp:spPr>
        <a:xfrm>
          <a:off x="750099" y="1574269"/>
          <a:ext cx="6000792" cy="5037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shade val="8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shade val="8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shade val="8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числа, дії з числами;</a:t>
          </a:r>
          <a:endParaRPr lang="ru-RU" sz="2400" b="1" kern="1200" dirty="0"/>
        </a:p>
      </dsp:txBody>
      <dsp:txXfrm>
        <a:off x="750099" y="1574269"/>
        <a:ext cx="6000792" cy="503727"/>
      </dsp:txXfrm>
    </dsp:sp>
    <dsp:sp modelId="{DEBC3B6E-2418-4C9D-85CF-BF9588A6F1A9}">
      <dsp:nvSpPr>
        <dsp:cNvPr id="0" name=""/>
        <dsp:cNvSpPr/>
      </dsp:nvSpPr>
      <dsp:spPr>
        <a:xfrm>
          <a:off x="750099" y="2155493"/>
          <a:ext cx="6000792" cy="5037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shade val="80000"/>
                <a:hueOff val="23979"/>
                <a:satOff val="2380"/>
                <a:lumOff val="4037"/>
                <a:alphaOff val="0"/>
                <a:tint val="50000"/>
                <a:satMod val="300000"/>
              </a:schemeClr>
            </a:gs>
            <a:gs pos="35000">
              <a:schemeClr val="accent3">
                <a:shade val="80000"/>
                <a:hueOff val="23979"/>
                <a:satOff val="2380"/>
                <a:lumOff val="4037"/>
                <a:alphaOff val="0"/>
                <a:tint val="37000"/>
                <a:satMod val="300000"/>
              </a:schemeClr>
            </a:gs>
            <a:gs pos="100000">
              <a:schemeClr val="accent3">
                <a:shade val="80000"/>
                <a:hueOff val="23979"/>
                <a:satOff val="2380"/>
                <a:lumOff val="403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математичні вирази, рівності, нерівності;</a:t>
          </a:r>
          <a:endParaRPr lang="ru-RU" sz="2400" kern="1200" dirty="0"/>
        </a:p>
      </dsp:txBody>
      <dsp:txXfrm>
        <a:off x="750099" y="2155493"/>
        <a:ext cx="6000792" cy="503727"/>
      </dsp:txXfrm>
    </dsp:sp>
    <dsp:sp modelId="{D533DEE9-5A89-4110-88AB-41B190145524}">
      <dsp:nvSpPr>
        <dsp:cNvPr id="0" name=""/>
        <dsp:cNvSpPr/>
      </dsp:nvSpPr>
      <dsp:spPr>
        <a:xfrm>
          <a:off x="750099" y="2736717"/>
          <a:ext cx="6000792" cy="5037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shade val="80000"/>
                <a:hueOff val="47958"/>
                <a:satOff val="4760"/>
                <a:lumOff val="8074"/>
                <a:alphaOff val="0"/>
                <a:tint val="50000"/>
                <a:satMod val="300000"/>
              </a:schemeClr>
            </a:gs>
            <a:gs pos="35000">
              <a:schemeClr val="accent3">
                <a:shade val="80000"/>
                <a:hueOff val="47958"/>
                <a:satOff val="4760"/>
                <a:lumOff val="8074"/>
                <a:alphaOff val="0"/>
                <a:tint val="37000"/>
                <a:satMod val="300000"/>
              </a:schemeClr>
            </a:gs>
            <a:gs pos="100000">
              <a:schemeClr val="accent3">
                <a:shade val="80000"/>
                <a:hueOff val="47958"/>
                <a:satOff val="4760"/>
                <a:lumOff val="8074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величини;</a:t>
          </a:r>
          <a:endParaRPr lang="ru-RU" sz="2400" kern="1200" dirty="0"/>
        </a:p>
      </dsp:txBody>
      <dsp:txXfrm>
        <a:off x="750099" y="2736717"/>
        <a:ext cx="6000792" cy="503727"/>
      </dsp:txXfrm>
    </dsp:sp>
    <dsp:sp modelId="{D20C2E11-5FE8-4BEE-8495-FB4AB2055EAD}">
      <dsp:nvSpPr>
        <dsp:cNvPr id="0" name=""/>
        <dsp:cNvSpPr/>
      </dsp:nvSpPr>
      <dsp:spPr>
        <a:xfrm>
          <a:off x="750099" y="3317942"/>
          <a:ext cx="6000792" cy="5037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shade val="80000"/>
                <a:hueOff val="71937"/>
                <a:satOff val="7140"/>
                <a:lumOff val="12110"/>
                <a:alphaOff val="0"/>
                <a:tint val="50000"/>
                <a:satMod val="300000"/>
              </a:schemeClr>
            </a:gs>
            <a:gs pos="35000">
              <a:schemeClr val="accent3">
                <a:shade val="80000"/>
                <a:hueOff val="71937"/>
                <a:satOff val="7140"/>
                <a:lumOff val="12110"/>
                <a:alphaOff val="0"/>
                <a:tint val="37000"/>
                <a:satMod val="300000"/>
              </a:schemeClr>
            </a:gs>
            <a:gs pos="100000">
              <a:schemeClr val="accent3">
                <a:shade val="80000"/>
                <a:hueOff val="71937"/>
                <a:satOff val="7140"/>
                <a:lumOff val="1211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просторові відношення, геометричні фігури;</a:t>
          </a:r>
          <a:endParaRPr lang="ru-RU" sz="2400" kern="1200" dirty="0"/>
        </a:p>
      </dsp:txBody>
      <dsp:txXfrm>
        <a:off x="750099" y="3317942"/>
        <a:ext cx="6000792" cy="503727"/>
      </dsp:txXfrm>
    </dsp:sp>
    <dsp:sp modelId="{45B15CE9-050D-489A-B43C-E52813F79993}">
      <dsp:nvSpPr>
        <dsp:cNvPr id="0" name=""/>
        <dsp:cNvSpPr/>
      </dsp:nvSpPr>
      <dsp:spPr>
        <a:xfrm>
          <a:off x="750099" y="3899166"/>
          <a:ext cx="6000792" cy="5037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shade val="80000"/>
                <a:hueOff val="95917"/>
                <a:satOff val="9520"/>
                <a:lumOff val="16147"/>
                <a:alphaOff val="0"/>
                <a:tint val="50000"/>
                <a:satMod val="300000"/>
              </a:schemeClr>
            </a:gs>
            <a:gs pos="35000">
              <a:schemeClr val="accent3">
                <a:shade val="80000"/>
                <a:hueOff val="95917"/>
                <a:satOff val="9520"/>
                <a:lumOff val="16147"/>
                <a:alphaOff val="0"/>
                <a:tint val="37000"/>
                <a:satMod val="300000"/>
              </a:schemeClr>
            </a:gs>
            <a:gs pos="100000">
              <a:schemeClr val="accent3">
                <a:shade val="80000"/>
                <a:hueOff val="95917"/>
                <a:satOff val="9520"/>
                <a:lumOff val="1614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сюжетні задачі;</a:t>
          </a:r>
          <a:endParaRPr lang="ru-RU" sz="2400" kern="1200" dirty="0"/>
        </a:p>
      </dsp:txBody>
      <dsp:txXfrm>
        <a:off x="750099" y="3899166"/>
        <a:ext cx="6000792" cy="503727"/>
      </dsp:txXfrm>
    </dsp:sp>
    <dsp:sp modelId="{3A783580-B370-45D4-9E0E-E43D428154B2}">
      <dsp:nvSpPr>
        <dsp:cNvPr id="0" name=""/>
        <dsp:cNvSpPr/>
      </dsp:nvSpPr>
      <dsp:spPr>
        <a:xfrm>
          <a:off x="750099" y="4480390"/>
          <a:ext cx="6000792" cy="5037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shade val="80000"/>
                <a:hueOff val="119896"/>
                <a:satOff val="11900"/>
                <a:lumOff val="20184"/>
                <a:alphaOff val="0"/>
                <a:tint val="50000"/>
                <a:satMod val="300000"/>
              </a:schemeClr>
            </a:gs>
            <a:gs pos="35000">
              <a:schemeClr val="accent3">
                <a:shade val="80000"/>
                <a:hueOff val="119896"/>
                <a:satOff val="11900"/>
                <a:lumOff val="20184"/>
                <a:alphaOff val="0"/>
                <a:tint val="37000"/>
                <a:satMod val="300000"/>
              </a:schemeClr>
            </a:gs>
            <a:gs pos="100000">
              <a:schemeClr val="accent3">
                <a:shade val="80000"/>
                <a:hueOff val="119896"/>
                <a:satOff val="11900"/>
                <a:lumOff val="20184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робота з даними.</a:t>
          </a:r>
          <a:endParaRPr lang="ru-RU" sz="2400" kern="1200" dirty="0"/>
        </a:p>
      </dsp:txBody>
      <dsp:txXfrm>
        <a:off x="750099" y="4480390"/>
        <a:ext cx="6000792" cy="503727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0D42106-059E-44F9-AC0B-176D5DD4E38D}">
      <dsp:nvSpPr>
        <dsp:cNvPr id="0" name=""/>
        <dsp:cNvSpPr/>
      </dsp:nvSpPr>
      <dsp:spPr>
        <a:xfrm>
          <a:off x="620181" y="0"/>
          <a:ext cx="6260626" cy="5572164"/>
        </a:xfrm>
        <a:prstGeom prst="roundRect">
          <a:avLst>
            <a:gd name="adj" fmla="val 10000"/>
          </a:avLst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b="1" kern="1200" dirty="0" smtClean="0"/>
            <a:t>Технології навчання:</a:t>
          </a:r>
          <a:endParaRPr lang="ru-RU" sz="3600" kern="1200" dirty="0"/>
        </a:p>
      </dsp:txBody>
      <dsp:txXfrm>
        <a:off x="620181" y="0"/>
        <a:ext cx="6260626" cy="1671649"/>
      </dsp:txXfrm>
    </dsp:sp>
    <dsp:sp modelId="{17E58094-B890-45C1-8A5A-2E6A29DF4E63}">
      <dsp:nvSpPr>
        <dsp:cNvPr id="0" name=""/>
        <dsp:cNvSpPr/>
      </dsp:nvSpPr>
      <dsp:spPr>
        <a:xfrm>
          <a:off x="750099" y="1671921"/>
          <a:ext cx="6000792" cy="53497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розвивального навчання;</a:t>
          </a:r>
          <a:endParaRPr lang="ru-RU" sz="2400" kern="1200" dirty="0"/>
        </a:p>
      </dsp:txBody>
      <dsp:txXfrm>
        <a:off x="750099" y="1671921"/>
        <a:ext cx="6000792" cy="534973"/>
      </dsp:txXfrm>
    </dsp:sp>
    <dsp:sp modelId="{D2FBE934-DE36-4351-A605-FEE174F5CCE5}">
      <dsp:nvSpPr>
        <dsp:cNvPr id="0" name=""/>
        <dsp:cNvSpPr/>
      </dsp:nvSpPr>
      <dsp:spPr>
        <a:xfrm>
          <a:off x="750099" y="2289198"/>
          <a:ext cx="6000792" cy="53497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диференційованого навчання;</a:t>
          </a:r>
          <a:endParaRPr lang="ru-RU" sz="2400" kern="1200" dirty="0"/>
        </a:p>
      </dsp:txBody>
      <dsp:txXfrm>
        <a:off x="750099" y="2289198"/>
        <a:ext cx="6000792" cy="534973"/>
      </dsp:txXfrm>
    </dsp:sp>
    <dsp:sp modelId="{7A0903A4-0D78-4C2B-9D13-183C10D1BE1E}">
      <dsp:nvSpPr>
        <dsp:cNvPr id="0" name=""/>
        <dsp:cNvSpPr/>
      </dsp:nvSpPr>
      <dsp:spPr>
        <a:xfrm>
          <a:off x="750099" y="2906476"/>
          <a:ext cx="6000792" cy="53497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smtClean="0"/>
            <a:t>проблемного навчання</a:t>
          </a:r>
          <a:endParaRPr lang="ru-RU" sz="2400" kern="1200" dirty="0"/>
        </a:p>
      </dsp:txBody>
      <dsp:txXfrm>
        <a:off x="750099" y="2906476"/>
        <a:ext cx="6000792" cy="534973"/>
      </dsp:txXfrm>
    </dsp:sp>
    <dsp:sp modelId="{DB3E1E51-01A1-4DE0-ACD4-9CC4B8A07CC3}">
      <dsp:nvSpPr>
        <dsp:cNvPr id="0" name=""/>
        <dsp:cNvSpPr/>
      </dsp:nvSpPr>
      <dsp:spPr>
        <a:xfrm>
          <a:off x="750099" y="3523754"/>
          <a:ext cx="6000792" cy="53497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проектна;</a:t>
          </a:r>
          <a:endParaRPr lang="ru-RU" sz="2400" kern="1200" dirty="0"/>
        </a:p>
      </dsp:txBody>
      <dsp:txXfrm>
        <a:off x="750099" y="3523754"/>
        <a:ext cx="6000792" cy="534973"/>
      </dsp:txXfrm>
    </dsp:sp>
    <dsp:sp modelId="{86C1835C-651E-496D-9A38-25B744E27CF2}">
      <dsp:nvSpPr>
        <dsp:cNvPr id="0" name=""/>
        <dsp:cNvSpPr/>
      </dsp:nvSpPr>
      <dsp:spPr>
        <a:xfrm>
          <a:off x="750099" y="4141032"/>
          <a:ext cx="6000792" cy="53497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інтерактивна; </a:t>
          </a:r>
          <a:endParaRPr lang="ru-RU" sz="2400" kern="1200" dirty="0"/>
        </a:p>
      </dsp:txBody>
      <dsp:txXfrm>
        <a:off x="750099" y="4141032"/>
        <a:ext cx="6000792" cy="534973"/>
      </dsp:txXfrm>
    </dsp:sp>
    <dsp:sp modelId="{9CE98981-FAC9-4187-893C-F8B3EA058A1A}">
      <dsp:nvSpPr>
        <dsp:cNvPr id="0" name=""/>
        <dsp:cNvSpPr/>
      </dsp:nvSpPr>
      <dsp:spPr>
        <a:xfrm>
          <a:off x="750099" y="4758309"/>
          <a:ext cx="6000792" cy="53497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ігрова.</a:t>
          </a:r>
          <a:endParaRPr lang="ru-RU" sz="2400" kern="1200" dirty="0"/>
        </a:p>
      </dsp:txBody>
      <dsp:txXfrm>
        <a:off x="750099" y="4758309"/>
        <a:ext cx="6000792" cy="534973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0D42106-059E-44F9-AC0B-176D5DD4E38D}">
      <dsp:nvSpPr>
        <dsp:cNvPr id="0" name=""/>
        <dsp:cNvSpPr/>
      </dsp:nvSpPr>
      <dsp:spPr>
        <a:xfrm>
          <a:off x="620181" y="0"/>
          <a:ext cx="6260626" cy="4357718"/>
        </a:xfrm>
        <a:prstGeom prst="roundRect">
          <a:avLst>
            <a:gd name="adj" fmla="val 10000"/>
          </a:avLst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b="1" kern="1200" dirty="0" smtClean="0"/>
            <a:t>Форми навчання:</a:t>
          </a:r>
          <a:endParaRPr lang="ru-RU" sz="3600" kern="1200" dirty="0"/>
        </a:p>
      </dsp:txBody>
      <dsp:txXfrm>
        <a:off x="620181" y="0"/>
        <a:ext cx="6260626" cy="1307315"/>
      </dsp:txXfrm>
    </dsp:sp>
    <dsp:sp modelId="{17E58094-B890-45C1-8A5A-2E6A29DF4E63}">
      <dsp:nvSpPr>
        <dsp:cNvPr id="0" name=""/>
        <dsp:cNvSpPr/>
      </dsp:nvSpPr>
      <dsp:spPr>
        <a:xfrm>
          <a:off x="750099" y="1308592"/>
          <a:ext cx="6000792" cy="131391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урок;</a:t>
          </a:r>
          <a:endParaRPr lang="ru-RU" sz="2400" kern="1200" dirty="0"/>
        </a:p>
      </dsp:txBody>
      <dsp:txXfrm>
        <a:off x="750099" y="1308592"/>
        <a:ext cx="6000792" cy="1313911"/>
      </dsp:txXfrm>
    </dsp:sp>
    <dsp:sp modelId="{D2FBE934-DE36-4351-A605-FEE174F5CCE5}">
      <dsp:nvSpPr>
        <dsp:cNvPr id="0" name=""/>
        <dsp:cNvSpPr/>
      </dsp:nvSpPr>
      <dsp:spPr>
        <a:xfrm>
          <a:off x="750099" y="2824643"/>
          <a:ext cx="6000792" cy="131391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0" kern="1200" smtClean="0">
              <a:latin typeface="+mn-lt"/>
            </a:rPr>
            <a:t>позаурочна робота  (математичний гурток, індивідуальні заняття,  навчальний проект, екскурсії тощо).</a:t>
          </a:r>
          <a:endParaRPr lang="ru-RU" sz="2400" b="0" kern="1200" dirty="0"/>
        </a:p>
      </dsp:txBody>
      <dsp:txXfrm>
        <a:off x="750099" y="2824643"/>
        <a:ext cx="6000792" cy="1313911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0D42106-059E-44F9-AC0B-176D5DD4E38D}">
      <dsp:nvSpPr>
        <dsp:cNvPr id="0" name=""/>
        <dsp:cNvSpPr/>
      </dsp:nvSpPr>
      <dsp:spPr>
        <a:xfrm>
          <a:off x="738309" y="0"/>
          <a:ext cx="7453099" cy="6286544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b="1" kern="1200" dirty="0" smtClean="0"/>
            <a:t>Засоби навчання:</a:t>
          </a:r>
          <a:endParaRPr lang="ru-RU" sz="3600" kern="1200" dirty="0"/>
        </a:p>
      </dsp:txBody>
      <dsp:txXfrm>
        <a:off x="738309" y="0"/>
        <a:ext cx="7453099" cy="1885963"/>
      </dsp:txXfrm>
    </dsp:sp>
    <dsp:sp modelId="{359A9C94-298F-40FF-A422-1587788B99FC}">
      <dsp:nvSpPr>
        <dsp:cNvPr id="0" name=""/>
        <dsp:cNvSpPr/>
      </dsp:nvSpPr>
      <dsp:spPr>
        <a:xfrm>
          <a:off x="892971" y="1281644"/>
          <a:ext cx="7143774" cy="11401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shade val="8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shade val="8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shade val="8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just" defTabSz="1066800">
            <a:lnSpc>
              <a:spcPct val="8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/>
            <a:t>матеріальні (</a:t>
          </a:r>
          <a:r>
            <a:rPr lang="uk-UA" sz="2400" kern="1200" dirty="0" smtClean="0">
              <a:solidFill>
                <a:schemeClr val="tx1"/>
              </a:solidFill>
            </a:rPr>
            <a:t>підручник, зошит з друкованою основою; навчальний зошит; дидактичний посібник; наочний посібник);</a:t>
          </a:r>
          <a:endParaRPr lang="ru-RU" sz="2400" b="1" kern="1200" dirty="0"/>
        </a:p>
      </dsp:txBody>
      <dsp:txXfrm>
        <a:off x="892971" y="1281644"/>
        <a:ext cx="7143774" cy="1140148"/>
      </dsp:txXfrm>
    </dsp:sp>
    <dsp:sp modelId="{DEBC3B6E-2418-4C9D-85CF-BF9588A6F1A9}">
      <dsp:nvSpPr>
        <dsp:cNvPr id="0" name=""/>
        <dsp:cNvSpPr/>
      </dsp:nvSpPr>
      <dsp:spPr>
        <a:xfrm>
          <a:off x="892971" y="2800952"/>
          <a:ext cx="7143774" cy="166233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shade val="80000"/>
                <a:hueOff val="59948"/>
                <a:satOff val="5950"/>
                <a:lumOff val="10092"/>
                <a:alphaOff val="0"/>
                <a:tint val="50000"/>
                <a:satMod val="300000"/>
              </a:schemeClr>
            </a:gs>
            <a:gs pos="35000">
              <a:schemeClr val="accent3">
                <a:shade val="80000"/>
                <a:hueOff val="59948"/>
                <a:satOff val="5950"/>
                <a:lumOff val="10092"/>
                <a:alphaOff val="0"/>
                <a:tint val="37000"/>
                <a:satMod val="300000"/>
              </a:schemeClr>
            </a:gs>
            <a:gs pos="100000">
              <a:schemeClr val="accent3">
                <a:shade val="80000"/>
                <a:hueOff val="59948"/>
                <a:satOff val="5950"/>
                <a:lumOff val="10092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just" defTabSz="1066800">
            <a:lnSpc>
              <a:spcPct val="8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/>
            <a:t>інформаційні</a:t>
          </a:r>
          <a:r>
            <a:rPr lang="uk-UA" sz="2400" kern="1200" dirty="0" smtClean="0"/>
            <a:t> (</a:t>
          </a:r>
          <a:r>
            <a:rPr lang="uk-UA" sz="2400" kern="1200" dirty="0" smtClean="0">
              <a:solidFill>
                <a:schemeClr val="tx1"/>
              </a:solidFill>
            </a:rPr>
            <a:t>презентації до уроків; мультимедійний підручник; відео уроки; відео наочність; діагностичні та контрольні тести; навчальні програми для дітей, програми - тренажери;  навчальні мультфільми);</a:t>
          </a:r>
          <a:endParaRPr lang="ru-RU" sz="2400" kern="1200" dirty="0"/>
        </a:p>
      </dsp:txBody>
      <dsp:txXfrm>
        <a:off x="892971" y="2800952"/>
        <a:ext cx="7143774" cy="1662338"/>
      </dsp:txXfrm>
    </dsp:sp>
    <dsp:sp modelId="{D20C2E11-5FE8-4BEE-8495-FB4AB2055EAD}">
      <dsp:nvSpPr>
        <dsp:cNvPr id="0" name=""/>
        <dsp:cNvSpPr/>
      </dsp:nvSpPr>
      <dsp:spPr>
        <a:xfrm>
          <a:off x="892971" y="4801607"/>
          <a:ext cx="7143774" cy="116872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shade val="80000"/>
                <a:hueOff val="119896"/>
                <a:satOff val="11900"/>
                <a:lumOff val="20184"/>
                <a:alphaOff val="0"/>
                <a:tint val="50000"/>
                <a:satMod val="300000"/>
              </a:schemeClr>
            </a:gs>
            <a:gs pos="35000">
              <a:schemeClr val="accent3">
                <a:shade val="80000"/>
                <a:hueOff val="119896"/>
                <a:satOff val="11900"/>
                <a:lumOff val="20184"/>
                <a:alphaOff val="0"/>
                <a:tint val="37000"/>
                <a:satMod val="300000"/>
              </a:schemeClr>
            </a:gs>
            <a:gs pos="100000">
              <a:schemeClr val="accent3">
                <a:shade val="80000"/>
                <a:hueOff val="119896"/>
                <a:satOff val="11900"/>
                <a:lumOff val="20184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/>
            <a:t>технічні</a:t>
          </a:r>
          <a:r>
            <a:rPr lang="uk-UA" sz="2400" kern="1200" dirty="0" smtClean="0"/>
            <a:t> (</a:t>
          </a:r>
          <a:r>
            <a:rPr lang="uk-UA" sz="2400" kern="1200" dirty="0" smtClean="0">
              <a:solidFill>
                <a:schemeClr val="tx1"/>
              </a:solidFill>
            </a:rPr>
            <a:t>мультимедійний проектор; інтерактивна дошка; комп'ютер).</a:t>
          </a:r>
          <a:endParaRPr lang="ru-RU" sz="2400" kern="1200" dirty="0"/>
        </a:p>
      </dsp:txBody>
      <dsp:txXfrm>
        <a:off x="892971" y="4801607"/>
        <a:ext cx="7143774" cy="11687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5248F1-9235-48AA-8DF1-FA6C2201AD21}" type="datetimeFigureOut">
              <a:rPr lang="ru-RU" smtClean="0"/>
              <a:pPr/>
              <a:t>21.06.2016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E0907D-C62D-447F-B6CB-F7ED31CB19D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3207-4DA7-4A51-87FA-F6B03476C898}" type="datetimeFigureOut">
              <a:rPr lang="ru-RU" smtClean="0"/>
              <a:pPr/>
              <a:t>21.06.2016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3E464-06D5-45AC-B5E1-B454394C89C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3207-4DA7-4A51-87FA-F6B03476C898}" type="datetimeFigureOut">
              <a:rPr lang="ru-RU" smtClean="0"/>
              <a:pPr/>
              <a:t>21.06.2016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3E464-06D5-45AC-B5E1-B454394C89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3207-4DA7-4A51-87FA-F6B03476C898}" type="datetimeFigureOut">
              <a:rPr lang="ru-RU" smtClean="0"/>
              <a:pPr/>
              <a:t>21.06.2016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3E464-06D5-45AC-B5E1-B454394C89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3207-4DA7-4A51-87FA-F6B03476C898}" type="datetimeFigureOut">
              <a:rPr lang="ru-RU" smtClean="0"/>
              <a:pPr/>
              <a:t>21.06.2016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3E464-06D5-45AC-B5E1-B454394C89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3207-4DA7-4A51-87FA-F6B03476C898}" type="datetimeFigureOut">
              <a:rPr lang="ru-RU" smtClean="0"/>
              <a:pPr/>
              <a:t>21.06.2016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3E464-06D5-45AC-B5E1-B454394C89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3207-4DA7-4A51-87FA-F6B03476C898}" type="datetimeFigureOut">
              <a:rPr lang="ru-RU" smtClean="0"/>
              <a:pPr/>
              <a:t>21.06.2016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3E464-06D5-45AC-B5E1-B454394C89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3207-4DA7-4A51-87FA-F6B03476C898}" type="datetimeFigureOut">
              <a:rPr lang="ru-RU" smtClean="0"/>
              <a:pPr/>
              <a:t>21.06.2016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3E464-06D5-45AC-B5E1-B454394C89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3207-4DA7-4A51-87FA-F6B03476C898}" type="datetimeFigureOut">
              <a:rPr lang="ru-RU" smtClean="0"/>
              <a:pPr/>
              <a:t>21.06.2016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3E464-06D5-45AC-B5E1-B454394C89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3207-4DA7-4A51-87FA-F6B03476C898}" type="datetimeFigureOut">
              <a:rPr lang="ru-RU" smtClean="0"/>
              <a:pPr/>
              <a:t>21.06.2016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3E464-06D5-45AC-B5E1-B454394C89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3207-4DA7-4A51-87FA-F6B03476C898}" type="datetimeFigureOut">
              <a:rPr lang="ru-RU" smtClean="0"/>
              <a:pPr/>
              <a:t>21.06.2016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3E464-06D5-45AC-B5E1-B454394C89C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99B43207-4DA7-4A51-87FA-F6B03476C898}" type="datetimeFigureOut">
              <a:rPr lang="ru-RU" smtClean="0"/>
              <a:pPr/>
              <a:t>21.06.2016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CB93E464-06D5-45AC-B5E1-B454394C89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9B43207-4DA7-4A51-87FA-F6B03476C898}" type="datetimeFigureOut">
              <a:rPr lang="ru-RU" smtClean="0"/>
              <a:pPr/>
              <a:t>21.06.2016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CB93E464-06D5-45AC-B5E1-B454394C89C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643050"/>
          <a:ext cx="8715404" cy="52149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Двойная стрелка вверх/вниз 4"/>
          <p:cNvSpPr/>
          <p:nvPr/>
        </p:nvSpPr>
        <p:spPr>
          <a:xfrm rot="780000">
            <a:off x="3717516" y="2555676"/>
            <a:ext cx="203316" cy="3223517"/>
          </a:xfrm>
          <a:prstGeom prst="upDownArrow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Двойная стрелка вверх/вниз 5"/>
          <p:cNvSpPr/>
          <p:nvPr/>
        </p:nvSpPr>
        <p:spPr>
          <a:xfrm rot="20820000" flipH="1">
            <a:off x="4794540" y="2553303"/>
            <a:ext cx="203316" cy="3223517"/>
          </a:xfrm>
          <a:prstGeom prst="upDownArrow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Двойная стрелка вверх/вниз 6"/>
          <p:cNvSpPr/>
          <p:nvPr/>
        </p:nvSpPr>
        <p:spPr>
          <a:xfrm rot="5400000">
            <a:off x="4210406" y="2424466"/>
            <a:ext cx="214314" cy="2652013"/>
          </a:xfrm>
          <a:prstGeom prst="upDownArrow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Двойная стрелка вверх/вниз 7"/>
          <p:cNvSpPr/>
          <p:nvPr/>
        </p:nvSpPr>
        <p:spPr>
          <a:xfrm rot="3300000">
            <a:off x="4621614" y="3635488"/>
            <a:ext cx="189179" cy="2745514"/>
          </a:xfrm>
          <a:prstGeom prst="upDownArrow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Двойная стрелка вверх/вниз 8"/>
          <p:cNvSpPr/>
          <p:nvPr/>
        </p:nvSpPr>
        <p:spPr>
          <a:xfrm rot="18300000" flipH="1">
            <a:off x="3870163" y="3635488"/>
            <a:ext cx="189179" cy="2745514"/>
          </a:xfrm>
          <a:prstGeom prst="upDownArrow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457200" y="318884"/>
            <a:ext cx="8229600" cy="1252728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uk-UA" sz="3600" dirty="0" smtClean="0"/>
              <a:t>Методична система підготовки майбутніх вчителів початкових класів до навчання учнів математики</a:t>
            </a:r>
            <a:br>
              <a:rPr lang="uk-UA" sz="3600" dirty="0" smtClean="0"/>
            </a:b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6580114-0F76-4A8C-86FF-8225D2DC27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E6580114-0F76-4A8C-86FF-8225D2DC27C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CDD779A-490D-4D42-9300-87302E30C3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8CDD779A-490D-4D42-9300-87302E30C31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8A8534E-92A6-4D1C-BA79-6B33620B70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B8A8534E-92A6-4D1C-BA79-6B33620B708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2BAAEBB-6722-489E-90BC-5969C85ADD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82BAAEBB-6722-489E-90BC-5969C85ADDE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5ED9402-065D-4E78-A120-4AF2A954C2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C5ED9402-065D-4E78-A120-4AF2A954C25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7CFF6B6-47ED-417D-B128-14689258F8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F7CFF6B6-47ED-417D-B128-14689258F8C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9A607F0-27EC-44CD-ADB7-E0CD59FE8F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dgm id="{59A607F0-27EC-44CD-ADB7-E0CD59FE8FB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EF94FB8-67D8-47C3-BF6D-9CF7E8D7B5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4">
                                            <p:graphicEl>
                                              <a:dgm id="{DEF94FB8-67D8-47C3-BF6D-9CF7E8D7B53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7AE6874-BC34-4978-8465-E70272EA11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4">
                                            <p:graphicEl>
                                              <a:dgm id="{17AE6874-BC34-4978-8465-E70272EA11F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7D271CB-E165-4BD5-89B6-309574F2AD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">
                                            <p:graphicEl>
                                              <a:dgm id="{17D271CB-E165-4BD5-89B6-309574F2ADC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885960" y="714357"/>
          <a:ext cx="5757874" cy="42862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Схема 10"/>
          <p:cNvGraphicFramePr/>
          <p:nvPr/>
        </p:nvGraphicFramePr>
        <p:xfrm>
          <a:off x="857224" y="357166"/>
          <a:ext cx="7500990" cy="52467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Схема 10"/>
          <p:cNvGraphicFramePr/>
          <p:nvPr/>
        </p:nvGraphicFramePr>
        <p:xfrm>
          <a:off x="857224" y="357166"/>
          <a:ext cx="7500990" cy="55721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Схема 10"/>
          <p:cNvGraphicFramePr/>
          <p:nvPr/>
        </p:nvGraphicFramePr>
        <p:xfrm>
          <a:off x="857224" y="357166"/>
          <a:ext cx="7500990" cy="43577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Схема 10"/>
          <p:cNvGraphicFramePr/>
          <p:nvPr/>
        </p:nvGraphicFramePr>
        <p:xfrm>
          <a:off x="0" y="357166"/>
          <a:ext cx="8929718" cy="628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SLIDE_COUNT" val="1"/>
  <p:tag name="ISPRING_RESOURCE_PATHS_HASH_2" val="c2eaf3d83f2232aad32f0d94a5bb226706b913d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9655</TotalTime>
  <Words>173</Words>
  <Application>Microsoft Office PowerPoint</Application>
  <PresentationFormat>Экран (4:3)</PresentationFormat>
  <Paragraphs>29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Модульная</vt:lpstr>
      <vt:lpstr>Методична система підготовки майбутніх вчителів початкових класів до навчання учнів математики </vt:lpstr>
      <vt:lpstr>Слайд 2</vt:lpstr>
      <vt:lpstr>Слайд 3</vt:lpstr>
      <vt:lpstr>Слайд 4</vt:lpstr>
      <vt:lpstr>Слайд 5</vt:lpstr>
      <vt:lpstr>Слайд 6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слайд4</dc:title>
  <dc:creator>Admin</dc:creator>
  <cp:lastModifiedBy>Marinochka</cp:lastModifiedBy>
  <cp:revision>386</cp:revision>
  <dcterms:created xsi:type="dcterms:W3CDTF">2013-01-21T12:05:10Z</dcterms:created>
  <dcterms:modified xsi:type="dcterms:W3CDTF">2016-06-21T19:19:46Z</dcterms:modified>
</cp:coreProperties>
</file>