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0"/>
  </p:notesMasterIdLst>
  <p:sldIdLst>
    <p:sldId id="324" r:id="rId2"/>
    <p:sldId id="340" r:id="rId3"/>
    <p:sldId id="373" r:id="rId4"/>
    <p:sldId id="372" r:id="rId5"/>
    <p:sldId id="371" r:id="rId6"/>
    <p:sldId id="280" r:id="rId7"/>
    <p:sldId id="346" r:id="rId8"/>
    <p:sldId id="341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CC99"/>
    <a:srgbClr val="FFFF66"/>
    <a:srgbClr val="64DAF2"/>
    <a:srgbClr val="60E8F6"/>
    <a:srgbClr val="FF3300"/>
    <a:srgbClr val="66FF33"/>
    <a:srgbClr val="FBCC8D"/>
    <a:srgbClr val="4BD0FF"/>
    <a:srgbClr val="15C2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8" autoAdjust="0"/>
    <p:restoredTop sz="98387" autoAdjust="0"/>
  </p:normalViewPr>
  <p:slideViewPr>
    <p:cSldViewPr>
      <p:cViewPr>
        <p:scale>
          <a:sx n="69" d="100"/>
          <a:sy n="69" d="100"/>
        </p:scale>
        <p:origin x="-2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F68FC-5E00-4F84-BC8D-D3265363EC03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8AE950F-E8DA-4868-A50E-25D50B68FD7A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b="1" dirty="0" smtClean="0"/>
            <a:t>Національна рамка кваліфікації </a:t>
          </a:r>
        </a:p>
        <a:p>
          <a:pPr defTabSz="84455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E079837F-F484-416F-82B9-7C457B2ADEF5}" type="parTrans" cxnId="{5D9A8631-1EE5-4D95-8302-FFD0A9360954}">
      <dgm:prSet/>
      <dgm:spPr/>
      <dgm:t>
        <a:bodyPr/>
        <a:lstStyle/>
        <a:p>
          <a:endParaRPr lang="ru-RU"/>
        </a:p>
      </dgm:t>
    </dgm:pt>
    <dgm:pt modelId="{977655FA-F0C3-4380-94BE-80928625FBBE}" type="sibTrans" cxnId="{5D9A8631-1EE5-4D95-8302-FFD0A9360954}">
      <dgm:prSet/>
      <dgm:spPr/>
      <dgm:t>
        <a:bodyPr/>
        <a:lstStyle/>
        <a:p>
          <a:endParaRPr lang="ru-RU"/>
        </a:p>
      </dgm:t>
    </dgm:pt>
    <dgm:pt modelId="{060D7563-3DFC-4DC1-AB21-67BDD730DA9A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b="1" dirty="0" smtClean="0"/>
            <a:t>Державний стандарт</a:t>
          </a:r>
        </a:p>
        <a:p>
          <a:pPr defTabSz="84455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E4075850-B79C-4AFD-A6C9-4D9F84B201A7}" type="parTrans" cxnId="{A5FF7102-95C4-4340-8AAE-DB7B4FA3AE78}">
      <dgm:prSet/>
      <dgm:spPr/>
      <dgm:t>
        <a:bodyPr/>
        <a:lstStyle/>
        <a:p>
          <a:endParaRPr lang="ru-RU"/>
        </a:p>
      </dgm:t>
    </dgm:pt>
    <dgm:pt modelId="{652A50D3-C755-49FB-8618-0E5CC12BCC69}" type="sibTrans" cxnId="{A5FF7102-95C4-4340-8AAE-DB7B4FA3AE78}">
      <dgm:prSet/>
      <dgm:spPr/>
      <dgm:t>
        <a:bodyPr/>
        <a:lstStyle/>
        <a:p>
          <a:endParaRPr lang="ru-RU"/>
        </a:p>
      </dgm:t>
    </dgm:pt>
    <dgm:pt modelId="{0BEA067C-DED2-4723-AE0C-20D7DF571F7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Затверджено постановою </a:t>
          </a:r>
          <a:r>
            <a:rPr lang="uk-UA" sz="2400" dirty="0" err="1" smtClean="0"/>
            <a:t>Кабінета</a:t>
          </a:r>
          <a:r>
            <a:rPr lang="uk-UA" sz="2400" dirty="0" smtClean="0"/>
            <a:t> міністрів України 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(від 20  квітня 2011 р. № 462).</a:t>
          </a:r>
        </a:p>
        <a:p>
          <a:pPr defTabSz="1289050">
            <a:lnSpc>
              <a:spcPct val="90000"/>
            </a:lnSpc>
            <a:spcAft>
              <a:spcPct val="35000"/>
            </a:spcAft>
          </a:pPr>
          <a:endParaRPr lang="ru-RU" sz="2400" dirty="0"/>
        </a:p>
      </dgm:t>
    </dgm:pt>
    <dgm:pt modelId="{CDED7EE6-1591-4295-A0EB-BBC6B248B6B9}" type="parTrans" cxnId="{45225923-845D-4464-827C-EEEB4868530B}">
      <dgm:prSet/>
      <dgm:spPr/>
      <dgm:t>
        <a:bodyPr/>
        <a:lstStyle/>
        <a:p>
          <a:endParaRPr lang="ru-RU"/>
        </a:p>
      </dgm:t>
    </dgm:pt>
    <dgm:pt modelId="{925F157D-6428-4679-9772-EE750BB01879}" type="sibTrans" cxnId="{45225923-845D-4464-827C-EEEB4868530B}">
      <dgm:prSet/>
      <dgm:spPr/>
      <dgm:t>
        <a:bodyPr/>
        <a:lstStyle/>
        <a:p>
          <a:endParaRPr lang="ru-RU"/>
        </a:p>
      </dgm:t>
    </dgm:pt>
    <dgm:pt modelId="{F85B4411-F1D9-44A8-A4AD-82E3420CD69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b="1" dirty="0" smtClean="0"/>
            <a:t>Базові навчальні програми </a:t>
          </a:r>
        </a:p>
        <a:p>
          <a:pPr defTabSz="84455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6AE57AEA-15A6-4F16-A9BE-F8DC24F19B1B}" type="parTrans" cxnId="{8DD9BB1A-1D9F-4E79-84C4-522C9C59B7C2}">
      <dgm:prSet/>
      <dgm:spPr/>
      <dgm:t>
        <a:bodyPr/>
        <a:lstStyle/>
        <a:p>
          <a:endParaRPr lang="ru-RU"/>
        </a:p>
      </dgm:t>
    </dgm:pt>
    <dgm:pt modelId="{EE67D060-FF58-4528-9C52-8F7DC9808955}" type="sibTrans" cxnId="{8DD9BB1A-1D9F-4E79-84C4-522C9C59B7C2}">
      <dgm:prSet/>
      <dgm:spPr/>
      <dgm:t>
        <a:bodyPr/>
        <a:lstStyle/>
        <a:p>
          <a:endParaRPr lang="ru-RU"/>
        </a:p>
      </dgm:t>
    </dgm:pt>
    <dgm:pt modelId="{1BD55AF0-3B71-451A-971E-9EF049424E6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Затверджено наказом Міністерства освіти і науки, молоді та спорту України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(від 12.09.2011 р. №1050)</a:t>
          </a:r>
          <a:endParaRPr lang="ru-RU" sz="2400" dirty="0" smtClean="0"/>
        </a:p>
        <a:p>
          <a:pPr defTabSz="1289050">
            <a:lnSpc>
              <a:spcPct val="90000"/>
            </a:lnSpc>
            <a:spcAft>
              <a:spcPct val="35000"/>
            </a:spcAft>
          </a:pPr>
          <a:endParaRPr lang="ru-RU" sz="2400" dirty="0"/>
        </a:p>
      </dgm:t>
    </dgm:pt>
    <dgm:pt modelId="{797C0575-EF21-4AAE-B33B-CC6115EB20DA}" type="parTrans" cxnId="{9E0DF3D1-0758-43FB-9743-F6228587918A}">
      <dgm:prSet/>
      <dgm:spPr/>
      <dgm:t>
        <a:bodyPr/>
        <a:lstStyle/>
        <a:p>
          <a:endParaRPr lang="ru-RU"/>
        </a:p>
      </dgm:t>
    </dgm:pt>
    <dgm:pt modelId="{5BB63322-7CAD-4378-8420-FE6919D4DB81}" type="sibTrans" cxnId="{9E0DF3D1-0758-43FB-9743-F6228587918A}">
      <dgm:prSet/>
      <dgm:spPr/>
      <dgm:t>
        <a:bodyPr/>
        <a:lstStyle/>
        <a:p>
          <a:endParaRPr lang="ru-RU"/>
        </a:p>
      </dgm:t>
    </dgm:pt>
    <dgm:pt modelId="{01B677CA-69DF-45FD-8EFA-A74917FF7D0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Затверджено постановою </a:t>
          </a:r>
          <a:r>
            <a:rPr lang="uk-UA" sz="2400" dirty="0" err="1" smtClean="0"/>
            <a:t>Кабінета</a:t>
          </a:r>
          <a:r>
            <a:rPr lang="uk-UA" sz="2400" dirty="0" smtClean="0"/>
            <a:t> міністрів України 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(</a:t>
          </a:r>
          <a:r>
            <a:rPr lang="uk-UA" sz="2400" dirty="0" smtClean="0"/>
            <a:t>від 23 листопада 2011 р. № 1341).</a:t>
          </a:r>
        </a:p>
        <a:p>
          <a:pPr defTabSz="1289050">
            <a:lnSpc>
              <a:spcPct val="90000"/>
            </a:lnSpc>
            <a:spcAft>
              <a:spcPct val="35000"/>
            </a:spcAft>
          </a:pPr>
          <a:endParaRPr lang="ru-RU" sz="2400" dirty="0"/>
        </a:p>
      </dgm:t>
    </dgm:pt>
    <dgm:pt modelId="{4C995677-A369-49E2-A27C-1A0DC6E1E2D6}" type="sibTrans" cxnId="{FCB32D3B-E0FD-4E8D-BFF3-6918282B0775}">
      <dgm:prSet/>
      <dgm:spPr/>
      <dgm:t>
        <a:bodyPr/>
        <a:lstStyle/>
        <a:p>
          <a:endParaRPr lang="ru-RU"/>
        </a:p>
      </dgm:t>
    </dgm:pt>
    <dgm:pt modelId="{1F44ADC4-2763-4859-9124-EC6F52675646}" type="parTrans" cxnId="{FCB32D3B-E0FD-4E8D-BFF3-6918282B0775}">
      <dgm:prSet/>
      <dgm:spPr/>
      <dgm:t>
        <a:bodyPr/>
        <a:lstStyle/>
        <a:p>
          <a:endParaRPr lang="ru-RU"/>
        </a:p>
      </dgm:t>
    </dgm:pt>
    <dgm:pt modelId="{6D42C535-728D-455B-8D99-CAD57D0CAD2B}" type="pres">
      <dgm:prSet presAssocID="{5FCF68FC-5E00-4F84-BC8D-D3265363EC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44CA1D-3B7D-454D-BCFB-044BE8ABB991}" type="pres">
      <dgm:prSet presAssocID="{F85B4411-F1D9-44A8-A4AD-82E3420CD69C}" presName="boxAndChildren" presStyleCnt="0"/>
      <dgm:spPr/>
    </dgm:pt>
    <dgm:pt modelId="{731A12BD-C742-48B7-9299-4F86F2FCB624}" type="pres">
      <dgm:prSet presAssocID="{F85B4411-F1D9-44A8-A4AD-82E3420CD69C}" presName="parentTextBox" presStyleLbl="node1" presStyleIdx="0" presStyleCnt="3"/>
      <dgm:spPr/>
      <dgm:t>
        <a:bodyPr/>
        <a:lstStyle/>
        <a:p>
          <a:endParaRPr lang="ru-RU"/>
        </a:p>
      </dgm:t>
    </dgm:pt>
    <dgm:pt modelId="{36B36944-23CE-4095-B86E-6367AF1A3FAE}" type="pres">
      <dgm:prSet presAssocID="{F85B4411-F1D9-44A8-A4AD-82E3420CD69C}" presName="entireBox" presStyleLbl="node1" presStyleIdx="0" presStyleCnt="3" custScaleY="125638"/>
      <dgm:spPr/>
      <dgm:t>
        <a:bodyPr/>
        <a:lstStyle/>
        <a:p>
          <a:endParaRPr lang="ru-RU"/>
        </a:p>
      </dgm:t>
    </dgm:pt>
    <dgm:pt modelId="{1B4262A0-3A85-4E3A-AFB5-1D1030EE306F}" type="pres">
      <dgm:prSet presAssocID="{F85B4411-F1D9-44A8-A4AD-82E3420CD69C}" presName="descendantBox" presStyleCnt="0"/>
      <dgm:spPr/>
    </dgm:pt>
    <dgm:pt modelId="{4E904482-DCB2-45C4-A075-6C25664FD643}" type="pres">
      <dgm:prSet presAssocID="{1BD55AF0-3B71-451A-971E-9EF049424E63}" presName="childTextBox" presStyleLbl="fgAccFollowNode1" presStyleIdx="0" presStyleCnt="3" custScaleY="1644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7C9442-8107-4BC7-BCE6-D0ED5C64537B}" type="pres">
      <dgm:prSet presAssocID="{652A50D3-C755-49FB-8618-0E5CC12BCC69}" presName="sp" presStyleCnt="0"/>
      <dgm:spPr/>
    </dgm:pt>
    <dgm:pt modelId="{9ED5791D-D314-4875-A017-CE217DC0E532}" type="pres">
      <dgm:prSet presAssocID="{060D7563-3DFC-4DC1-AB21-67BDD730DA9A}" presName="arrowAndChildren" presStyleCnt="0"/>
      <dgm:spPr/>
    </dgm:pt>
    <dgm:pt modelId="{D8E1E6A1-126F-4127-81AE-06E533F7BA71}" type="pres">
      <dgm:prSet presAssocID="{060D7563-3DFC-4DC1-AB21-67BDD730DA9A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7C5ED8F7-9756-4D64-B33A-BB52E10D8DDD}" type="pres">
      <dgm:prSet presAssocID="{060D7563-3DFC-4DC1-AB21-67BDD730DA9A}" presName="arrow" presStyleLbl="node1" presStyleIdx="1" presStyleCnt="3"/>
      <dgm:spPr/>
      <dgm:t>
        <a:bodyPr/>
        <a:lstStyle/>
        <a:p>
          <a:endParaRPr lang="ru-RU"/>
        </a:p>
      </dgm:t>
    </dgm:pt>
    <dgm:pt modelId="{F8612750-C528-4752-B84A-668B2A6F621D}" type="pres">
      <dgm:prSet presAssocID="{060D7563-3DFC-4DC1-AB21-67BDD730DA9A}" presName="descendantArrow" presStyleCnt="0"/>
      <dgm:spPr/>
    </dgm:pt>
    <dgm:pt modelId="{DB91AB64-FC74-45BE-864D-5D2B474F27B7}" type="pres">
      <dgm:prSet presAssocID="{0BEA067C-DED2-4723-AE0C-20D7DF571F7B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0A4C59-FC93-4E43-B0E7-4CDFE2B59D36}" type="pres">
      <dgm:prSet presAssocID="{977655FA-F0C3-4380-94BE-80928625FBBE}" presName="sp" presStyleCnt="0"/>
      <dgm:spPr/>
    </dgm:pt>
    <dgm:pt modelId="{2B22D1C1-22E2-4B4C-8AEC-9776C889406F}" type="pres">
      <dgm:prSet presAssocID="{48AE950F-E8DA-4868-A50E-25D50B68FD7A}" presName="arrowAndChildren" presStyleCnt="0"/>
      <dgm:spPr/>
    </dgm:pt>
    <dgm:pt modelId="{24D167E0-3C96-4DF4-AED8-078EF2573E1B}" type="pres">
      <dgm:prSet presAssocID="{48AE950F-E8DA-4868-A50E-25D50B68FD7A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557C9488-5076-4F9F-BECB-FCBE26EE7A99}" type="pres">
      <dgm:prSet presAssocID="{48AE950F-E8DA-4868-A50E-25D50B68FD7A}" presName="arrow" presStyleLbl="node1" presStyleIdx="2" presStyleCnt="3"/>
      <dgm:spPr/>
      <dgm:t>
        <a:bodyPr/>
        <a:lstStyle/>
        <a:p>
          <a:endParaRPr lang="ru-RU"/>
        </a:p>
      </dgm:t>
    </dgm:pt>
    <dgm:pt modelId="{9F3A6324-DC63-4CE3-81A1-E0F42A029952}" type="pres">
      <dgm:prSet presAssocID="{48AE950F-E8DA-4868-A50E-25D50B68FD7A}" presName="descendantArrow" presStyleCnt="0"/>
      <dgm:spPr/>
    </dgm:pt>
    <dgm:pt modelId="{4EBE3FBF-A719-4CCB-95D1-19227EE44B8D}" type="pres">
      <dgm:prSet presAssocID="{01B677CA-69DF-45FD-8EFA-A74917FF7D0E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7BFD4B-0922-4194-ACBB-8516A7CF9B28}" type="presOf" srcId="{F85B4411-F1D9-44A8-A4AD-82E3420CD69C}" destId="{731A12BD-C742-48B7-9299-4F86F2FCB624}" srcOrd="0" destOrd="0" presId="urn:microsoft.com/office/officeart/2005/8/layout/process4"/>
    <dgm:cxn modelId="{CB06F0C1-77E2-4756-B41F-1C2ED4716A44}" type="presOf" srcId="{5FCF68FC-5E00-4F84-BC8D-D3265363EC03}" destId="{6D42C535-728D-455B-8D99-CAD57D0CAD2B}" srcOrd="0" destOrd="0" presId="urn:microsoft.com/office/officeart/2005/8/layout/process4"/>
    <dgm:cxn modelId="{DF325288-414A-4CAC-9A95-AEC328FEBE88}" type="presOf" srcId="{1BD55AF0-3B71-451A-971E-9EF049424E63}" destId="{4E904482-DCB2-45C4-A075-6C25664FD643}" srcOrd="0" destOrd="0" presId="urn:microsoft.com/office/officeart/2005/8/layout/process4"/>
    <dgm:cxn modelId="{FC7AC81A-DC78-4E07-92C6-AE30D6A1E4D1}" type="presOf" srcId="{48AE950F-E8DA-4868-A50E-25D50B68FD7A}" destId="{557C9488-5076-4F9F-BECB-FCBE26EE7A99}" srcOrd="1" destOrd="0" presId="urn:microsoft.com/office/officeart/2005/8/layout/process4"/>
    <dgm:cxn modelId="{FCB32D3B-E0FD-4E8D-BFF3-6918282B0775}" srcId="{48AE950F-E8DA-4868-A50E-25D50B68FD7A}" destId="{01B677CA-69DF-45FD-8EFA-A74917FF7D0E}" srcOrd="0" destOrd="0" parTransId="{1F44ADC4-2763-4859-9124-EC6F52675646}" sibTransId="{4C995677-A369-49E2-A27C-1A0DC6E1E2D6}"/>
    <dgm:cxn modelId="{60E0AD8B-557E-4EB0-9B48-FFAA26235261}" type="presOf" srcId="{0BEA067C-DED2-4723-AE0C-20D7DF571F7B}" destId="{DB91AB64-FC74-45BE-864D-5D2B474F27B7}" srcOrd="0" destOrd="0" presId="urn:microsoft.com/office/officeart/2005/8/layout/process4"/>
    <dgm:cxn modelId="{45225923-845D-4464-827C-EEEB4868530B}" srcId="{060D7563-3DFC-4DC1-AB21-67BDD730DA9A}" destId="{0BEA067C-DED2-4723-AE0C-20D7DF571F7B}" srcOrd="0" destOrd="0" parTransId="{CDED7EE6-1591-4295-A0EB-BBC6B248B6B9}" sibTransId="{925F157D-6428-4679-9772-EE750BB01879}"/>
    <dgm:cxn modelId="{9FE41EA5-D642-4BCA-8D23-C710262C55D8}" type="presOf" srcId="{060D7563-3DFC-4DC1-AB21-67BDD730DA9A}" destId="{7C5ED8F7-9756-4D64-B33A-BB52E10D8DDD}" srcOrd="1" destOrd="0" presId="urn:microsoft.com/office/officeart/2005/8/layout/process4"/>
    <dgm:cxn modelId="{FB0DAB58-9199-4E51-B3DE-AFE3DDE98C35}" type="presOf" srcId="{060D7563-3DFC-4DC1-AB21-67BDD730DA9A}" destId="{D8E1E6A1-126F-4127-81AE-06E533F7BA71}" srcOrd="0" destOrd="0" presId="urn:microsoft.com/office/officeart/2005/8/layout/process4"/>
    <dgm:cxn modelId="{8DD9BB1A-1D9F-4E79-84C4-522C9C59B7C2}" srcId="{5FCF68FC-5E00-4F84-BC8D-D3265363EC03}" destId="{F85B4411-F1D9-44A8-A4AD-82E3420CD69C}" srcOrd="2" destOrd="0" parTransId="{6AE57AEA-15A6-4F16-A9BE-F8DC24F19B1B}" sibTransId="{EE67D060-FF58-4528-9C52-8F7DC9808955}"/>
    <dgm:cxn modelId="{EAF11041-8430-4267-A14C-4429A3E1D19A}" type="presOf" srcId="{F85B4411-F1D9-44A8-A4AD-82E3420CD69C}" destId="{36B36944-23CE-4095-B86E-6367AF1A3FAE}" srcOrd="1" destOrd="0" presId="urn:microsoft.com/office/officeart/2005/8/layout/process4"/>
    <dgm:cxn modelId="{C9D302D1-86E8-4F29-AF7B-0F93242EE1DB}" type="presOf" srcId="{01B677CA-69DF-45FD-8EFA-A74917FF7D0E}" destId="{4EBE3FBF-A719-4CCB-95D1-19227EE44B8D}" srcOrd="0" destOrd="0" presId="urn:microsoft.com/office/officeart/2005/8/layout/process4"/>
    <dgm:cxn modelId="{9E0DF3D1-0758-43FB-9743-F6228587918A}" srcId="{F85B4411-F1D9-44A8-A4AD-82E3420CD69C}" destId="{1BD55AF0-3B71-451A-971E-9EF049424E63}" srcOrd="0" destOrd="0" parTransId="{797C0575-EF21-4AAE-B33B-CC6115EB20DA}" sibTransId="{5BB63322-7CAD-4378-8420-FE6919D4DB81}"/>
    <dgm:cxn modelId="{5D9A8631-1EE5-4D95-8302-FFD0A9360954}" srcId="{5FCF68FC-5E00-4F84-BC8D-D3265363EC03}" destId="{48AE950F-E8DA-4868-A50E-25D50B68FD7A}" srcOrd="0" destOrd="0" parTransId="{E079837F-F484-416F-82B9-7C457B2ADEF5}" sibTransId="{977655FA-F0C3-4380-94BE-80928625FBBE}"/>
    <dgm:cxn modelId="{DCA8A0D5-87DE-4B31-A2DD-54677B512F1F}" type="presOf" srcId="{48AE950F-E8DA-4868-A50E-25D50B68FD7A}" destId="{24D167E0-3C96-4DF4-AED8-078EF2573E1B}" srcOrd="0" destOrd="0" presId="urn:microsoft.com/office/officeart/2005/8/layout/process4"/>
    <dgm:cxn modelId="{A5FF7102-95C4-4340-8AAE-DB7B4FA3AE78}" srcId="{5FCF68FC-5E00-4F84-BC8D-D3265363EC03}" destId="{060D7563-3DFC-4DC1-AB21-67BDD730DA9A}" srcOrd="1" destOrd="0" parTransId="{E4075850-B79C-4AFD-A6C9-4D9F84B201A7}" sibTransId="{652A50D3-C755-49FB-8618-0E5CC12BCC69}"/>
    <dgm:cxn modelId="{1C83563F-F7B9-4796-85BD-DF8AACD54522}" type="presParOf" srcId="{6D42C535-728D-455B-8D99-CAD57D0CAD2B}" destId="{8144CA1D-3B7D-454D-BCFB-044BE8ABB991}" srcOrd="0" destOrd="0" presId="urn:microsoft.com/office/officeart/2005/8/layout/process4"/>
    <dgm:cxn modelId="{65385CD1-F1D5-4661-8143-94D0770427B7}" type="presParOf" srcId="{8144CA1D-3B7D-454D-BCFB-044BE8ABB991}" destId="{731A12BD-C742-48B7-9299-4F86F2FCB624}" srcOrd="0" destOrd="0" presId="urn:microsoft.com/office/officeart/2005/8/layout/process4"/>
    <dgm:cxn modelId="{7F5DC9C7-A317-4721-90F9-FA742B2A1452}" type="presParOf" srcId="{8144CA1D-3B7D-454D-BCFB-044BE8ABB991}" destId="{36B36944-23CE-4095-B86E-6367AF1A3FAE}" srcOrd="1" destOrd="0" presId="urn:microsoft.com/office/officeart/2005/8/layout/process4"/>
    <dgm:cxn modelId="{379CFE4E-221B-4D0F-9C02-A375D41ADEAD}" type="presParOf" srcId="{8144CA1D-3B7D-454D-BCFB-044BE8ABB991}" destId="{1B4262A0-3A85-4E3A-AFB5-1D1030EE306F}" srcOrd="2" destOrd="0" presId="urn:microsoft.com/office/officeart/2005/8/layout/process4"/>
    <dgm:cxn modelId="{B3095569-F50E-4886-A85D-E13C35AB5FD5}" type="presParOf" srcId="{1B4262A0-3A85-4E3A-AFB5-1D1030EE306F}" destId="{4E904482-DCB2-45C4-A075-6C25664FD643}" srcOrd="0" destOrd="0" presId="urn:microsoft.com/office/officeart/2005/8/layout/process4"/>
    <dgm:cxn modelId="{AE823D02-3B2E-4FC9-AA05-0284F738632A}" type="presParOf" srcId="{6D42C535-728D-455B-8D99-CAD57D0CAD2B}" destId="{867C9442-8107-4BC7-BCE6-D0ED5C64537B}" srcOrd="1" destOrd="0" presId="urn:microsoft.com/office/officeart/2005/8/layout/process4"/>
    <dgm:cxn modelId="{6EB73FC8-7AC3-4A30-BD48-E83B05157F40}" type="presParOf" srcId="{6D42C535-728D-455B-8D99-CAD57D0CAD2B}" destId="{9ED5791D-D314-4875-A017-CE217DC0E532}" srcOrd="2" destOrd="0" presId="urn:microsoft.com/office/officeart/2005/8/layout/process4"/>
    <dgm:cxn modelId="{808EB6D2-DBD0-4A65-82CB-733C5F4CF317}" type="presParOf" srcId="{9ED5791D-D314-4875-A017-CE217DC0E532}" destId="{D8E1E6A1-126F-4127-81AE-06E533F7BA71}" srcOrd="0" destOrd="0" presId="urn:microsoft.com/office/officeart/2005/8/layout/process4"/>
    <dgm:cxn modelId="{A26E83E9-4565-4230-AC29-C1F4C58EEABB}" type="presParOf" srcId="{9ED5791D-D314-4875-A017-CE217DC0E532}" destId="{7C5ED8F7-9756-4D64-B33A-BB52E10D8DDD}" srcOrd="1" destOrd="0" presId="urn:microsoft.com/office/officeart/2005/8/layout/process4"/>
    <dgm:cxn modelId="{8FB610D9-8B89-45C3-983D-8FC797823D4C}" type="presParOf" srcId="{9ED5791D-D314-4875-A017-CE217DC0E532}" destId="{F8612750-C528-4752-B84A-668B2A6F621D}" srcOrd="2" destOrd="0" presId="urn:microsoft.com/office/officeart/2005/8/layout/process4"/>
    <dgm:cxn modelId="{AA91F975-9807-448B-81F4-C64C34E1F95C}" type="presParOf" srcId="{F8612750-C528-4752-B84A-668B2A6F621D}" destId="{DB91AB64-FC74-45BE-864D-5D2B474F27B7}" srcOrd="0" destOrd="0" presId="urn:microsoft.com/office/officeart/2005/8/layout/process4"/>
    <dgm:cxn modelId="{08CEDAA5-3FF4-46AA-B9BF-680724CDC4D8}" type="presParOf" srcId="{6D42C535-728D-455B-8D99-CAD57D0CAD2B}" destId="{010A4C59-FC93-4E43-B0E7-4CDFE2B59D36}" srcOrd="3" destOrd="0" presId="urn:microsoft.com/office/officeart/2005/8/layout/process4"/>
    <dgm:cxn modelId="{B1D1236A-83D7-40FD-A6E1-39A45F93DEB3}" type="presParOf" srcId="{6D42C535-728D-455B-8D99-CAD57D0CAD2B}" destId="{2B22D1C1-22E2-4B4C-8AEC-9776C889406F}" srcOrd="4" destOrd="0" presId="urn:microsoft.com/office/officeart/2005/8/layout/process4"/>
    <dgm:cxn modelId="{670A6F8D-95D2-43BC-9ECF-5F4BB503D465}" type="presParOf" srcId="{2B22D1C1-22E2-4B4C-8AEC-9776C889406F}" destId="{24D167E0-3C96-4DF4-AED8-078EF2573E1B}" srcOrd="0" destOrd="0" presId="urn:microsoft.com/office/officeart/2005/8/layout/process4"/>
    <dgm:cxn modelId="{2A5C9DFE-7C18-4609-B779-F864C6AE4CCD}" type="presParOf" srcId="{2B22D1C1-22E2-4B4C-8AEC-9776C889406F}" destId="{557C9488-5076-4F9F-BECB-FCBE26EE7A99}" srcOrd="1" destOrd="0" presId="urn:microsoft.com/office/officeart/2005/8/layout/process4"/>
    <dgm:cxn modelId="{CA205D13-2A58-4CF9-8F8A-2F8D99F313D0}" type="presParOf" srcId="{2B22D1C1-22E2-4B4C-8AEC-9776C889406F}" destId="{9F3A6324-DC63-4CE3-81A1-E0F42A029952}" srcOrd="2" destOrd="0" presId="urn:microsoft.com/office/officeart/2005/8/layout/process4"/>
    <dgm:cxn modelId="{F99371EA-68D3-44B9-A4A9-C61DB297B55F}" type="presParOf" srcId="{9F3A6324-DC63-4CE3-81A1-E0F42A029952}" destId="{4EBE3FBF-A719-4CCB-95D1-19227EE44B8D}" srcOrd="0" destOrd="0" presId="urn:microsoft.com/office/officeart/2005/8/layout/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CE7A76-37D7-42D8-AA84-48C38E40C7EA}" type="doc">
      <dgm:prSet loTypeId="urn:microsoft.com/office/officeart/2005/8/layout/l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CEAD33-3E6B-4BCE-A277-FC6FBC799261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Перший </a:t>
          </a:r>
          <a:r>
            <a:rPr lang="uk-UA" sz="2400" b="1" i="1" dirty="0" smtClean="0"/>
            <a:t>кваліфікаційний рівень</a:t>
          </a:r>
          <a:r>
            <a:rPr lang="uk-UA" sz="2400" dirty="0" smtClean="0"/>
            <a:t> освіти – початкова освіта.</a:t>
          </a:r>
          <a:endParaRPr lang="en-US" sz="2400" dirty="0" smtClean="0"/>
        </a:p>
        <a:p>
          <a:pPr defTabSz="1689100">
            <a:lnSpc>
              <a:spcPct val="80000"/>
            </a:lnSpc>
            <a:spcAft>
              <a:spcPct val="35000"/>
            </a:spcAft>
          </a:pPr>
          <a:endParaRPr lang="ru-RU" dirty="0"/>
        </a:p>
      </dgm:t>
    </dgm:pt>
    <dgm:pt modelId="{C839E7D6-96D2-41BF-8819-F32CDFB3A40F}" type="parTrans" cxnId="{6B8A35C3-2436-4BC9-A6CB-F64F8025276D}">
      <dgm:prSet/>
      <dgm:spPr/>
      <dgm:t>
        <a:bodyPr/>
        <a:lstStyle/>
        <a:p>
          <a:endParaRPr lang="ru-RU"/>
        </a:p>
      </dgm:t>
    </dgm:pt>
    <dgm:pt modelId="{4DB9C6CB-A42C-4A1F-B2CA-CBD6567DA878}" type="sibTrans" cxnId="{6B8A35C3-2436-4BC9-A6CB-F64F8025276D}">
      <dgm:prSet/>
      <dgm:spPr/>
      <dgm:t>
        <a:bodyPr/>
        <a:lstStyle/>
        <a:p>
          <a:endParaRPr lang="ru-RU"/>
        </a:p>
      </dgm:t>
    </dgm:pt>
    <dgm:pt modelId="{76680E58-501A-4B5A-A6EC-A77A7A5E86C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Кожен кваліфікаційний рівень описується в термінах </a:t>
          </a:r>
          <a:r>
            <a:rPr lang="uk-UA" sz="2400" b="1" i="1" dirty="0" smtClean="0"/>
            <a:t>результатів навчання</a:t>
          </a:r>
          <a:r>
            <a:rPr lang="uk-UA" sz="2400" dirty="0" smtClean="0"/>
            <a:t>, які визначаються через </a:t>
          </a:r>
          <a:r>
            <a:rPr lang="uk-UA" sz="2400" i="1" dirty="0" smtClean="0"/>
            <a:t>знання,</a:t>
          </a:r>
          <a:r>
            <a:rPr lang="uk-UA" sz="2400" dirty="0" smtClean="0"/>
            <a:t> </a:t>
          </a:r>
          <a:r>
            <a:rPr lang="uk-UA" sz="2400" i="1" dirty="0" smtClean="0"/>
            <a:t>уміння</a:t>
          </a:r>
          <a:r>
            <a:rPr lang="uk-UA" sz="2400" dirty="0" smtClean="0"/>
            <a:t> і </a:t>
          </a:r>
          <a:r>
            <a:rPr lang="uk-UA" sz="2400" i="1" dirty="0" smtClean="0"/>
            <a:t>компетентність</a:t>
          </a:r>
          <a:r>
            <a:rPr lang="uk-UA" sz="2400" dirty="0" smtClean="0"/>
            <a:t>.</a:t>
          </a:r>
          <a:endParaRPr lang="en-US" sz="2400" dirty="0" smtClean="0"/>
        </a:p>
        <a:p>
          <a:pPr defTabSz="1689100">
            <a:lnSpc>
              <a:spcPct val="80000"/>
            </a:lnSpc>
            <a:spcAft>
              <a:spcPct val="35000"/>
            </a:spcAft>
          </a:pPr>
          <a:endParaRPr lang="ru-RU" dirty="0"/>
        </a:p>
      </dgm:t>
    </dgm:pt>
    <dgm:pt modelId="{D2978111-682F-4A26-91FF-24398E94FF78}" type="parTrans" cxnId="{95B383DB-0FFA-44AD-A53A-2E104CEF5C58}">
      <dgm:prSet/>
      <dgm:spPr/>
      <dgm:t>
        <a:bodyPr/>
        <a:lstStyle/>
        <a:p>
          <a:endParaRPr lang="ru-RU"/>
        </a:p>
      </dgm:t>
    </dgm:pt>
    <dgm:pt modelId="{4E6DF391-F54E-46FB-98FF-EC2CA27DEBF5}" type="sibTrans" cxnId="{95B383DB-0FFA-44AD-A53A-2E104CEF5C58}">
      <dgm:prSet/>
      <dgm:spPr/>
      <dgm:t>
        <a:bodyPr/>
        <a:lstStyle/>
        <a:p>
          <a:endParaRPr lang="ru-RU"/>
        </a:p>
      </dgm:t>
    </dgm:pt>
    <dgm:pt modelId="{2134B1EE-3CF4-41C9-B146-B5CCFD9804F8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/>
            <a:t>Компетентність/компетентності</a:t>
          </a:r>
          <a:r>
            <a:rPr lang="uk-UA" sz="2000" dirty="0" smtClean="0"/>
            <a:t> - здатність особи до виконання певного виду діяльності, що виражається через знання, розуміння, уміння, цінності, інші особисті якості.</a:t>
          </a:r>
          <a:endParaRPr lang="ru-RU" sz="2000" dirty="0" smtClean="0"/>
        </a:p>
        <a:p>
          <a:pPr defTabSz="137795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0DB50118-60B4-4571-9DED-F3CBF18527B4}" type="parTrans" cxnId="{1383615F-EBC7-4EC2-9258-5EB00ACC2E93}">
      <dgm:prSet/>
      <dgm:spPr/>
      <dgm:t>
        <a:bodyPr/>
        <a:lstStyle/>
        <a:p>
          <a:endParaRPr lang="ru-RU"/>
        </a:p>
      </dgm:t>
    </dgm:pt>
    <dgm:pt modelId="{477EFF70-6C37-42BE-8AAE-2AD4F8D640C5}" type="sibTrans" cxnId="{1383615F-EBC7-4EC2-9258-5EB00ACC2E93}">
      <dgm:prSet/>
      <dgm:spPr/>
      <dgm:t>
        <a:bodyPr/>
        <a:lstStyle/>
        <a:p>
          <a:endParaRPr lang="ru-RU"/>
        </a:p>
      </dgm:t>
    </dgm:pt>
    <dgm:pt modelId="{F8820485-4AD1-4393-9663-AD99F538FEF2}" type="pres">
      <dgm:prSet presAssocID="{46CE7A76-37D7-42D8-AA84-48C38E40C7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392D58-D4F0-4570-BAD2-2EA8A4433E4A}" type="pres">
      <dgm:prSet presAssocID="{19CEAD33-3E6B-4BCE-A277-FC6FBC799261}" presName="vertFlow" presStyleCnt="0"/>
      <dgm:spPr/>
    </dgm:pt>
    <dgm:pt modelId="{7C0B832D-1B22-4D3D-BFCF-5E3A7E4456C0}" type="pres">
      <dgm:prSet presAssocID="{19CEAD33-3E6B-4BCE-A277-FC6FBC799261}" presName="header" presStyleLbl="node1" presStyleIdx="0" presStyleCnt="2" custScaleY="168194" custLinFactNeighborX="3654"/>
      <dgm:spPr/>
      <dgm:t>
        <a:bodyPr/>
        <a:lstStyle/>
        <a:p>
          <a:endParaRPr lang="ru-RU"/>
        </a:p>
      </dgm:t>
    </dgm:pt>
    <dgm:pt modelId="{B850BC8E-BF23-4106-9C9C-F854C19CA3BD}" type="pres">
      <dgm:prSet presAssocID="{19CEAD33-3E6B-4BCE-A277-FC6FBC799261}" presName="hSp" presStyleCnt="0"/>
      <dgm:spPr/>
    </dgm:pt>
    <dgm:pt modelId="{92D0F240-CCA5-42DC-B358-B8B21CE76D6C}" type="pres">
      <dgm:prSet presAssocID="{76680E58-501A-4B5A-A6EC-A77A7A5E86C5}" presName="vertFlow" presStyleCnt="0"/>
      <dgm:spPr/>
    </dgm:pt>
    <dgm:pt modelId="{923C360B-8A03-4AB9-BAF3-794B84010662}" type="pres">
      <dgm:prSet presAssocID="{76680E58-501A-4B5A-A6EC-A77A7A5E86C5}" presName="header" presStyleLbl="node1" presStyleIdx="1" presStyleCnt="2" custScaleY="168194" custLinFactNeighborX="-3653"/>
      <dgm:spPr/>
      <dgm:t>
        <a:bodyPr/>
        <a:lstStyle/>
        <a:p>
          <a:endParaRPr lang="ru-RU"/>
        </a:p>
      </dgm:t>
    </dgm:pt>
    <dgm:pt modelId="{97C86C5B-A219-4149-B8D5-829CA31BE247}" type="pres">
      <dgm:prSet presAssocID="{0DB50118-60B4-4571-9DED-F3CBF18527B4}" presName="parTrans" presStyleLbl="sibTrans2D1" presStyleIdx="0" presStyleCnt="1" custScaleX="305644" custScaleY="391176"/>
      <dgm:spPr/>
      <dgm:t>
        <a:bodyPr/>
        <a:lstStyle/>
        <a:p>
          <a:endParaRPr lang="ru-RU"/>
        </a:p>
      </dgm:t>
    </dgm:pt>
    <dgm:pt modelId="{B1516B22-4D17-4B91-8128-2B583227896C}" type="pres">
      <dgm:prSet presAssocID="{2134B1EE-3CF4-41C9-B146-B5CCFD9804F8}" presName="child" presStyleLbl="alignAccFollowNode1" presStyleIdx="0" presStyleCnt="1" custScaleY="148656" custLinFactNeighborX="-3653" custLinFactNeighborY="741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8A35C3-2436-4BC9-A6CB-F64F8025276D}" srcId="{46CE7A76-37D7-42D8-AA84-48C38E40C7EA}" destId="{19CEAD33-3E6B-4BCE-A277-FC6FBC799261}" srcOrd="0" destOrd="0" parTransId="{C839E7D6-96D2-41BF-8819-F32CDFB3A40F}" sibTransId="{4DB9C6CB-A42C-4A1F-B2CA-CBD6567DA878}"/>
    <dgm:cxn modelId="{5D75ACCB-030C-4D9C-ACF1-68178C659909}" type="presOf" srcId="{19CEAD33-3E6B-4BCE-A277-FC6FBC799261}" destId="{7C0B832D-1B22-4D3D-BFCF-5E3A7E4456C0}" srcOrd="0" destOrd="0" presId="urn:microsoft.com/office/officeart/2005/8/layout/lProcess1"/>
    <dgm:cxn modelId="{1383615F-EBC7-4EC2-9258-5EB00ACC2E93}" srcId="{76680E58-501A-4B5A-A6EC-A77A7A5E86C5}" destId="{2134B1EE-3CF4-41C9-B146-B5CCFD9804F8}" srcOrd="0" destOrd="0" parTransId="{0DB50118-60B4-4571-9DED-F3CBF18527B4}" sibTransId="{477EFF70-6C37-42BE-8AAE-2AD4F8D640C5}"/>
    <dgm:cxn modelId="{9C8181FD-D94F-49A9-942C-4BA7177EC967}" type="presOf" srcId="{46CE7A76-37D7-42D8-AA84-48C38E40C7EA}" destId="{F8820485-4AD1-4393-9663-AD99F538FEF2}" srcOrd="0" destOrd="0" presId="urn:microsoft.com/office/officeart/2005/8/layout/lProcess1"/>
    <dgm:cxn modelId="{7EBC0800-AFA6-4A9C-835D-6ADE7C746370}" type="presOf" srcId="{76680E58-501A-4B5A-A6EC-A77A7A5E86C5}" destId="{923C360B-8A03-4AB9-BAF3-794B84010662}" srcOrd="0" destOrd="0" presId="urn:microsoft.com/office/officeart/2005/8/layout/lProcess1"/>
    <dgm:cxn modelId="{36D766E0-8F3E-4859-9602-77090BE78B8C}" type="presOf" srcId="{2134B1EE-3CF4-41C9-B146-B5CCFD9804F8}" destId="{B1516B22-4D17-4B91-8128-2B583227896C}" srcOrd="0" destOrd="0" presId="urn:microsoft.com/office/officeart/2005/8/layout/lProcess1"/>
    <dgm:cxn modelId="{95B383DB-0FFA-44AD-A53A-2E104CEF5C58}" srcId="{46CE7A76-37D7-42D8-AA84-48C38E40C7EA}" destId="{76680E58-501A-4B5A-A6EC-A77A7A5E86C5}" srcOrd="1" destOrd="0" parTransId="{D2978111-682F-4A26-91FF-24398E94FF78}" sibTransId="{4E6DF391-F54E-46FB-98FF-EC2CA27DEBF5}"/>
    <dgm:cxn modelId="{13086AC7-A31F-443C-B2B2-DF6B299A230A}" type="presOf" srcId="{0DB50118-60B4-4571-9DED-F3CBF18527B4}" destId="{97C86C5B-A219-4149-B8D5-829CA31BE247}" srcOrd="0" destOrd="0" presId="urn:microsoft.com/office/officeart/2005/8/layout/lProcess1"/>
    <dgm:cxn modelId="{64A0B623-3202-46B7-AAF4-A6F61741542A}" type="presParOf" srcId="{F8820485-4AD1-4393-9663-AD99F538FEF2}" destId="{A1392D58-D4F0-4570-BAD2-2EA8A4433E4A}" srcOrd="0" destOrd="0" presId="urn:microsoft.com/office/officeart/2005/8/layout/lProcess1"/>
    <dgm:cxn modelId="{2BB28A3E-5EE9-4667-A7CF-9FE6D9BCB416}" type="presParOf" srcId="{A1392D58-D4F0-4570-BAD2-2EA8A4433E4A}" destId="{7C0B832D-1B22-4D3D-BFCF-5E3A7E4456C0}" srcOrd="0" destOrd="0" presId="urn:microsoft.com/office/officeart/2005/8/layout/lProcess1"/>
    <dgm:cxn modelId="{6D533E43-D5BF-4B23-BEFE-52C148622AF2}" type="presParOf" srcId="{F8820485-4AD1-4393-9663-AD99F538FEF2}" destId="{B850BC8E-BF23-4106-9C9C-F854C19CA3BD}" srcOrd="1" destOrd="0" presId="urn:microsoft.com/office/officeart/2005/8/layout/lProcess1"/>
    <dgm:cxn modelId="{A81AAABD-2165-443E-B18D-12315898D125}" type="presParOf" srcId="{F8820485-4AD1-4393-9663-AD99F538FEF2}" destId="{92D0F240-CCA5-42DC-B358-B8B21CE76D6C}" srcOrd="2" destOrd="0" presId="urn:microsoft.com/office/officeart/2005/8/layout/lProcess1"/>
    <dgm:cxn modelId="{D8AE0FBE-C11A-4323-BB50-079793297A31}" type="presParOf" srcId="{92D0F240-CCA5-42DC-B358-B8B21CE76D6C}" destId="{923C360B-8A03-4AB9-BAF3-794B84010662}" srcOrd="0" destOrd="0" presId="urn:microsoft.com/office/officeart/2005/8/layout/lProcess1"/>
    <dgm:cxn modelId="{02603123-510E-42DF-A8A0-09827FA838B3}" type="presParOf" srcId="{92D0F240-CCA5-42DC-B358-B8B21CE76D6C}" destId="{97C86C5B-A219-4149-B8D5-829CA31BE247}" srcOrd="1" destOrd="0" presId="urn:microsoft.com/office/officeart/2005/8/layout/lProcess1"/>
    <dgm:cxn modelId="{7597EA4C-0997-49F1-AC31-0BA4222715C2}" type="presParOf" srcId="{92D0F240-CCA5-42DC-B358-B8B21CE76D6C}" destId="{B1516B22-4D17-4B91-8128-2B583227896C}" srcOrd="2" destOrd="0" presId="urn:microsoft.com/office/officeart/2005/8/layout/l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AF83F2-A670-4FF8-86EC-8CB5DDCC070C}" type="doc">
      <dgm:prSet loTypeId="urn:microsoft.com/office/officeart/2005/8/layout/hProcess7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975A58-3BF8-41E2-9605-45945762AA0B}">
      <dgm:prSet phldrT="[Текст]" phldr="1" custT="1"/>
      <dgm:spPr/>
      <dgm:t>
        <a:bodyPr/>
        <a:lstStyle/>
        <a:p>
          <a:endParaRPr lang="ru-RU" sz="100" dirty="0"/>
        </a:p>
      </dgm:t>
    </dgm:pt>
    <dgm:pt modelId="{9874282B-C3B6-4FB9-95DA-242D51C92DD5}" type="parTrans" cxnId="{47E9B6E7-43E0-4A62-BA31-BCC991E7C284}">
      <dgm:prSet/>
      <dgm:spPr/>
      <dgm:t>
        <a:bodyPr/>
        <a:lstStyle/>
        <a:p>
          <a:endParaRPr lang="ru-RU"/>
        </a:p>
      </dgm:t>
    </dgm:pt>
    <dgm:pt modelId="{F74F27EB-9CED-4755-9A9F-F5AF0FFC58B4}" type="sibTrans" cxnId="{47E9B6E7-43E0-4A62-BA31-BCC991E7C284}">
      <dgm:prSet/>
      <dgm:spPr/>
      <dgm:t>
        <a:bodyPr/>
        <a:lstStyle/>
        <a:p>
          <a:endParaRPr lang="ru-RU"/>
        </a:p>
      </dgm:t>
    </dgm:pt>
    <dgm:pt modelId="{B71BB7A8-7D62-4C84-A695-8F7419BE8800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>
              <a:effectLst/>
            </a:rPr>
            <a:t>Створено на засадах Національної рамки кваліфікацій.</a:t>
          </a:r>
        </a:p>
        <a:p>
          <a:pPr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effectLst/>
          </a:endParaRPr>
        </a:p>
      </dgm:t>
    </dgm:pt>
    <dgm:pt modelId="{0BB55DCD-A2B5-4C03-B4F4-78A0F01B4AFE}" type="parTrans" cxnId="{ED486C62-B383-4B1D-8255-2CFB4AEB17C3}">
      <dgm:prSet/>
      <dgm:spPr/>
      <dgm:t>
        <a:bodyPr/>
        <a:lstStyle/>
        <a:p>
          <a:endParaRPr lang="ru-RU"/>
        </a:p>
      </dgm:t>
    </dgm:pt>
    <dgm:pt modelId="{F7801E63-D7B4-4E87-915E-870BE0EEE47C}" type="sibTrans" cxnId="{ED486C62-B383-4B1D-8255-2CFB4AEB17C3}">
      <dgm:prSet/>
      <dgm:spPr/>
      <dgm:t>
        <a:bodyPr/>
        <a:lstStyle/>
        <a:p>
          <a:endParaRPr lang="ru-RU"/>
        </a:p>
      </dgm:t>
    </dgm:pt>
    <dgm:pt modelId="{5CF867D0-5A60-4B88-8FBB-6162DC678528}">
      <dgm:prSet phldrT="[Текст]" phldr="1" custT="1"/>
      <dgm:spPr/>
      <dgm:t>
        <a:bodyPr/>
        <a:lstStyle/>
        <a:p>
          <a:endParaRPr lang="ru-RU" sz="100" dirty="0"/>
        </a:p>
      </dgm:t>
    </dgm:pt>
    <dgm:pt modelId="{38F55F4E-5C7C-4097-96D6-427E96B4B859}" type="parTrans" cxnId="{15A8C4BF-1BAB-4E21-A5AE-66A30E5E6072}">
      <dgm:prSet/>
      <dgm:spPr/>
      <dgm:t>
        <a:bodyPr/>
        <a:lstStyle/>
        <a:p>
          <a:endParaRPr lang="ru-RU"/>
        </a:p>
      </dgm:t>
    </dgm:pt>
    <dgm:pt modelId="{DD15B479-5084-4FAF-8ED7-DDC43286D4E4}" type="sibTrans" cxnId="{15A8C4BF-1BAB-4E21-A5AE-66A30E5E6072}">
      <dgm:prSet/>
      <dgm:spPr/>
      <dgm:t>
        <a:bodyPr/>
        <a:lstStyle/>
        <a:p>
          <a:endParaRPr lang="ru-RU"/>
        </a:p>
      </dgm:t>
    </dgm:pt>
    <dgm:pt modelId="{46A759D6-BAA3-419D-AE89-FEF6A3EED6E0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>
              <a:effectLst/>
            </a:rPr>
            <a:t>Деталізовано результати освіти на першому рівні за </a:t>
          </a:r>
          <a:r>
            <a:rPr lang="uk-UA" sz="2400" b="1" i="1" dirty="0" smtClean="0">
              <a:effectLst/>
            </a:rPr>
            <a:t>освітніми галузями:</a:t>
          </a:r>
        </a:p>
        <a:p>
          <a:pPr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effectLst/>
          </a:endParaRPr>
        </a:p>
      </dgm:t>
    </dgm:pt>
    <dgm:pt modelId="{ECA4287C-EB4E-40FA-AFFD-D6AC77AB36AC}" type="parTrans" cxnId="{2BFFDA5C-3495-4416-AB7E-8FE5DABC6510}">
      <dgm:prSet/>
      <dgm:spPr/>
      <dgm:t>
        <a:bodyPr/>
        <a:lstStyle/>
        <a:p>
          <a:endParaRPr lang="ru-RU"/>
        </a:p>
      </dgm:t>
    </dgm:pt>
    <dgm:pt modelId="{240610E3-D93C-485C-8E5C-D2C0370F8B61}" type="sibTrans" cxnId="{2BFFDA5C-3495-4416-AB7E-8FE5DABC6510}">
      <dgm:prSet/>
      <dgm:spPr/>
      <dgm:t>
        <a:bodyPr/>
        <a:lstStyle/>
        <a:p>
          <a:endParaRPr lang="ru-RU"/>
        </a:p>
      </dgm:t>
    </dgm:pt>
    <dgm:pt modelId="{65F6269C-3439-4DDB-8EA1-8AC04D266B45}">
      <dgm:prSet phldrT="[Текст]" phldr="1" custT="1"/>
      <dgm:spPr/>
      <dgm:t>
        <a:bodyPr/>
        <a:lstStyle/>
        <a:p>
          <a:endParaRPr lang="ru-RU" sz="100" dirty="0"/>
        </a:p>
      </dgm:t>
    </dgm:pt>
    <dgm:pt modelId="{039A113A-9D64-49F6-B079-C375A83A7139}" type="parTrans" cxnId="{FC8F06B5-B127-419B-8D95-2EA9AA0E2807}">
      <dgm:prSet/>
      <dgm:spPr/>
      <dgm:t>
        <a:bodyPr/>
        <a:lstStyle/>
        <a:p>
          <a:endParaRPr lang="ru-RU"/>
        </a:p>
      </dgm:t>
    </dgm:pt>
    <dgm:pt modelId="{5E724076-CC17-450A-8943-D73C388D532A}" type="sibTrans" cxnId="{FC8F06B5-B127-419B-8D95-2EA9AA0E2807}">
      <dgm:prSet/>
      <dgm:spPr/>
      <dgm:t>
        <a:bodyPr/>
        <a:lstStyle/>
        <a:p>
          <a:endParaRPr lang="ru-RU"/>
        </a:p>
      </dgm:t>
    </dgm:pt>
    <dgm:pt modelId="{E44F3303-61FD-4CE5-A41F-8852C342C396}">
      <dgm:prSet phldrT="[Текст]" custT="1"/>
      <dgm:spPr/>
      <dgm:t>
        <a:bodyPr/>
        <a:lstStyle/>
        <a:p>
          <a:pPr marL="0" indent="0"/>
          <a:r>
            <a:rPr lang="uk-UA" sz="2400" dirty="0" err="1" smtClean="0">
              <a:effectLst/>
            </a:rPr>
            <a:t>“Мови</a:t>
          </a:r>
          <a:r>
            <a:rPr lang="uk-UA" sz="2400" dirty="0" smtClean="0">
              <a:effectLst/>
            </a:rPr>
            <a:t> і </a:t>
          </a:r>
          <a:r>
            <a:rPr lang="uk-UA" sz="2400" dirty="0" err="1" smtClean="0">
              <a:effectLst/>
            </a:rPr>
            <a:t>літератури”</a:t>
          </a:r>
          <a:endParaRPr lang="ru-RU" sz="2400" dirty="0" smtClean="0">
            <a:effectLst/>
          </a:endParaRPr>
        </a:p>
        <a:p>
          <a:pPr marL="0" indent="0"/>
          <a:r>
            <a:rPr lang="uk-UA" sz="2400" b="1" dirty="0" err="1" smtClean="0">
              <a:effectLst/>
            </a:rPr>
            <a:t>“Математика”</a:t>
          </a:r>
          <a:endParaRPr lang="ru-RU" sz="2400" b="1" dirty="0" smtClean="0">
            <a:effectLst/>
          </a:endParaRPr>
        </a:p>
        <a:p>
          <a:pPr marL="0" indent="0"/>
          <a:r>
            <a:rPr lang="uk-UA" sz="2400" dirty="0" err="1" smtClean="0">
              <a:effectLst/>
            </a:rPr>
            <a:t>“Природознавство”</a:t>
          </a:r>
          <a:endParaRPr lang="ru-RU" sz="2400" dirty="0" smtClean="0">
            <a:effectLst/>
          </a:endParaRPr>
        </a:p>
        <a:p>
          <a:pPr marL="0" indent="0"/>
          <a:r>
            <a:rPr lang="uk-UA" sz="2400" dirty="0" err="1" smtClean="0">
              <a:effectLst/>
            </a:rPr>
            <a:t>“Суспільствознавство”</a:t>
          </a:r>
          <a:endParaRPr lang="uk-UA" sz="2400" dirty="0" smtClean="0">
            <a:effectLst/>
          </a:endParaRPr>
        </a:p>
        <a:p>
          <a:pPr marL="0" indent="0"/>
          <a:r>
            <a:rPr lang="uk-UA" sz="2400" dirty="0" err="1" smtClean="0">
              <a:effectLst/>
            </a:rPr>
            <a:t>“Здоров’я</a:t>
          </a:r>
          <a:r>
            <a:rPr lang="uk-UA" sz="2400" dirty="0" smtClean="0">
              <a:effectLst/>
            </a:rPr>
            <a:t> і фізична </a:t>
          </a:r>
          <a:r>
            <a:rPr lang="uk-UA" sz="2400" dirty="0" err="1" smtClean="0">
              <a:effectLst/>
            </a:rPr>
            <a:t>культура”</a:t>
          </a:r>
          <a:endParaRPr lang="ru-RU" sz="2400" dirty="0" smtClean="0">
            <a:effectLst/>
          </a:endParaRPr>
        </a:p>
        <a:p>
          <a:pPr marL="0" indent="0"/>
          <a:r>
            <a:rPr lang="uk-UA" sz="2400" dirty="0" err="1" smtClean="0">
              <a:effectLst/>
            </a:rPr>
            <a:t>“Технології”</a:t>
          </a:r>
          <a:endParaRPr lang="ru-RU" sz="2400" dirty="0" smtClean="0">
            <a:effectLst/>
          </a:endParaRPr>
        </a:p>
        <a:p>
          <a:pPr marL="0" indent="0"/>
          <a:r>
            <a:rPr lang="uk-UA" sz="2400" dirty="0" err="1" smtClean="0">
              <a:effectLst/>
            </a:rPr>
            <a:t>“Мистецтво”</a:t>
          </a:r>
          <a:endParaRPr lang="ru-RU" sz="2400" dirty="0" smtClean="0">
            <a:effectLst/>
          </a:endParaRPr>
        </a:p>
        <a:p>
          <a:endParaRPr lang="ru-RU" sz="2400" dirty="0">
            <a:effectLst/>
          </a:endParaRPr>
        </a:p>
      </dgm:t>
    </dgm:pt>
    <dgm:pt modelId="{29C08BAE-D120-4D52-A1A2-610A3437A476}" type="parTrans" cxnId="{2F29EAF4-D6A9-438F-A9DB-88AF105FE869}">
      <dgm:prSet/>
      <dgm:spPr/>
      <dgm:t>
        <a:bodyPr/>
        <a:lstStyle/>
        <a:p>
          <a:endParaRPr lang="ru-RU"/>
        </a:p>
      </dgm:t>
    </dgm:pt>
    <dgm:pt modelId="{D6A19FBA-C471-40A0-A23D-6EFD5C0B842F}" type="sibTrans" cxnId="{2F29EAF4-D6A9-438F-A9DB-88AF105FE869}">
      <dgm:prSet/>
      <dgm:spPr/>
      <dgm:t>
        <a:bodyPr/>
        <a:lstStyle/>
        <a:p>
          <a:endParaRPr lang="ru-RU"/>
        </a:p>
      </dgm:t>
    </dgm:pt>
    <dgm:pt modelId="{4392428A-5FB4-47D0-8813-9D1EE57F5B0F}" type="pres">
      <dgm:prSet presAssocID="{7AAF83F2-A670-4FF8-86EC-8CB5DDCC07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0D6DF5-7E46-4020-AED2-904A9235EFE0}" type="pres">
      <dgm:prSet presAssocID="{58975A58-3BF8-41E2-9605-45945762AA0B}" presName="compositeNode" presStyleCnt="0">
        <dgm:presLayoutVars>
          <dgm:bulletEnabled val="1"/>
        </dgm:presLayoutVars>
      </dgm:prSet>
      <dgm:spPr/>
    </dgm:pt>
    <dgm:pt modelId="{4A8A9227-E0DF-455C-814D-F2D9535A801B}" type="pres">
      <dgm:prSet presAssocID="{58975A58-3BF8-41E2-9605-45945762AA0B}" presName="bgRect" presStyleLbl="node1" presStyleIdx="0" presStyleCnt="3" custScaleX="60392" custScaleY="43035" custLinFactNeighborX="-1763"/>
      <dgm:spPr/>
      <dgm:t>
        <a:bodyPr/>
        <a:lstStyle/>
        <a:p>
          <a:endParaRPr lang="ru-RU"/>
        </a:p>
      </dgm:t>
    </dgm:pt>
    <dgm:pt modelId="{5FACFC46-1B83-4FAB-B932-AA710672AE77}" type="pres">
      <dgm:prSet presAssocID="{58975A58-3BF8-41E2-9605-45945762AA0B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753773-9FDB-43C9-9A83-E2F763D5A045}" type="pres">
      <dgm:prSet presAssocID="{58975A58-3BF8-41E2-9605-45945762AA0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58DDDC-D772-4648-927E-F17DADC77C79}" type="pres">
      <dgm:prSet presAssocID="{F74F27EB-9CED-4755-9A9F-F5AF0FFC58B4}" presName="hSp" presStyleCnt="0"/>
      <dgm:spPr/>
    </dgm:pt>
    <dgm:pt modelId="{89010CA3-03DF-4C1D-B0EB-1309B9AA547E}" type="pres">
      <dgm:prSet presAssocID="{F74F27EB-9CED-4755-9A9F-F5AF0FFC58B4}" presName="vProcSp" presStyleCnt="0"/>
      <dgm:spPr/>
    </dgm:pt>
    <dgm:pt modelId="{4B277852-92C3-492A-9CFD-D4D2D904F8B7}" type="pres">
      <dgm:prSet presAssocID="{F74F27EB-9CED-4755-9A9F-F5AF0FFC58B4}" presName="vSp1" presStyleCnt="0"/>
      <dgm:spPr/>
    </dgm:pt>
    <dgm:pt modelId="{3C204E3B-C0DE-4285-A4E1-E832EA65CA37}" type="pres">
      <dgm:prSet presAssocID="{F74F27EB-9CED-4755-9A9F-F5AF0FFC58B4}" presName="simulatedConn" presStyleLbl="solidFgAcc1" presStyleIdx="0" presStyleCnt="2" custLinFactY="-209683" custLinFactNeighborY="-300000"/>
      <dgm:spPr/>
    </dgm:pt>
    <dgm:pt modelId="{04C99010-E1F4-4D73-AE1F-20EBBC72C093}" type="pres">
      <dgm:prSet presAssocID="{F74F27EB-9CED-4755-9A9F-F5AF0FFC58B4}" presName="vSp2" presStyleCnt="0"/>
      <dgm:spPr/>
    </dgm:pt>
    <dgm:pt modelId="{B89B12C4-DCFF-45C6-B8BE-7D36A7878BF9}" type="pres">
      <dgm:prSet presAssocID="{F74F27EB-9CED-4755-9A9F-F5AF0FFC58B4}" presName="sibTrans" presStyleCnt="0"/>
      <dgm:spPr/>
    </dgm:pt>
    <dgm:pt modelId="{5A927AA5-EB56-4E32-895E-C68BA8DED2EB}" type="pres">
      <dgm:prSet presAssocID="{5CF867D0-5A60-4B88-8FBB-6162DC678528}" presName="compositeNode" presStyleCnt="0">
        <dgm:presLayoutVars>
          <dgm:bulletEnabled val="1"/>
        </dgm:presLayoutVars>
      </dgm:prSet>
      <dgm:spPr/>
    </dgm:pt>
    <dgm:pt modelId="{33204ADB-76C9-43EF-A23B-ADAC8DA8EB8E}" type="pres">
      <dgm:prSet presAssocID="{5CF867D0-5A60-4B88-8FBB-6162DC678528}" presName="bgRect" presStyleLbl="node1" presStyleIdx="1" presStyleCnt="3" custScaleX="65267" custScaleY="54704" custLinFactNeighborX="572"/>
      <dgm:spPr/>
      <dgm:t>
        <a:bodyPr/>
        <a:lstStyle/>
        <a:p>
          <a:endParaRPr lang="ru-RU"/>
        </a:p>
      </dgm:t>
    </dgm:pt>
    <dgm:pt modelId="{11B1E2E3-54A0-4636-A7DB-C029BE91930C}" type="pres">
      <dgm:prSet presAssocID="{5CF867D0-5A60-4B88-8FBB-6162DC678528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F5957-1F6D-48A6-A452-E5FC4F28502E}" type="pres">
      <dgm:prSet presAssocID="{5CF867D0-5A60-4B88-8FBB-6162DC67852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30AB51-C7AE-48FA-9BEC-C64C40A225A5}" type="pres">
      <dgm:prSet presAssocID="{DD15B479-5084-4FAF-8ED7-DDC43286D4E4}" presName="hSp" presStyleCnt="0"/>
      <dgm:spPr/>
    </dgm:pt>
    <dgm:pt modelId="{3C43EBB9-33FD-424C-B01E-4E9F41BF14CC}" type="pres">
      <dgm:prSet presAssocID="{DD15B479-5084-4FAF-8ED7-DDC43286D4E4}" presName="vProcSp" presStyleCnt="0"/>
      <dgm:spPr/>
    </dgm:pt>
    <dgm:pt modelId="{789B1149-0816-4B09-B90B-62E5D9BA5F9A}" type="pres">
      <dgm:prSet presAssocID="{DD15B479-5084-4FAF-8ED7-DDC43286D4E4}" presName="vSp1" presStyleCnt="0"/>
      <dgm:spPr/>
    </dgm:pt>
    <dgm:pt modelId="{DB808AD6-5FAA-4789-8ACD-4B539D3BEFCC}" type="pres">
      <dgm:prSet presAssocID="{DD15B479-5084-4FAF-8ED7-DDC43286D4E4}" presName="simulatedConn" presStyleLbl="solidFgAcc1" presStyleIdx="1" presStyleCnt="2" custLinFactY="-164378" custLinFactNeighborY="-200000"/>
      <dgm:spPr/>
    </dgm:pt>
    <dgm:pt modelId="{0A3A18FE-EEB1-43C3-B75F-CE229F791D43}" type="pres">
      <dgm:prSet presAssocID="{DD15B479-5084-4FAF-8ED7-DDC43286D4E4}" presName="vSp2" presStyleCnt="0"/>
      <dgm:spPr/>
    </dgm:pt>
    <dgm:pt modelId="{082CEEE5-7460-436E-B7D5-094F027679BA}" type="pres">
      <dgm:prSet presAssocID="{DD15B479-5084-4FAF-8ED7-DDC43286D4E4}" presName="sibTrans" presStyleCnt="0"/>
      <dgm:spPr/>
    </dgm:pt>
    <dgm:pt modelId="{92CF33B2-55A3-4190-9544-BBE9A798DA70}" type="pres">
      <dgm:prSet presAssocID="{65F6269C-3439-4DDB-8EA1-8AC04D266B45}" presName="compositeNode" presStyleCnt="0">
        <dgm:presLayoutVars>
          <dgm:bulletEnabled val="1"/>
        </dgm:presLayoutVars>
      </dgm:prSet>
      <dgm:spPr/>
    </dgm:pt>
    <dgm:pt modelId="{A9EB61B0-F245-463C-904C-66BBB78DE961}" type="pres">
      <dgm:prSet presAssocID="{65F6269C-3439-4DDB-8EA1-8AC04D266B45}" presName="bgRect" presStyleLbl="node1" presStyleIdx="2" presStyleCnt="3" custScaleX="100459" custScaleY="72887" custLinFactNeighborX="1671"/>
      <dgm:spPr/>
      <dgm:t>
        <a:bodyPr/>
        <a:lstStyle/>
        <a:p>
          <a:endParaRPr lang="ru-RU"/>
        </a:p>
      </dgm:t>
    </dgm:pt>
    <dgm:pt modelId="{9F699D8C-2E7B-45C8-B31F-357D0DD9313D}" type="pres">
      <dgm:prSet presAssocID="{65F6269C-3439-4DDB-8EA1-8AC04D266B45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6BC562-13C4-4029-8234-53912E2AF3A7}" type="pres">
      <dgm:prSet presAssocID="{65F6269C-3439-4DDB-8EA1-8AC04D266B45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486C62-B383-4B1D-8255-2CFB4AEB17C3}" srcId="{58975A58-3BF8-41E2-9605-45945762AA0B}" destId="{B71BB7A8-7D62-4C84-A695-8F7419BE8800}" srcOrd="0" destOrd="0" parTransId="{0BB55DCD-A2B5-4C03-B4F4-78A0F01B4AFE}" sibTransId="{F7801E63-D7B4-4E87-915E-870BE0EEE47C}"/>
    <dgm:cxn modelId="{EC200FB2-03B2-4788-828A-F8B0B5DA85A7}" type="presOf" srcId="{65F6269C-3439-4DDB-8EA1-8AC04D266B45}" destId="{9F699D8C-2E7B-45C8-B31F-357D0DD9313D}" srcOrd="1" destOrd="0" presId="urn:microsoft.com/office/officeart/2005/8/layout/hProcess7"/>
    <dgm:cxn modelId="{D99E8F9E-8E5C-4890-849D-BB40BA6F3D68}" type="presOf" srcId="{46A759D6-BAA3-419D-AE89-FEF6A3EED6E0}" destId="{F67F5957-1F6D-48A6-A452-E5FC4F28502E}" srcOrd="0" destOrd="0" presId="urn:microsoft.com/office/officeart/2005/8/layout/hProcess7"/>
    <dgm:cxn modelId="{5E9F1634-5502-4CFF-B082-E40EF0019734}" type="presOf" srcId="{65F6269C-3439-4DDB-8EA1-8AC04D266B45}" destId="{A9EB61B0-F245-463C-904C-66BBB78DE961}" srcOrd="0" destOrd="0" presId="urn:microsoft.com/office/officeart/2005/8/layout/hProcess7"/>
    <dgm:cxn modelId="{FC8F06B5-B127-419B-8D95-2EA9AA0E2807}" srcId="{7AAF83F2-A670-4FF8-86EC-8CB5DDCC070C}" destId="{65F6269C-3439-4DDB-8EA1-8AC04D266B45}" srcOrd="2" destOrd="0" parTransId="{039A113A-9D64-49F6-B079-C375A83A7139}" sibTransId="{5E724076-CC17-450A-8943-D73C388D532A}"/>
    <dgm:cxn modelId="{15A8C4BF-1BAB-4E21-A5AE-66A30E5E6072}" srcId="{7AAF83F2-A670-4FF8-86EC-8CB5DDCC070C}" destId="{5CF867D0-5A60-4B88-8FBB-6162DC678528}" srcOrd="1" destOrd="0" parTransId="{38F55F4E-5C7C-4097-96D6-427E96B4B859}" sibTransId="{DD15B479-5084-4FAF-8ED7-DDC43286D4E4}"/>
    <dgm:cxn modelId="{AD2067A1-57D4-488C-AF1B-9F4B2DAA3620}" type="presOf" srcId="{B71BB7A8-7D62-4C84-A695-8F7419BE8800}" destId="{B3753773-9FDB-43C9-9A83-E2F763D5A045}" srcOrd="0" destOrd="0" presId="urn:microsoft.com/office/officeart/2005/8/layout/hProcess7"/>
    <dgm:cxn modelId="{2F29EAF4-D6A9-438F-A9DB-88AF105FE869}" srcId="{65F6269C-3439-4DDB-8EA1-8AC04D266B45}" destId="{E44F3303-61FD-4CE5-A41F-8852C342C396}" srcOrd="0" destOrd="0" parTransId="{29C08BAE-D120-4D52-A1A2-610A3437A476}" sibTransId="{D6A19FBA-C471-40A0-A23D-6EFD5C0B842F}"/>
    <dgm:cxn modelId="{47E9B6E7-43E0-4A62-BA31-BCC991E7C284}" srcId="{7AAF83F2-A670-4FF8-86EC-8CB5DDCC070C}" destId="{58975A58-3BF8-41E2-9605-45945762AA0B}" srcOrd="0" destOrd="0" parTransId="{9874282B-C3B6-4FB9-95DA-242D51C92DD5}" sibTransId="{F74F27EB-9CED-4755-9A9F-F5AF0FFC58B4}"/>
    <dgm:cxn modelId="{C2B59AB4-B584-4123-A67A-5C086362760C}" type="presOf" srcId="{5CF867D0-5A60-4B88-8FBB-6162DC678528}" destId="{33204ADB-76C9-43EF-A23B-ADAC8DA8EB8E}" srcOrd="0" destOrd="0" presId="urn:microsoft.com/office/officeart/2005/8/layout/hProcess7"/>
    <dgm:cxn modelId="{3A4F017E-A700-4EBA-9790-EFAE659726D3}" type="presOf" srcId="{5CF867D0-5A60-4B88-8FBB-6162DC678528}" destId="{11B1E2E3-54A0-4636-A7DB-C029BE91930C}" srcOrd="1" destOrd="0" presId="urn:microsoft.com/office/officeart/2005/8/layout/hProcess7"/>
    <dgm:cxn modelId="{C607B50C-4EC0-42D0-9A0C-A1B574D84C39}" type="presOf" srcId="{7AAF83F2-A670-4FF8-86EC-8CB5DDCC070C}" destId="{4392428A-5FB4-47D0-8813-9D1EE57F5B0F}" srcOrd="0" destOrd="0" presId="urn:microsoft.com/office/officeart/2005/8/layout/hProcess7"/>
    <dgm:cxn modelId="{D2B7FE47-AEC5-42AF-B865-06CA112DF37B}" type="presOf" srcId="{E44F3303-61FD-4CE5-A41F-8852C342C396}" destId="{D16BC562-13C4-4029-8234-53912E2AF3A7}" srcOrd="0" destOrd="0" presId="urn:microsoft.com/office/officeart/2005/8/layout/hProcess7"/>
    <dgm:cxn modelId="{2BFFDA5C-3495-4416-AB7E-8FE5DABC6510}" srcId="{5CF867D0-5A60-4B88-8FBB-6162DC678528}" destId="{46A759D6-BAA3-419D-AE89-FEF6A3EED6E0}" srcOrd="0" destOrd="0" parTransId="{ECA4287C-EB4E-40FA-AFFD-D6AC77AB36AC}" sibTransId="{240610E3-D93C-485C-8E5C-D2C0370F8B61}"/>
    <dgm:cxn modelId="{7110312B-6BA5-4966-8652-CB3FC8ACE654}" type="presOf" srcId="{58975A58-3BF8-41E2-9605-45945762AA0B}" destId="{5FACFC46-1B83-4FAB-B932-AA710672AE77}" srcOrd="1" destOrd="0" presId="urn:microsoft.com/office/officeart/2005/8/layout/hProcess7"/>
    <dgm:cxn modelId="{88296F23-0DB3-486A-9B62-5C61A3B5365D}" type="presOf" srcId="{58975A58-3BF8-41E2-9605-45945762AA0B}" destId="{4A8A9227-E0DF-455C-814D-F2D9535A801B}" srcOrd="0" destOrd="0" presId="urn:microsoft.com/office/officeart/2005/8/layout/hProcess7"/>
    <dgm:cxn modelId="{3917D12A-52E0-41BB-8318-00AB68351B7A}" type="presParOf" srcId="{4392428A-5FB4-47D0-8813-9D1EE57F5B0F}" destId="{B60D6DF5-7E46-4020-AED2-904A9235EFE0}" srcOrd="0" destOrd="0" presId="urn:microsoft.com/office/officeart/2005/8/layout/hProcess7"/>
    <dgm:cxn modelId="{256A9A21-3235-4447-8973-B414E0CA5A93}" type="presParOf" srcId="{B60D6DF5-7E46-4020-AED2-904A9235EFE0}" destId="{4A8A9227-E0DF-455C-814D-F2D9535A801B}" srcOrd="0" destOrd="0" presId="urn:microsoft.com/office/officeart/2005/8/layout/hProcess7"/>
    <dgm:cxn modelId="{EC492DFB-5621-4D1A-B79D-50D1186238AA}" type="presParOf" srcId="{B60D6DF5-7E46-4020-AED2-904A9235EFE0}" destId="{5FACFC46-1B83-4FAB-B932-AA710672AE77}" srcOrd="1" destOrd="0" presId="urn:microsoft.com/office/officeart/2005/8/layout/hProcess7"/>
    <dgm:cxn modelId="{E3FC3FD6-D439-4928-9E5F-D3EF4C2E12D6}" type="presParOf" srcId="{B60D6DF5-7E46-4020-AED2-904A9235EFE0}" destId="{B3753773-9FDB-43C9-9A83-E2F763D5A045}" srcOrd="2" destOrd="0" presId="urn:microsoft.com/office/officeart/2005/8/layout/hProcess7"/>
    <dgm:cxn modelId="{6D9588F4-8662-4CD7-B265-4B687264D211}" type="presParOf" srcId="{4392428A-5FB4-47D0-8813-9D1EE57F5B0F}" destId="{0158DDDC-D772-4648-927E-F17DADC77C79}" srcOrd="1" destOrd="0" presId="urn:microsoft.com/office/officeart/2005/8/layout/hProcess7"/>
    <dgm:cxn modelId="{F1FC5A24-E6CD-41BA-85DA-F5F32E444DEE}" type="presParOf" srcId="{4392428A-5FB4-47D0-8813-9D1EE57F5B0F}" destId="{89010CA3-03DF-4C1D-B0EB-1309B9AA547E}" srcOrd="2" destOrd="0" presId="urn:microsoft.com/office/officeart/2005/8/layout/hProcess7"/>
    <dgm:cxn modelId="{278E7EE9-0BB4-4608-80B3-71C1C73C0CD8}" type="presParOf" srcId="{89010CA3-03DF-4C1D-B0EB-1309B9AA547E}" destId="{4B277852-92C3-492A-9CFD-D4D2D904F8B7}" srcOrd="0" destOrd="0" presId="urn:microsoft.com/office/officeart/2005/8/layout/hProcess7"/>
    <dgm:cxn modelId="{32A58AED-0E7E-4D05-9085-A485094CA22D}" type="presParOf" srcId="{89010CA3-03DF-4C1D-B0EB-1309B9AA547E}" destId="{3C204E3B-C0DE-4285-A4E1-E832EA65CA37}" srcOrd="1" destOrd="0" presId="urn:microsoft.com/office/officeart/2005/8/layout/hProcess7"/>
    <dgm:cxn modelId="{EA7A8F83-67C6-486F-A668-1470B61461FE}" type="presParOf" srcId="{89010CA3-03DF-4C1D-B0EB-1309B9AA547E}" destId="{04C99010-E1F4-4D73-AE1F-20EBBC72C093}" srcOrd="2" destOrd="0" presId="urn:microsoft.com/office/officeart/2005/8/layout/hProcess7"/>
    <dgm:cxn modelId="{0F734977-430F-4860-BC92-E3F7A76C0E97}" type="presParOf" srcId="{4392428A-5FB4-47D0-8813-9D1EE57F5B0F}" destId="{B89B12C4-DCFF-45C6-B8BE-7D36A7878BF9}" srcOrd="3" destOrd="0" presId="urn:microsoft.com/office/officeart/2005/8/layout/hProcess7"/>
    <dgm:cxn modelId="{7FD24F12-ECDE-4104-B385-6DB46DA0C09A}" type="presParOf" srcId="{4392428A-5FB4-47D0-8813-9D1EE57F5B0F}" destId="{5A927AA5-EB56-4E32-895E-C68BA8DED2EB}" srcOrd="4" destOrd="0" presId="urn:microsoft.com/office/officeart/2005/8/layout/hProcess7"/>
    <dgm:cxn modelId="{353B9480-A71B-41D5-BA77-9AC597591781}" type="presParOf" srcId="{5A927AA5-EB56-4E32-895E-C68BA8DED2EB}" destId="{33204ADB-76C9-43EF-A23B-ADAC8DA8EB8E}" srcOrd="0" destOrd="0" presId="urn:microsoft.com/office/officeart/2005/8/layout/hProcess7"/>
    <dgm:cxn modelId="{79E208B6-5650-482A-8C1E-3744215CC2B9}" type="presParOf" srcId="{5A927AA5-EB56-4E32-895E-C68BA8DED2EB}" destId="{11B1E2E3-54A0-4636-A7DB-C029BE91930C}" srcOrd="1" destOrd="0" presId="urn:microsoft.com/office/officeart/2005/8/layout/hProcess7"/>
    <dgm:cxn modelId="{C53F10A1-625A-4F11-944C-193FB139929F}" type="presParOf" srcId="{5A927AA5-EB56-4E32-895E-C68BA8DED2EB}" destId="{F67F5957-1F6D-48A6-A452-E5FC4F28502E}" srcOrd="2" destOrd="0" presId="urn:microsoft.com/office/officeart/2005/8/layout/hProcess7"/>
    <dgm:cxn modelId="{F2BFAB6B-A2F9-443C-99B5-AA92AD12243C}" type="presParOf" srcId="{4392428A-5FB4-47D0-8813-9D1EE57F5B0F}" destId="{2230AB51-C7AE-48FA-9BEC-C64C40A225A5}" srcOrd="5" destOrd="0" presId="urn:microsoft.com/office/officeart/2005/8/layout/hProcess7"/>
    <dgm:cxn modelId="{E39E2E68-A89C-4981-B7DB-A0061420FA40}" type="presParOf" srcId="{4392428A-5FB4-47D0-8813-9D1EE57F5B0F}" destId="{3C43EBB9-33FD-424C-B01E-4E9F41BF14CC}" srcOrd="6" destOrd="0" presId="urn:microsoft.com/office/officeart/2005/8/layout/hProcess7"/>
    <dgm:cxn modelId="{0176BE73-C5D2-4FB7-98C6-7649BD934504}" type="presParOf" srcId="{3C43EBB9-33FD-424C-B01E-4E9F41BF14CC}" destId="{789B1149-0816-4B09-B90B-62E5D9BA5F9A}" srcOrd="0" destOrd="0" presId="urn:microsoft.com/office/officeart/2005/8/layout/hProcess7"/>
    <dgm:cxn modelId="{62F4ACB4-7201-4596-AC1E-18086F23624F}" type="presParOf" srcId="{3C43EBB9-33FD-424C-B01E-4E9F41BF14CC}" destId="{DB808AD6-5FAA-4789-8ACD-4B539D3BEFCC}" srcOrd="1" destOrd="0" presId="urn:microsoft.com/office/officeart/2005/8/layout/hProcess7"/>
    <dgm:cxn modelId="{1459D5AA-5E02-4771-9250-846358C874CD}" type="presParOf" srcId="{3C43EBB9-33FD-424C-B01E-4E9F41BF14CC}" destId="{0A3A18FE-EEB1-43C3-B75F-CE229F791D43}" srcOrd="2" destOrd="0" presId="urn:microsoft.com/office/officeart/2005/8/layout/hProcess7"/>
    <dgm:cxn modelId="{FA7F1FAE-DE33-429A-8A70-E211B89D1723}" type="presParOf" srcId="{4392428A-5FB4-47D0-8813-9D1EE57F5B0F}" destId="{082CEEE5-7460-436E-B7D5-094F027679BA}" srcOrd="7" destOrd="0" presId="urn:microsoft.com/office/officeart/2005/8/layout/hProcess7"/>
    <dgm:cxn modelId="{62C8003C-688D-4459-A1CA-C9E7E5AA4BF8}" type="presParOf" srcId="{4392428A-5FB4-47D0-8813-9D1EE57F5B0F}" destId="{92CF33B2-55A3-4190-9544-BBE9A798DA70}" srcOrd="8" destOrd="0" presId="urn:microsoft.com/office/officeart/2005/8/layout/hProcess7"/>
    <dgm:cxn modelId="{77B8F9CC-A551-47EB-9572-8AD1FE6A7831}" type="presParOf" srcId="{92CF33B2-55A3-4190-9544-BBE9A798DA70}" destId="{A9EB61B0-F245-463C-904C-66BBB78DE961}" srcOrd="0" destOrd="0" presId="urn:microsoft.com/office/officeart/2005/8/layout/hProcess7"/>
    <dgm:cxn modelId="{462323F7-62B6-4C2B-89C9-95C29A9D8CDE}" type="presParOf" srcId="{92CF33B2-55A3-4190-9544-BBE9A798DA70}" destId="{9F699D8C-2E7B-45C8-B31F-357D0DD9313D}" srcOrd="1" destOrd="0" presId="urn:microsoft.com/office/officeart/2005/8/layout/hProcess7"/>
    <dgm:cxn modelId="{FA2EFD80-37AF-44D5-8037-4F5D7B71DF32}" type="presParOf" srcId="{92CF33B2-55A3-4190-9544-BBE9A798DA70}" destId="{D16BC562-13C4-4029-8234-53912E2AF3A7}" srcOrd="2" destOrd="0" presId="urn:microsoft.com/office/officeart/2005/8/layout/hProcess7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EEEF06-FFD3-4BC8-BC16-AF9EE2AE89CA}" type="doc">
      <dgm:prSet loTypeId="urn:microsoft.com/office/officeart/2005/8/layout/h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6A55149-C01F-4C4D-AB34-C4B73653CD90}">
      <dgm:prSet phldrT="[Текст]" custT="1"/>
      <dgm:spPr/>
      <dgm:t>
        <a:bodyPr/>
        <a:lstStyle/>
        <a:p>
          <a:r>
            <a:rPr lang="uk-UA" sz="2400" smtClean="0">
              <a:solidFill>
                <a:schemeClr val="tx1"/>
              </a:solidFill>
            </a:rPr>
            <a:t>за допомогою </a:t>
          </a:r>
          <a:endParaRPr lang="ru-RU" sz="2400" dirty="0">
            <a:solidFill>
              <a:schemeClr val="tx1"/>
            </a:solidFill>
          </a:endParaRPr>
        </a:p>
      </dgm:t>
    </dgm:pt>
    <dgm:pt modelId="{FF4A7414-3186-4783-8612-E8C0342F49EF}" type="parTrans" cxnId="{C5B39B5E-24AC-4818-B895-CA10049971A3}">
      <dgm:prSet/>
      <dgm:spPr/>
      <dgm:t>
        <a:bodyPr/>
        <a:lstStyle/>
        <a:p>
          <a:endParaRPr lang="ru-RU" sz="2400"/>
        </a:p>
      </dgm:t>
    </dgm:pt>
    <dgm:pt modelId="{9169FAA3-A8B0-4CAA-B191-351F23C3F9C0}" type="sibTrans" cxnId="{C5B39B5E-24AC-4818-B895-CA10049971A3}">
      <dgm:prSet/>
      <dgm:spPr/>
      <dgm:t>
        <a:bodyPr/>
        <a:lstStyle/>
        <a:p>
          <a:endParaRPr lang="ru-RU" sz="2400"/>
        </a:p>
      </dgm:t>
    </dgm:pt>
    <dgm:pt modelId="{7FB46680-F133-4794-9442-D545C5D3AECC}">
      <dgm:prSet phldrT="[Текст]" custT="1"/>
      <dgm:spPr/>
      <dgm:t>
        <a:bodyPr/>
        <a:lstStyle/>
        <a:p>
          <a:pPr algn="just"/>
          <a:r>
            <a:rPr lang="uk-UA" sz="2400" smtClean="0"/>
            <a:t>визначає зміст і структуру початкової загальної освіти </a:t>
          </a:r>
          <a:endParaRPr lang="ru-RU" sz="2400" dirty="0"/>
        </a:p>
      </dgm:t>
    </dgm:pt>
    <dgm:pt modelId="{83CB447D-DBB9-49AB-955F-B7E7D52A372B}" type="parTrans" cxnId="{B5279D7C-73FA-4115-9720-23B43EEDE7D3}">
      <dgm:prSet/>
      <dgm:spPr/>
      <dgm:t>
        <a:bodyPr/>
        <a:lstStyle/>
        <a:p>
          <a:endParaRPr lang="ru-RU" sz="2400"/>
        </a:p>
      </dgm:t>
    </dgm:pt>
    <dgm:pt modelId="{852811A4-C38B-4E9F-8A51-722C5623452E}" type="sibTrans" cxnId="{B5279D7C-73FA-4115-9720-23B43EEDE7D3}">
      <dgm:prSet/>
      <dgm:spPr/>
      <dgm:t>
        <a:bodyPr/>
        <a:lstStyle/>
        <a:p>
          <a:endParaRPr lang="ru-RU" sz="2400"/>
        </a:p>
      </dgm:t>
    </dgm:pt>
    <dgm:pt modelId="{61B9BAA3-8675-4E94-B60E-9F20AC125FF2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</a:rPr>
            <a:t>якими встановлюється </a:t>
          </a:r>
          <a:endParaRPr lang="ru-RU" sz="2400" dirty="0">
            <a:solidFill>
              <a:schemeClr val="tx1"/>
            </a:solidFill>
          </a:endParaRPr>
        </a:p>
      </dgm:t>
    </dgm:pt>
    <dgm:pt modelId="{E36D28B2-E8F4-487C-9513-BB03236A4A63}" type="parTrans" cxnId="{25C707B2-F353-403B-9D94-CA41AA5AA085}">
      <dgm:prSet/>
      <dgm:spPr/>
      <dgm:t>
        <a:bodyPr/>
        <a:lstStyle/>
        <a:p>
          <a:endParaRPr lang="ru-RU" sz="2400"/>
        </a:p>
      </dgm:t>
    </dgm:pt>
    <dgm:pt modelId="{AFB89C69-5E39-4A32-AA95-3FBBCB6D2CCC}" type="sibTrans" cxnId="{25C707B2-F353-403B-9D94-CA41AA5AA085}">
      <dgm:prSet/>
      <dgm:spPr/>
      <dgm:t>
        <a:bodyPr/>
        <a:lstStyle/>
        <a:p>
          <a:endParaRPr lang="ru-RU" sz="2400"/>
        </a:p>
      </dgm:t>
    </dgm:pt>
    <dgm:pt modelId="{FDD5724A-6B73-4F29-9CC7-B8F9519A18C4}">
      <dgm:prSet phldrT="[Текст]" custT="1"/>
      <dgm:spPr/>
      <dgm:t>
        <a:bodyPr/>
        <a:lstStyle/>
        <a:p>
          <a:r>
            <a:rPr lang="uk-UA" sz="2400" dirty="0" smtClean="0"/>
            <a:t>інваріантної і варіативної складових</a:t>
          </a:r>
          <a:endParaRPr lang="ru-RU" sz="2400" dirty="0"/>
        </a:p>
      </dgm:t>
    </dgm:pt>
    <dgm:pt modelId="{2825C3D9-6E07-496F-89F4-751C2BA35BC0}" type="parTrans" cxnId="{01070A67-0C69-4CB4-989E-E493360FA150}">
      <dgm:prSet/>
      <dgm:spPr/>
      <dgm:t>
        <a:bodyPr/>
        <a:lstStyle/>
        <a:p>
          <a:endParaRPr lang="ru-RU" sz="2400"/>
        </a:p>
      </dgm:t>
    </dgm:pt>
    <dgm:pt modelId="{032FAB31-8240-494F-9B30-00E441B26343}" type="sibTrans" cxnId="{01070A67-0C69-4CB4-989E-E493360FA150}">
      <dgm:prSet/>
      <dgm:spPr/>
      <dgm:t>
        <a:bodyPr/>
        <a:lstStyle/>
        <a:p>
          <a:endParaRPr lang="ru-RU" sz="2400"/>
        </a:p>
      </dgm:t>
    </dgm:pt>
    <dgm:pt modelId="{4A3B9F00-6917-4AFA-B870-C1F0A3721378}">
      <dgm:prSet phldrT="[Текст]" custT="1"/>
      <dgm:spPr/>
      <dgm:t>
        <a:bodyPr/>
        <a:lstStyle/>
        <a:p>
          <a:r>
            <a:rPr lang="uk-UA" sz="2400" dirty="0" smtClean="0"/>
            <a:t>погодинне співвідношення між освітніми галузями, гранично допустиме тижневе навантаження учнів та </a:t>
          </a:r>
          <a:r>
            <a:rPr lang="uk-UA" sz="2400" dirty="0" err="1" smtClean="0"/>
            <a:t>загальнотижнева</a:t>
          </a:r>
          <a:r>
            <a:rPr lang="uk-UA" sz="2400" dirty="0" smtClean="0"/>
            <a:t> кількість годин</a:t>
          </a:r>
          <a:endParaRPr lang="ru-RU" sz="2400" dirty="0"/>
        </a:p>
      </dgm:t>
    </dgm:pt>
    <dgm:pt modelId="{8A529B48-7CAF-455A-B061-AAC494FCD6DD}" type="parTrans" cxnId="{9AF52B5D-29AB-4F77-AD7A-ECD5EE47DDBA}">
      <dgm:prSet/>
      <dgm:spPr/>
      <dgm:t>
        <a:bodyPr/>
        <a:lstStyle/>
        <a:p>
          <a:endParaRPr lang="ru-RU" sz="2400"/>
        </a:p>
      </dgm:t>
    </dgm:pt>
    <dgm:pt modelId="{FFBF8B8A-BFBD-4FC8-9D33-C7E621C0770C}" type="sibTrans" cxnId="{9AF52B5D-29AB-4F77-AD7A-ECD5EE47DDBA}">
      <dgm:prSet/>
      <dgm:spPr/>
      <dgm:t>
        <a:bodyPr/>
        <a:lstStyle/>
        <a:p>
          <a:endParaRPr lang="ru-RU" sz="2400"/>
        </a:p>
      </dgm:t>
    </dgm:pt>
    <dgm:pt modelId="{D57D76B1-F361-44C6-9153-D5B1B6027CF4}">
      <dgm:prSet phldrT="[Текст]" phldr="1" custT="1"/>
      <dgm:spPr/>
      <dgm:t>
        <a:bodyPr/>
        <a:lstStyle/>
        <a:p>
          <a:endParaRPr lang="ru-RU" sz="2400" dirty="0"/>
        </a:p>
      </dgm:t>
    </dgm:pt>
    <dgm:pt modelId="{E2830AC8-6EBE-475A-8EBF-57D2BA5DCB6C}" type="sibTrans" cxnId="{EA173296-CCB9-48E8-BB37-B68B105B6D0A}">
      <dgm:prSet/>
      <dgm:spPr/>
      <dgm:t>
        <a:bodyPr/>
        <a:lstStyle/>
        <a:p>
          <a:endParaRPr lang="ru-RU" sz="2400"/>
        </a:p>
      </dgm:t>
    </dgm:pt>
    <dgm:pt modelId="{6B694615-18B8-4ACD-9629-A00AE58EA66B}" type="parTrans" cxnId="{EA173296-CCB9-48E8-BB37-B68B105B6D0A}">
      <dgm:prSet/>
      <dgm:spPr/>
      <dgm:t>
        <a:bodyPr/>
        <a:lstStyle/>
        <a:p>
          <a:endParaRPr lang="ru-RU" sz="2400"/>
        </a:p>
      </dgm:t>
    </dgm:pt>
    <dgm:pt modelId="{DBDB727F-4578-4DD6-A704-008D08E1AD8B}" type="pres">
      <dgm:prSet presAssocID="{3CEEEF06-FFD3-4BC8-BC16-AF9EE2AE89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707AA1-43FF-4FAB-8DDD-2453FE747050}" type="pres">
      <dgm:prSet presAssocID="{3CEEEF06-FFD3-4BC8-BC16-AF9EE2AE89CA}" presName="tSp" presStyleCnt="0"/>
      <dgm:spPr/>
    </dgm:pt>
    <dgm:pt modelId="{4F707C26-4775-419C-805E-5B8131BE4ECA}" type="pres">
      <dgm:prSet presAssocID="{3CEEEF06-FFD3-4BC8-BC16-AF9EE2AE89CA}" presName="bSp" presStyleCnt="0"/>
      <dgm:spPr/>
    </dgm:pt>
    <dgm:pt modelId="{8C5BDEB2-2A85-4B27-933E-7D0F29517D6E}" type="pres">
      <dgm:prSet presAssocID="{3CEEEF06-FFD3-4BC8-BC16-AF9EE2AE89CA}" presName="process" presStyleCnt="0"/>
      <dgm:spPr/>
    </dgm:pt>
    <dgm:pt modelId="{F9E46000-92F3-42D5-A8CC-F138C017CA3D}" type="pres">
      <dgm:prSet presAssocID="{56A55149-C01F-4C4D-AB34-C4B73653CD90}" presName="composite1" presStyleCnt="0"/>
      <dgm:spPr/>
    </dgm:pt>
    <dgm:pt modelId="{0BE6D284-77AE-4FA4-84D5-AA21FFBEAB5F}" type="pres">
      <dgm:prSet presAssocID="{56A55149-C01F-4C4D-AB34-C4B73653CD90}" presName="dummyNode1" presStyleLbl="node1" presStyleIdx="0" presStyleCnt="3"/>
      <dgm:spPr/>
    </dgm:pt>
    <dgm:pt modelId="{0033BD5E-2972-4012-BF0E-1C988091D17F}" type="pres">
      <dgm:prSet presAssocID="{56A55149-C01F-4C4D-AB34-C4B73653CD90}" presName="childNode1" presStyleLbl="bgAcc1" presStyleIdx="0" presStyleCnt="3" custScaleY="164200" custLinFactNeighborX="3211" custLinFactNeighborY="-35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EF2D8-BD5F-48C0-A5A7-7063113F0393}" type="pres">
      <dgm:prSet presAssocID="{56A55149-C01F-4C4D-AB34-C4B73653CD90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6D1DD-4BFB-4585-8988-6D733C2066D7}" type="pres">
      <dgm:prSet presAssocID="{56A55149-C01F-4C4D-AB34-C4B73653CD90}" presName="parentNode1" presStyleLbl="node1" presStyleIdx="0" presStyleCnt="3" custLinFactNeighborX="15158" custLinFactNeighborY="1228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9DF48-17AD-46E2-AD30-BE3A7A889552}" type="pres">
      <dgm:prSet presAssocID="{56A55149-C01F-4C4D-AB34-C4B73653CD90}" presName="connSite1" presStyleCnt="0"/>
      <dgm:spPr/>
    </dgm:pt>
    <dgm:pt modelId="{D46E76D6-A069-4A52-A9FB-8815465B0CFC}" type="pres">
      <dgm:prSet presAssocID="{9169FAA3-A8B0-4CAA-B191-351F23C3F9C0}" presName="Name9" presStyleLbl="sibTrans2D1" presStyleIdx="0" presStyleCnt="2" custAng="20807199" custLinFactNeighborX="12294" custLinFactNeighborY="-3906"/>
      <dgm:spPr/>
      <dgm:t>
        <a:bodyPr/>
        <a:lstStyle/>
        <a:p>
          <a:endParaRPr lang="ru-RU"/>
        </a:p>
      </dgm:t>
    </dgm:pt>
    <dgm:pt modelId="{2999EE49-4D6B-4DA2-BE08-082B1266456E}" type="pres">
      <dgm:prSet presAssocID="{61B9BAA3-8675-4E94-B60E-9F20AC125FF2}" presName="composite2" presStyleCnt="0"/>
      <dgm:spPr/>
    </dgm:pt>
    <dgm:pt modelId="{8FD42A50-7AA3-4B75-B7CC-A4ACB3F7B69E}" type="pres">
      <dgm:prSet presAssocID="{61B9BAA3-8675-4E94-B60E-9F20AC125FF2}" presName="dummyNode2" presStyleLbl="node1" presStyleIdx="0" presStyleCnt="3"/>
      <dgm:spPr/>
    </dgm:pt>
    <dgm:pt modelId="{FD5F49EC-1685-4E71-B677-0532C1677776}" type="pres">
      <dgm:prSet presAssocID="{61B9BAA3-8675-4E94-B60E-9F20AC125FF2}" presName="childNode2" presStyleLbl="bgAcc1" presStyleIdx="1" presStyleCnt="3" custScaleX="140143" custLinFactNeighborY="-38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EDBBC-3865-44F3-B676-7803DB986CAB}" type="pres">
      <dgm:prSet presAssocID="{61B9BAA3-8675-4E94-B60E-9F20AC125FF2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49EEB5-608D-4DAF-AC4C-5B35003E5B5C}" type="pres">
      <dgm:prSet presAssocID="{61B9BAA3-8675-4E94-B60E-9F20AC125FF2}" presName="parentNode2" presStyleLbl="node1" presStyleIdx="1" presStyleCnt="3" custScaleX="133991" custLinFactY="-7486" custLinFactNeighborX="669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63FAD-95EE-43E6-9411-3569B792F4C5}" type="pres">
      <dgm:prSet presAssocID="{61B9BAA3-8675-4E94-B60E-9F20AC125FF2}" presName="connSite2" presStyleCnt="0"/>
      <dgm:spPr/>
    </dgm:pt>
    <dgm:pt modelId="{3F811EDC-880D-487C-B99D-1557237165C1}" type="pres">
      <dgm:prSet presAssocID="{AFB89C69-5E39-4A32-AA95-3FBBCB6D2CCC}" presName="Name18" presStyleLbl="sibTrans2D1" presStyleIdx="1" presStyleCnt="2" custAng="19816418" custLinFactNeighborX="4301" custLinFactNeighborY="-9574"/>
      <dgm:spPr/>
      <dgm:t>
        <a:bodyPr/>
        <a:lstStyle/>
        <a:p>
          <a:endParaRPr lang="ru-RU"/>
        </a:p>
      </dgm:t>
    </dgm:pt>
    <dgm:pt modelId="{94875722-069E-43E3-A928-098BD3E1A251}" type="pres">
      <dgm:prSet presAssocID="{D57D76B1-F361-44C6-9153-D5B1B6027CF4}" presName="composite1" presStyleCnt="0"/>
      <dgm:spPr/>
    </dgm:pt>
    <dgm:pt modelId="{0E6784C3-FE80-40BF-B48F-F1B256D27D7A}" type="pres">
      <dgm:prSet presAssocID="{D57D76B1-F361-44C6-9153-D5B1B6027CF4}" presName="dummyNode1" presStyleLbl="node1" presStyleIdx="1" presStyleCnt="3"/>
      <dgm:spPr/>
    </dgm:pt>
    <dgm:pt modelId="{B4A19254-3025-42F5-A7F9-B179525CB3EE}" type="pres">
      <dgm:prSet presAssocID="{D57D76B1-F361-44C6-9153-D5B1B6027CF4}" presName="childNode1" presStyleLbl="bgAcc1" presStyleIdx="2" presStyleCnt="3" custScaleX="156939" custScaleY="258738" custLinFactNeighborY="-26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0463A-DD0B-4FCF-9AB9-9E7B805BF0F5}" type="pres">
      <dgm:prSet presAssocID="{D57D76B1-F361-44C6-9153-D5B1B6027CF4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8E70A-E036-481E-9970-9C81754B9FC8}" type="pres">
      <dgm:prSet presAssocID="{D57D76B1-F361-44C6-9153-D5B1B6027CF4}" presName="parentNode1" presStyleLbl="node1" presStyleIdx="2" presStyleCnt="3" custLinFactY="100000" custLinFactNeighborX="3620" custLinFactNeighborY="1291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3B0353-8CA4-42B6-9DD2-341CDDFFD69C}" type="pres">
      <dgm:prSet presAssocID="{D57D76B1-F361-44C6-9153-D5B1B6027CF4}" presName="connSite1" presStyleCnt="0"/>
      <dgm:spPr/>
    </dgm:pt>
  </dgm:ptLst>
  <dgm:cxnLst>
    <dgm:cxn modelId="{80524ECF-C570-4675-847C-44C6DDD447C6}" type="presOf" srcId="{3CEEEF06-FFD3-4BC8-BC16-AF9EE2AE89CA}" destId="{DBDB727F-4578-4DD6-A704-008D08E1AD8B}" srcOrd="0" destOrd="0" presId="urn:microsoft.com/office/officeart/2005/8/layout/hProcess4"/>
    <dgm:cxn modelId="{B5279D7C-73FA-4115-9720-23B43EEDE7D3}" srcId="{56A55149-C01F-4C4D-AB34-C4B73653CD90}" destId="{7FB46680-F133-4794-9442-D545C5D3AECC}" srcOrd="0" destOrd="0" parTransId="{83CB447D-DBB9-49AB-955F-B7E7D52A372B}" sibTransId="{852811A4-C38B-4E9F-8A51-722C5623452E}"/>
    <dgm:cxn modelId="{793C8816-2164-41F4-AF69-6D7E02852D18}" type="presOf" srcId="{4A3B9F00-6917-4AFA-B870-C1F0A3721378}" destId="{E0D0463A-DD0B-4FCF-9AB9-9E7B805BF0F5}" srcOrd="1" destOrd="0" presId="urn:microsoft.com/office/officeart/2005/8/layout/hProcess4"/>
    <dgm:cxn modelId="{696FDCF2-EAD4-48B2-9816-419A2A85BC3A}" type="presOf" srcId="{AFB89C69-5E39-4A32-AA95-3FBBCB6D2CCC}" destId="{3F811EDC-880D-487C-B99D-1557237165C1}" srcOrd="0" destOrd="0" presId="urn:microsoft.com/office/officeart/2005/8/layout/hProcess4"/>
    <dgm:cxn modelId="{EA173296-CCB9-48E8-BB37-B68B105B6D0A}" srcId="{3CEEEF06-FFD3-4BC8-BC16-AF9EE2AE89CA}" destId="{D57D76B1-F361-44C6-9153-D5B1B6027CF4}" srcOrd="2" destOrd="0" parTransId="{6B694615-18B8-4ACD-9629-A00AE58EA66B}" sibTransId="{E2830AC8-6EBE-475A-8EBF-57D2BA5DCB6C}"/>
    <dgm:cxn modelId="{17F8C93A-639C-41DD-8681-7C32690CC6C0}" type="presOf" srcId="{FDD5724A-6B73-4F29-9CC7-B8F9519A18C4}" destId="{FD5F49EC-1685-4E71-B677-0532C1677776}" srcOrd="0" destOrd="0" presId="urn:microsoft.com/office/officeart/2005/8/layout/hProcess4"/>
    <dgm:cxn modelId="{F602924A-0A72-4F38-B495-2F709C048D38}" type="presOf" srcId="{56A55149-C01F-4C4D-AB34-C4B73653CD90}" destId="{CDB6D1DD-4BFB-4585-8988-6D733C2066D7}" srcOrd="0" destOrd="0" presId="urn:microsoft.com/office/officeart/2005/8/layout/hProcess4"/>
    <dgm:cxn modelId="{9AF52B5D-29AB-4F77-AD7A-ECD5EE47DDBA}" srcId="{D57D76B1-F361-44C6-9153-D5B1B6027CF4}" destId="{4A3B9F00-6917-4AFA-B870-C1F0A3721378}" srcOrd="0" destOrd="0" parTransId="{8A529B48-7CAF-455A-B061-AAC494FCD6DD}" sibTransId="{FFBF8B8A-BFBD-4FC8-9D33-C7E621C0770C}"/>
    <dgm:cxn modelId="{01070A67-0C69-4CB4-989E-E493360FA150}" srcId="{61B9BAA3-8675-4E94-B60E-9F20AC125FF2}" destId="{FDD5724A-6B73-4F29-9CC7-B8F9519A18C4}" srcOrd="0" destOrd="0" parTransId="{2825C3D9-6E07-496F-89F4-751C2BA35BC0}" sibTransId="{032FAB31-8240-494F-9B30-00E441B26343}"/>
    <dgm:cxn modelId="{587C30A4-AFD9-40A4-B764-9F8AE4FC5EB3}" type="presOf" srcId="{61B9BAA3-8675-4E94-B60E-9F20AC125FF2}" destId="{A849EEB5-608D-4DAF-AC4C-5B35003E5B5C}" srcOrd="0" destOrd="0" presId="urn:microsoft.com/office/officeart/2005/8/layout/hProcess4"/>
    <dgm:cxn modelId="{C5B39B5E-24AC-4818-B895-CA10049971A3}" srcId="{3CEEEF06-FFD3-4BC8-BC16-AF9EE2AE89CA}" destId="{56A55149-C01F-4C4D-AB34-C4B73653CD90}" srcOrd="0" destOrd="0" parTransId="{FF4A7414-3186-4783-8612-E8C0342F49EF}" sibTransId="{9169FAA3-A8B0-4CAA-B191-351F23C3F9C0}"/>
    <dgm:cxn modelId="{DCFB3573-1CE7-408E-92BC-BA90495A4391}" type="presOf" srcId="{7FB46680-F133-4794-9442-D545C5D3AECC}" destId="{41FEF2D8-BD5F-48C0-A5A7-7063113F0393}" srcOrd="1" destOrd="0" presId="urn:microsoft.com/office/officeart/2005/8/layout/hProcess4"/>
    <dgm:cxn modelId="{0444DE86-F841-45F5-8A8E-CAF5A3450735}" type="presOf" srcId="{4A3B9F00-6917-4AFA-B870-C1F0A3721378}" destId="{B4A19254-3025-42F5-A7F9-B179525CB3EE}" srcOrd="0" destOrd="0" presId="urn:microsoft.com/office/officeart/2005/8/layout/hProcess4"/>
    <dgm:cxn modelId="{676AA14B-830A-4E7B-85AD-9563BB6139E7}" type="presOf" srcId="{9169FAA3-A8B0-4CAA-B191-351F23C3F9C0}" destId="{D46E76D6-A069-4A52-A9FB-8815465B0CFC}" srcOrd="0" destOrd="0" presId="urn:microsoft.com/office/officeart/2005/8/layout/hProcess4"/>
    <dgm:cxn modelId="{709CA0BD-16DB-4D1A-AAEC-6D8476012DFD}" type="presOf" srcId="{D57D76B1-F361-44C6-9153-D5B1B6027CF4}" destId="{F278E70A-E036-481E-9970-9C81754B9FC8}" srcOrd="0" destOrd="0" presId="urn:microsoft.com/office/officeart/2005/8/layout/hProcess4"/>
    <dgm:cxn modelId="{25C707B2-F353-403B-9D94-CA41AA5AA085}" srcId="{3CEEEF06-FFD3-4BC8-BC16-AF9EE2AE89CA}" destId="{61B9BAA3-8675-4E94-B60E-9F20AC125FF2}" srcOrd="1" destOrd="0" parTransId="{E36D28B2-E8F4-487C-9513-BB03236A4A63}" sibTransId="{AFB89C69-5E39-4A32-AA95-3FBBCB6D2CCC}"/>
    <dgm:cxn modelId="{DB9F1DBA-109C-4964-8989-AD40F45ADD94}" type="presOf" srcId="{FDD5724A-6B73-4F29-9CC7-B8F9519A18C4}" destId="{154EDBBC-3865-44F3-B676-7803DB986CAB}" srcOrd="1" destOrd="0" presId="urn:microsoft.com/office/officeart/2005/8/layout/hProcess4"/>
    <dgm:cxn modelId="{FE7C3DE1-8E6C-4CA7-AD27-7C56B1EE348C}" type="presOf" srcId="{7FB46680-F133-4794-9442-D545C5D3AECC}" destId="{0033BD5E-2972-4012-BF0E-1C988091D17F}" srcOrd="0" destOrd="0" presId="urn:microsoft.com/office/officeart/2005/8/layout/hProcess4"/>
    <dgm:cxn modelId="{7AA0E9FA-D2FF-42A2-ABD1-6E12738C65ED}" type="presParOf" srcId="{DBDB727F-4578-4DD6-A704-008D08E1AD8B}" destId="{B9707AA1-43FF-4FAB-8DDD-2453FE747050}" srcOrd="0" destOrd="0" presId="urn:microsoft.com/office/officeart/2005/8/layout/hProcess4"/>
    <dgm:cxn modelId="{05F7A725-46C3-4C77-85ED-BF5A5B4EE61C}" type="presParOf" srcId="{DBDB727F-4578-4DD6-A704-008D08E1AD8B}" destId="{4F707C26-4775-419C-805E-5B8131BE4ECA}" srcOrd="1" destOrd="0" presId="urn:microsoft.com/office/officeart/2005/8/layout/hProcess4"/>
    <dgm:cxn modelId="{B751013C-759E-451B-B476-CE94020ED77E}" type="presParOf" srcId="{DBDB727F-4578-4DD6-A704-008D08E1AD8B}" destId="{8C5BDEB2-2A85-4B27-933E-7D0F29517D6E}" srcOrd="2" destOrd="0" presId="urn:microsoft.com/office/officeart/2005/8/layout/hProcess4"/>
    <dgm:cxn modelId="{88118669-7E9B-4E53-BB9C-DA6BA2D2F8F0}" type="presParOf" srcId="{8C5BDEB2-2A85-4B27-933E-7D0F29517D6E}" destId="{F9E46000-92F3-42D5-A8CC-F138C017CA3D}" srcOrd="0" destOrd="0" presId="urn:microsoft.com/office/officeart/2005/8/layout/hProcess4"/>
    <dgm:cxn modelId="{B56ED24A-8F54-4208-80CF-5043FA50A4D1}" type="presParOf" srcId="{F9E46000-92F3-42D5-A8CC-F138C017CA3D}" destId="{0BE6D284-77AE-4FA4-84D5-AA21FFBEAB5F}" srcOrd="0" destOrd="0" presId="urn:microsoft.com/office/officeart/2005/8/layout/hProcess4"/>
    <dgm:cxn modelId="{4E78DC8F-A046-4AB9-8332-69BF6843D837}" type="presParOf" srcId="{F9E46000-92F3-42D5-A8CC-F138C017CA3D}" destId="{0033BD5E-2972-4012-BF0E-1C988091D17F}" srcOrd="1" destOrd="0" presId="urn:microsoft.com/office/officeart/2005/8/layout/hProcess4"/>
    <dgm:cxn modelId="{DF0E6705-4F39-4A0E-927D-BC254CC7790D}" type="presParOf" srcId="{F9E46000-92F3-42D5-A8CC-F138C017CA3D}" destId="{41FEF2D8-BD5F-48C0-A5A7-7063113F0393}" srcOrd="2" destOrd="0" presId="urn:microsoft.com/office/officeart/2005/8/layout/hProcess4"/>
    <dgm:cxn modelId="{5F4D9597-BDF4-4C39-B95F-99E27EEB4EBE}" type="presParOf" srcId="{F9E46000-92F3-42D5-A8CC-F138C017CA3D}" destId="{CDB6D1DD-4BFB-4585-8988-6D733C2066D7}" srcOrd="3" destOrd="0" presId="urn:microsoft.com/office/officeart/2005/8/layout/hProcess4"/>
    <dgm:cxn modelId="{0B5305D5-483A-492C-B956-1824D1CDDF0B}" type="presParOf" srcId="{F9E46000-92F3-42D5-A8CC-F138C017CA3D}" destId="{1359DF48-17AD-46E2-AD30-BE3A7A889552}" srcOrd="4" destOrd="0" presId="urn:microsoft.com/office/officeart/2005/8/layout/hProcess4"/>
    <dgm:cxn modelId="{4BAE8D7B-241A-4813-A413-9CD25545E56F}" type="presParOf" srcId="{8C5BDEB2-2A85-4B27-933E-7D0F29517D6E}" destId="{D46E76D6-A069-4A52-A9FB-8815465B0CFC}" srcOrd="1" destOrd="0" presId="urn:microsoft.com/office/officeart/2005/8/layout/hProcess4"/>
    <dgm:cxn modelId="{C3138941-0676-485B-9A41-D1717BAAEC64}" type="presParOf" srcId="{8C5BDEB2-2A85-4B27-933E-7D0F29517D6E}" destId="{2999EE49-4D6B-4DA2-BE08-082B1266456E}" srcOrd="2" destOrd="0" presId="urn:microsoft.com/office/officeart/2005/8/layout/hProcess4"/>
    <dgm:cxn modelId="{FD452F18-72E7-4698-A324-B587AA164F78}" type="presParOf" srcId="{2999EE49-4D6B-4DA2-BE08-082B1266456E}" destId="{8FD42A50-7AA3-4B75-B7CC-A4ACB3F7B69E}" srcOrd="0" destOrd="0" presId="urn:microsoft.com/office/officeart/2005/8/layout/hProcess4"/>
    <dgm:cxn modelId="{E8B57650-034C-4BF1-954D-F8F996F184A1}" type="presParOf" srcId="{2999EE49-4D6B-4DA2-BE08-082B1266456E}" destId="{FD5F49EC-1685-4E71-B677-0532C1677776}" srcOrd="1" destOrd="0" presId="urn:microsoft.com/office/officeart/2005/8/layout/hProcess4"/>
    <dgm:cxn modelId="{3EF25798-1EE3-4476-884C-1D572165A12D}" type="presParOf" srcId="{2999EE49-4D6B-4DA2-BE08-082B1266456E}" destId="{154EDBBC-3865-44F3-B676-7803DB986CAB}" srcOrd="2" destOrd="0" presId="urn:microsoft.com/office/officeart/2005/8/layout/hProcess4"/>
    <dgm:cxn modelId="{03B84E0A-4C70-478E-A148-D587063263AF}" type="presParOf" srcId="{2999EE49-4D6B-4DA2-BE08-082B1266456E}" destId="{A849EEB5-608D-4DAF-AC4C-5B35003E5B5C}" srcOrd="3" destOrd="0" presId="urn:microsoft.com/office/officeart/2005/8/layout/hProcess4"/>
    <dgm:cxn modelId="{73098392-BDF3-4F64-A4E2-B9B4C992BC6A}" type="presParOf" srcId="{2999EE49-4D6B-4DA2-BE08-082B1266456E}" destId="{5F263FAD-95EE-43E6-9411-3569B792F4C5}" srcOrd="4" destOrd="0" presId="urn:microsoft.com/office/officeart/2005/8/layout/hProcess4"/>
    <dgm:cxn modelId="{61B026A1-99D0-4260-B275-14F47244DC41}" type="presParOf" srcId="{8C5BDEB2-2A85-4B27-933E-7D0F29517D6E}" destId="{3F811EDC-880D-487C-B99D-1557237165C1}" srcOrd="3" destOrd="0" presId="urn:microsoft.com/office/officeart/2005/8/layout/hProcess4"/>
    <dgm:cxn modelId="{6C8E4737-2698-40F0-8FF9-27229D8C747B}" type="presParOf" srcId="{8C5BDEB2-2A85-4B27-933E-7D0F29517D6E}" destId="{94875722-069E-43E3-A928-098BD3E1A251}" srcOrd="4" destOrd="0" presId="urn:microsoft.com/office/officeart/2005/8/layout/hProcess4"/>
    <dgm:cxn modelId="{66B4825C-63FC-4109-82D3-0AC2CF46A9C6}" type="presParOf" srcId="{94875722-069E-43E3-A928-098BD3E1A251}" destId="{0E6784C3-FE80-40BF-B48F-F1B256D27D7A}" srcOrd="0" destOrd="0" presId="urn:microsoft.com/office/officeart/2005/8/layout/hProcess4"/>
    <dgm:cxn modelId="{A22B27C4-AADD-4B5F-9FD7-5B8C3C58AA8C}" type="presParOf" srcId="{94875722-069E-43E3-A928-098BD3E1A251}" destId="{B4A19254-3025-42F5-A7F9-B179525CB3EE}" srcOrd="1" destOrd="0" presId="urn:microsoft.com/office/officeart/2005/8/layout/hProcess4"/>
    <dgm:cxn modelId="{ED681FFF-78A4-4F33-A34A-10FEAF59213D}" type="presParOf" srcId="{94875722-069E-43E3-A928-098BD3E1A251}" destId="{E0D0463A-DD0B-4FCF-9AB9-9E7B805BF0F5}" srcOrd="2" destOrd="0" presId="urn:microsoft.com/office/officeart/2005/8/layout/hProcess4"/>
    <dgm:cxn modelId="{18EC7DF6-6804-40BF-9849-A8B0886C9E71}" type="presParOf" srcId="{94875722-069E-43E3-A928-098BD3E1A251}" destId="{F278E70A-E036-481E-9970-9C81754B9FC8}" srcOrd="3" destOrd="0" presId="urn:microsoft.com/office/officeart/2005/8/layout/hProcess4"/>
    <dgm:cxn modelId="{EF04BDC9-9535-4752-82AC-68FDC86D8D5F}" type="presParOf" srcId="{94875722-069E-43E3-A928-098BD3E1A251}" destId="{363B0353-8CA4-42B6-9DD2-341CDDFFD69C}" srcOrd="4" destOrd="0" presId="urn:microsoft.com/office/officeart/2005/8/layout/hProcess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3EA384-9D35-4001-B412-01B292E03D54}" type="doc">
      <dgm:prSet loTypeId="urn:microsoft.com/office/officeart/2005/8/layout/vList4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E638E78-AB06-4E45-B1EF-A553A315E6E3}">
      <dgm:prSet phldrT="[Текст]" custT="1"/>
      <dgm:spPr/>
      <dgm:t>
        <a:bodyPr/>
        <a:lstStyle/>
        <a:p>
          <a:pPr algn="just">
            <a:lnSpc>
              <a:spcPct val="80000"/>
            </a:lnSpc>
            <a:spcAft>
              <a:spcPts val="0"/>
            </a:spcAft>
          </a:pPr>
          <a:r>
            <a:rPr lang="uk-UA" sz="2400" dirty="0" smtClean="0"/>
            <a:t>формування цілісного сприйняття світу, розуміння ролі математики у пізнанні дійсності; готовності до розпізнавання проблем, які можна розв’язати математичними методами, здатності розв’язувати контекстні задачі, логічно міркувати, обґрунтовувати свої дії, виконувати дії за алгоритмом;</a:t>
          </a:r>
          <a:endParaRPr lang="ru-RU" sz="2400" dirty="0"/>
        </a:p>
      </dgm:t>
    </dgm:pt>
    <dgm:pt modelId="{8C001A5C-D229-47F4-9752-0588B95A1FBA}" type="parTrans" cxnId="{B5A43847-EE96-4E36-A90E-B9B3F473A6FF}">
      <dgm:prSet/>
      <dgm:spPr/>
      <dgm:t>
        <a:bodyPr/>
        <a:lstStyle/>
        <a:p>
          <a:endParaRPr lang="ru-RU"/>
        </a:p>
      </dgm:t>
    </dgm:pt>
    <dgm:pt modelId="{8D00C706-9449-449A-BA69-90C9F4021EE4}" type="sibTrans" cxnId="{B5A43847-EE96-4E36-A90E-B9B3F473A6FF}">
      <dgm:prSet/>
      <dgm:spPr/>
      <dgm:t>
        <a:bodyPr/>
        <a:lstStyle/>
        <a:p>
          <a:endParaRPr lang="ru-RU"/>
        </a:p>
      </dgm:t>
    </dgm:pt>
    <dgm:pt modelId="{E061AFF6-1EEB-4956-9467-6F3BE0631BAE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розвитку уміння користуватися математичною термінологією, знаковою і графічною інформацією; розуміти сутність процесу вимірювання величин; орієнтуватися на площині та в просторі; застосовувати обчислювальні навички у практичних ситуаціях; </a:t>
          </a:r>
          <a:endParaRPr lang="ru-RU" sz="2400" dirty="0" smtClean="0"/>
        </a:p>
        <a:p>
          <a:pPr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E70A0E51-3D4C-4722-B88B-4C43B4F05E1A}" type="parTrans" cxnId="{F8418D0D-6AEF-40F4-8B80-C20DB3F6773E}">
      <dgm:prSet/>
      <dgm:spPr/>
      <dgm:t>
        <a:bodyPr/>
        <a:lstStyle/>
        <a:p>
          <a:endParaRPr lang="ru-RU"/>
        </a:p>
      </dgm:t>
    </dgm:pt>
    <dgm:pt modelId="{E120CDC2-2C84-497B-85E0-4CE1B21647FF}" type="sibTrans" cxnId="{F8418D0D-6AEF-40F4-8B80-C20DB3F6773E}">
      <dgm:prSet/>
      <dgm:spPr/>
      <dgm:t>
        <a:bodyPr/>
        <a:lstStyle/>
        <a:p>
          <a:endParaRPr lang="ru-RU"/>
        </a:p>
      </dgm:t>
    </dgm:pt>
    <dgm:pt modelId="{B803D883-406B-4B6A-9DA3-9B169E225527}">
      <dgm:prSet custT="1"/>
      <dgm:spPr/>
      <dgm:t>
        <a:bodyPr/>
        <a:lstStyle/>
        <a:p>
          <a:pPr algn="just"/>
          <a:r>
            <a:rPr lang="uk-UA" sz="2400" b="0" dirty="0" smtClean="0"/>
            <a:t>формування інтересу до вивчення математики, творчого підходу та емоційно-ціннісного ставлення до виконання математичних завдань; уміння навчатися.</a:t>
          </a:r>
          <a:endParaRPr lang="ru-RU" sz="2400" b="0" dirty="0"/>
        </a:p>
      </dgm:t>
    </dgm:pt>
    <dgm:pt modelId="{74D90B6B-431A-4CFD-92EA-167A3F1339C9}" type="parTrans" cxnId="{390F673E-FE7B-4D9D-8FFA-55609865E072}">
      <dgm:prSet/>
      <dgm:spPr/>
      <dgm:t>
        <a:bodyPr/>
        <a:lstStyle/>
        <a:p>
          <a:endParaRPr lang="ru-RU"/>
        </a:p>
      </dgm:t>
    </dgm:pt>
    <dgm:pt modelId="{3014C96B-E7BD-4B4B-AB31-ED1FB27BE09D}" type="sibTrans" cxnId="{390F673E-FE7B-4D9D-8FFA-55609865E072}">
      <dgm:prSet/>
      <dgm:spPr/>
      <dgm:t>
        <a:bodyPr/>
        <a:lstStyle/>
        <a:p>
          <a:endParaRPr lang="ru-RU"/>
        </a:p>
      </dgm:t>
    </dgm:pt>
    <dgm:pt modelId="{6BE8515B-6444-4F0D-AF68-49FB5D0E0E0F}" type="pres">
      <dgm:prSet presAssocID="{5C3EA384-9D35-4001-B412-01B292E03D5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D6C230-B84C-4829-8B79-62DC0537E388}" type="pres">
      <dgm:prSet presAssocID="{8E638E78-AB06-4E45-B1EF-A553A315E6E3}" presName="comp" presStyleCnt="0"/>
      <dgm:spPr/>
    </dgm:pt>
    <dgm:pt modelId="{305AD19A-870A-4269-981C-99A603308A6B}" type="pres">
      <dgm:prSet presAssocID="{8E638E78-AB06-4E45-B1EF-A553A315E6E3}" presName="box" presStyleLbl="node1" presStyleIdx="0" presStyleCnt="3" custScaleY="130537"/>
      <dgm:spPr/>
      <dgm:t>
        <a:bodyPr/>
        <a:lstStyle/>
        <a:p>
          <a:endParaRPr lang="ru-RU"/>
        </a:p>
      </dgm:t>
    </dgm:pt>
    <dgm:pt modelId="{FF0C4145-D744-4126-B14A-6EA0C96A64C2}" type="pres">
      <dgm:prSet presAssocID="{8E638E78-AB06-4E45-B1EF-A553A315E6E3}" presName="img" presStyleLbl="fgImgPlace1" presStyleIdx="0" presStyleCnt="3" custScaleX="106948" custScaleY="71598" custLinFactNeighborX="-5460" custLinFactNeighborY="-401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34AC8677-4F1C-4013-BAC4-DC7F30EAF8C7}" type="pres">
      <dgm:prSet presAssocID="{8E638E78-AB06-4E45-B1EF-A553A315E6E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269FF2-F44C-4446-B69A-C8CCB09608B8}" type="pres">
      <dgm:prSet presAssocID="{8D00C706-9449-449A-BA69-90C9F4021EE4}" presName="spacer" presStyleCnt="0"/>
      <dgm:spPr/>
    </dgm:pt>
    <dgm:pt modelId="{DEB09AAD-C927-432D-B1E8-D4CDE089AA63}" type="pres">
      <dgm:prSet presAssocID="{E061AFF6-1EEB-4956-9467-6F3BE0631BAE}" presName="comp" presStyleCnt="0"/>
      <dgm:spPr/>
    </dgm:pt>
    <dgm:pt modelId="{1735B63A-E768-4A6D-9F27-FB54CEC52D3A}" type="pres">
      <dgm:prSet presAssocID="{E061AFF6-1EEB-4956-9467-6F3BE0631BAE}" presName="box" presStyleLbl="node1" presStyleIdx="1" presStyleCnt="3" custLinFactNeighborY="4826"/>
      <dgm:spPr/>
      <dgm:t>
        <a:bodyPr/>
        <a:lstStyle/>
        <a:p>
          <a:endParaRPr lang="ru-RU"/>
        </a:p>
      </dgm:t>
    </dgm:pt>
    <dgm:pt modelId="{C28D24CD-A830-4BE4-A7DA-403A9ED6A62F}" type="pres">
      <dgm:prSet presAssocID="{E061AFF6-1EEB-4956-9467-6F3BE0631BAE}" presName="img" presStyleLbl="fgImgPlace1" presStyleIdx="1" presStyleCnt="3" custScaleX="115984" custScaleY="83934" custLinFactNeighborX="-1146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0FB348B-663D-431D-9B4A-6A5E90223BF2}" type="pres">
      <dgm:prSet presAssocID="{E061AFF6-1EEB-4956-9467-6F3BE0631BAE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8DED7-7C19-488B-8ED8-545CC0854F76}" type="pres">
      <dgm:prSet presAssocID="{E120CDC2-2C84-497B-85E0-4CE1B21647FF}" presName="spacer" presStyleCnt="0"/>
      <dgm:spPr/>
    </dgm:pt>
    <dgm:pt modelId="{6025FC0E-00E8-487E-9942-63CF5719AC8D}" type="pres">
      <dgm:prSet presAssocID="{B803D883-406B-4B6A-9DA3-9B169E225527}" presName="comp" presStyleCnt="0"/>
      <dgm:spPr/>
    </dgm:pt>
    <dgm:pt modelId="{C7BABF10-E057-4591-8251-498651BA54A8}" type="pres">
      <dgm:prSet presAssocID="{B803D883-406B-4B6A-9DA3-9B169E225527}" presName="box" presStyleLbl="node1" presStyleIdx="2" presStyleCnt="3" custScaleY="58221"/>
      <dgm:spPr/>
      <dgm:t>
        <a:bodyPr/>
        <a:lstStyle/>
        <a:p>
          <a:endParaRPr lang="ru-RU"/>
        </a:p>
      </dgm:t>
    </dgm:pt>
    <dgm:pt modelId="{3200D4C2-9F23-47CE-9826-496F812FAA4D}" type="pres">
      <dgm:prSet presAssocID="{B803D883-406B-4B6A-9DA3-9B169E225527}" presName="img" presStyleLbl="fgImgPlace1" presStyleIdx="2" presStyleCnt="3" custScaleX="118956" custScaleY="82800" custLinFactNeighborX="-2353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4FD13F7-4E8B-43C6-ADA7-0407517BD894}" type="pres">
      <dgm:prSet presAssocID="{B803D883-406B-4B6A-9DA3-9B169E225527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A43847-EE96-4E36-A90E-B9B3F473A6FF}" srcId="{5C3EA384-9D35-4001-B412-01B292E03D54}" destId="{8E638E78-AB06-4E45-B1EF-A553A315E6E3}" srcOrd="0" destOrd="0" parTransId="{8C001A5C-D229-47F4-9752-0588B95A1FBA}" sibTransId="{8D00C706-9449-449A-BA69-90C9F4021EE4}"/>
    <dgm:cxn modelId="{786E92EA-A1C7-4693-9FEE-4954A776BA08}" type="presOf" srcId="{E061AFF6-1EEB-4956-9467-6F3BE0631BAE}" destId="{60FB348B-663D-431D-9B4A-6A5E90223BF2}" srcOrd="1" destOrd="0" presId="urn:microsoft.com/office/officeart/2005/8/layout/vList4"/>
    <dgm:cxn modelId="{E5394027-7890-4D00-9515-EF902C83E6A3}" type="presOf" srcId="{8E638E78-AB06-4E45-B1EF-A553A315E6E3}" destId="{305AD19A-870A-4269-981C-99A603308A6B}" srcOrd="0" destOrd="0" presId="urn:microsoft.com/office/officeart/2005/8/layout/vList4"/>
    <dgm:cxn modelId="{9CD33A47-7E80-4BE4-AF11-F3E65E3AA2D9}" type="presOf" srcId="{B803D883-406B-4B6A-9DA3-9B169E225527}" destId="{84FD13F7-4E8B-43C6-ADA7-0407517BD894}" srcOrd="1" destOrd="0" presId="urn:microsoft.com/office/officeart/2005/8/layout/vList4"/>
    <dgm:cxn modelId="{F8418D0D-6AEF-40F4-8B80-C20DB3F6773E}" srcId="{5C3EA384-9D35-4001-B412-01B292E03D54}" destId="{E061AFF6-1EEB-4956-9467-6F3BE0631BAE}" srcOrd="1" destOrd="0" parTransId="{E70A0E51-3D4C-4722-B88B-4C43B4F05E1A}" sibTransId="{E120CDC2-2C84-497B-85E0-4CE1B21647FF}"/>
    <dgm:cxn modelId="{8C4CE0AB-82F6-4FC2-98CB-75102B2A2AE4}" type="presOf" srcId="{8E638E78-AB06-4E45-B1EF-A553A315E6E3}" destId="{34AC8677-4F1C-4013-BAC4-DC7F30EAF8C7}" srcOrd="1" destOrd="0" presId="urn:microsoft.com/office/officeart/2005/8/layout/vList4"/>
    <dgm:cxn modelId="{C463CF5A-AB01-4EEC-A1B0-A62194C964C5}" type="presOf" srcId="{E061AFF6-1EEB-4956-9467-6F3BE0631BAE}" destId="{1735B63A-E768-4A6D-9F27-FB54CEC52D3A}" srcOrd="0" destOrd="0" presId="urn:microsoft.com/office/officeart/2005/8/layout/vList4"/>
    <dgm:cxn modelId="{47D89567-9997-4FFE-8D64-E7E1E1EC5D4B}" type="presOf" srcId="{B803D883-406B-4B6A-9DA3-9B169E225527}" destId="{C7BABF10-E057-4591-8251-498651BA54A8}" srcOrd="0" destOrd="0" presId="urn:microsoft.com/office/officeart/2005/8/layout/vList4"/>
    <dgm:cxn modelId="{2E29E69B-73B7-4E65-B80C-AF5E0E916024}" type="presOf" srcId="{5C3EA384-9D35-4001-B412-01B292E03D54}" destId="{6BE8515B-6444-4F0D-AF68-49FB5D0E0E0F}" srcOrd="0" destOrd="0" presId="urn:microsoft.com/office/officeart/2005/8/layout/vList4"/>
    <dgm:cxn modelId="{390F673E-FE7B-4D9D-8FFA-55609865E072}" srcId="{5C3EA384-9D35-4001-B412-01B292E03D54}" destId="{B803D883-406B-4B6A-9DA3-9B169E225527}" srcOrd="2" destOrd="0" parTransId="{74D90B6B-431A-4CFD-92EA-167A3F1339C9}" sibTransId="{3014C96B-E7BD-4B4B-AB31-ED1FB27BE09D}"/>
    <dgm:cxn modelId="{E2DC657F-C132-4833-9992-7E5E92A0F5E4}" type="presParOf" srcId="{6BE8515B-6444-4F0D-AF68-49FB5D0E0E0F}" destId="{90D6C230-B84C-4829-8B79-62DC0537E388}" srcOrd="0" destOrd="0" presId="urn:microsoft.com/office/officeart/2005/8/layout/vList4"/>
    <dgm:cxn modelId="{73C4F276-47EF-4906-95A4-DAA15E1A2896}" type="presParOf" srcId="{90D6C230-B84C-4829-8B79-62DC0537E388}" destId="{305AD19A-870A-4269-981C-99A603308A6B}" srcOrd="0" destOrd="0" presId="urn:microsoft.com/office/officeart/2005/8/layout/vList4"/>
    <dgm:cxn modelId="{C425AA9D-89C9-4206-AA7F-AD6AE1EA1E5D}" type="presParOf" srcId="{90D6C230-B84C-4829-8B79-62DC0537E388}" destId="{FF0C4145-D744-4126-B14A-6EA0C96A64C2}" srcOrd="1" destOrd="0" presId="urn:microsoft.com/office/officeart/2005/8/layout/vList4"/>
    <dgm:cxn modelId="{C8B6EE02-54CD-4073-B9E9-BFD2202BE462}" type="presParOf" srcId="{90D6C230-B84C-4829-8B79-62DC0537E388}" destId="{34AC8677-4F1C-4013-BAC4-DC7F30EAF8C7}" srcOrd="2" destOrd="0" presId="urn:microsoft.com/office/officeart/2005/8/layout/vList4"/>
    <dgm:cxn modelId="{D1392554-5F15-4661-89E5-A4422C5C26A2}" type="presParOf" srcId="{6BE8515B-6444-4F0D-AF68-49FB5D0E0E0F}" destId="{A5269FF2-F44C-4446-B69A-C8CCB09608B8}" srcOrd="1" destOrd="0" presId="urn:microsoft.com/office/officeart/2005/8/layout/vList4"/>
    <dgm:cxn modelId="{2A73AC70-5075-463B-9129-90C2678A99FE}" type="presParOf" srcId="{6BE8515B-6444-4F0D-AF68-49FB5D0E0E0F}" destId="{DEB09AAD-C927-432D-B1E8-D4CDE089AA63}" srcOrd="2" destOrd="0" presId="urn:microsoft.com/office/officeart/2005/8/layout/vList4"/>
    <dgm:cxn modelId="{2E6F20CF-6F6D-4E5B-A629-14F172126953}" type="presParOf" srcId="{DEB09AAD-C927-432D-B1E8-D4CDE089AA63}" destId="{1735B63A-E768-4A6D-9F27-FB54CEC52D3A}" srcOrd="0" destOrd="0" presId="urn:microsoft.com/office/officeart/2005/8/layout/vList4"/>
    <dgm:cxn modelId="{8B32ED53-CE95-4DE8-9EC8-876A8CF3285C}" type="presParOf" srcId="{DEB09AAD-C927-432D-B1E8-D4CDE089AA63}" destId="{C28D24CD-A830-4BE4-A7DA-403A9ED6A62F}" srcOrd="1" destOrd="0" presId="urn:microsoft.com/office/officeart/2005/8/layout/vList4"/>
    <dgm:cxn modelId="{00E2115C-5F83-46F0-8899-521E22C5F5A0}" type="presParOf" srcId="{DEB09AAD-C927-432D-B1E8-D4CDE089AA63}" destId="{60FB348B-663D-431D-9B4A-6A5E90223BF2}" srcOrd="2" destOrd="0" presId="urn:microsoft.com/office/officeart/2005/8/layout/vList4"/>
    <dgm:cxn modelId="{95DF0B66-0275-4C7B-A5EE-B4388D6FA4C5}" type="presParOf" srcId="{6BE8515B-6444-4F0D-AF68-49FB5D0E0E0F}" destId="{2DA8DED7-7C19-488B-8ED8-545CC0854F76}" srcOrd="3" destOrd="0" presId="urn:microsoft.com/office/officeart/2005/8/layout/vList4"/>
    <dgm:cxn modelId="{DEB23C95-0238-444F-8F5E-F9EDC6396C64}" type="presParOf" srcId="{6BE8515B-6444-4F0D-AF68-49FB5D0E0E0F}" destId="{6025FC0E-00E8-487E-9942-63CF5719AC8D}" srcOrd="4" destOrd="0" presId="urn:microsoft.com/office/officeart/2005/8/layout/vList4"/>
    <dgm:cxn modelId="{5E548899-03F9-48E0-BFB0-EEECEFA33CCE}" type="presParOf" srcId="{6025FC0E-00E8-487E-9942-63CF5719AC8D}" destId="{C7BABF10-E057-4591-8251-498651BA54A8}" srcOrd="0" destOrd="0" presId="urn:microsoft.com/office/officeart/2005/8/layout/vList4"/>
    <dgm:cxn modelId="{E938CED6-8D90-4B6A-A2A0-041FC85EC2F5}" type="presParOf" srcId="{6025FC0E-00E8-487E-9942-63CF5719AC8D}" destId="{3200D4C2-9F23-47CE-9826-496F812FAA4D}" srcOrd="1" destOrd="0" presId="urn:microsoft.com/office/officeart/2005/8/layout/vList4"/>
    <dgm:cxn modelId="{6EAF8D6D-4F37-42C5-9400-07B5301AFCC6}" type="presParOf" srcId="{6025FC0E-00E8-487E-9942-63CF5719AC8D}" destId="{84FD13F7-4E8B-43C6-ADA7-0407517BD894}" srcOrd="2" destOrd="0" presId="urn:microsoft.com/office/officeart/2005/8/layout/vList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248F1-9235-48AA-8DF1-FA6C2201AD21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0907D-C62D-447F-B6CB-F7ED31CB19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B43207-4DA7-4A51-87FA-F6B03476C898}" type="datetimeFigureOut">
              <a:rPr lang="ru-RU" smtClean="0"/>
              <a:pPr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1470" y="-71462"/>
            <a:ext cx="9429784" cy="2143116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tabLst>
                <a:tab pos="2424113" algn="l"/>
              </a:tabLst>
            </a:pPr>
            <a:r>
              <a:rPr lang="uk-UA" sz="3600" b="1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Цілі і завдання навчання математики в </a:t>
            </a:r>
            <a:r>
              <a:rPr lang="uk-UA" sz="3600" b="1" dirty="0" err="1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по-чатковій</a:t>
            </a:r>
            <a:r>
              <a:rPr lang="uk-UA" sz="3600" b="1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школі за новою редакцією Державного стандарту загальної початкової освіти (2011 рік)</a:t>
            </a:r>
            <a:r>
              <a:rPr lang="ru-RU" sz="3600" dirty="0" smtClean="0">
                <a:solidFill>
                  <a:srgbClr val="FFC000"/>
                </a:solidFill>
              </a:rPr>
              <a:t/>
            </a:r>
            <a:br>
              <a:rPr lang="ru-RU" sz="3600" dirty="0" smtClean="0">
                <a:solidFill>
                  <a:srgbClr val="FFC000"/>
                </a:solidFill>
              </a:rPr>
            </a:b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500174"/>
            <a:ext cx="2643206" cy="1478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1520437"/>
            <a:ext cx="4714908" cy="5132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+mn-lt"/>
              </a:rPr>
              <a:t>Нормативне-правове забезпечення початкової освіти</a:t>
            </a:r>
            <a:br>
              <a:rPr lang="uk-UA" sz="3600" b="1" dirty="0" smtClean="0">
                <a:latin typeface="+mn-lt"/>
              </a:rPr>
            </a:br>
            <a:endParaRPr lang="ru-RU" sz="3600" b="1" dirty="0">
              <a:latin typeface="+mn-lt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71472" y="1539876"/>
          <a:ext cx="7929618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7C9488-5076-4F9F-BECB-FCBE26EE7A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57C9488-5076-4F9F-BECB-FCBE26EE7A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BE3FBF-A719-4CCB-95D1-19227EE44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4EBE3FBF-A719-4CCB-95D1-19227EE44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5ED8F7-9756-4D64-B33A-BB52E10D8D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7C5ED8F7-9756-4D64-B33A-BB52E10D8D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91AB64-FC74-45BE-864D-5D2B474F27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DB91AB64-FC74-45BE-864D-5D2B474F27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B36944-23CE-4095-B86E-6367AF1A3F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36B36944-23CE-4095-B86E-6367AF1A3F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904482-DCB2-45C4-A075-6C25664FD6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4E904482-DCB2-45C4-A075-6C25664FD6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atin typeface="+mn-lt"/>
              </a:rPr>
              <a:t>Національна рамка кваліфікації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5257800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endParaRPr lang="uk-UA" sz="2400" dirty="0" smtClean="0"/>
          </a:p>
          <a:p>
            <a:pPr marL="0" algn="just">
              <a:spcBef>
                <a:spcPts val="0"/>
              </a:spcBef>
              <a:buNone/>
            </a:pPr>
            <a:endParaRPr lang="uk-UA" sz="2400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-32" y="1500174"/>
          <a:ext cx="9144032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0B832D-1B22-4D3D-BFCF-5E3A7E445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C0B832D-1B22-4D3D-BFCF-5E3A7E4456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3C360B-8A03-4AB9-BAF3-794B840106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923C360B-8A03-4AB9-BAF3-794B840106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C86C5B-A219-4149-B8D5-829CA31BE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97C86C5B-A219-4149-B8D5-829CA31BE2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516B22-4D17-4B91-8128-2B58322789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1516B22-4D17-4B91-8128-2B58322789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3684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sz="3600" b="1" dirty="0" smtClean="0">
                <a:latin typeface="+mn-lt"/>
              </a:rPr>
              <a:t>Державний стандарт</a:t>
            </a:r>
            <a:endParaRPr lang="ru-RU" sz="3600" b="1" dirty="0">
              <a:latin typeface="+mn-lt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-571536" y="1571612"/>
          <a:ext cx="992988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8A9227-E0DF-455C-814D-F2D9535A8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A8A9227-E0DF-455C-814D-F2D9535A80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753773-9FDB-43C9-9A83-E2F763D5A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3753773-9FDB-43C9-9A83-E2F763D5A0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204E3B-C0DE-4285-A4E1-E832EA65C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C204E3B-C0DE-4285-A4E1-E832EA65CA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204ADB-76C9-43EF-A23B-ADAC8DA8E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3204ADB-76C9-43EF-A23B-ADAC8DA8E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7F5957-1F6D-48A6-A452-E5FC4F2850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F67F5957-1F6D-48A6-A452-E5FC4F2850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808AD6-5FAA-4789-8ACD-4B539D3BE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B808AD6-5FAA-4789-8ACD-4B539D3BEF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EB61B0-F245-463C-904C-66BBB78DE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A9EB61B0-F245-463C-904C-66BBB78DE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6BC562-13C4-4029-8234-53912E2A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D16BC562-13C4-4029-8234-53912E2AF3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2064"/>
            <a:ext cx="8291264" cy="90071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+mn-lt"/>
              </a:rPr>
              <a:t/>
            </a:r>
            <a:br>
              <a:rPr lang="uk-UA" sz="3600" b="1" dirty="0" smtClean="0">
                <a:latin typeface="+mn-lt"/>
              </a:rPr>
            </a:br>
            <a:r>
              <a:rPr lang="uk-UA" sz="3600" b="1" dirty="0" smtClean="0">
                <a:latin typeface="+mn-lt"/>
              </a:rPr>
              <a:t/>
            </a:r>
            <a:br>
              <a:rPr lang="uk-UA" sz="3600" b="1" dirty="0" smtClean="0">
                <a:latin typeface="+mn-lt"/>
              </a:rPr>
            </a:br>
            <a:r>
              <a:rPr lang="uk-UA" sz="3600" b="1" dirty="0" smtClean="0">
                <a:latin typeface="+mn-lt"/>
              </a:rPr>
              <a:t/>
            </a:r>
            <a:br>
              <a:rPr lang="uk-UA" sz="3600" b="1" dirty="0" smtClean="0">
                <a:latin typeface="+mn-lt"/>
              </a:rPr>
            </a:br>
            <a:r>
              <a:rPr lang="uk-UA" sz="3600" b="1" dirty="0" smtClean="0">
                <a:latin typeface="+mn-lt"/>
              </a:rPr>
              <a:t/>
            </a:r>
            <a:br>
              <a:rPr lang="uk-UA" sz="3600" b="1" dirty="0" smtClean="0">
                <a:latin typeface="+mn-lt"/>
              </a:rPr>
            </a:br>
            <a:r>
              <a:rPr lang="uk-UA" sz="3600" b="1" dirty="0" smtClean="0">
                <a:latin typeface="+mn-lt"/>
              </a:rPr>
              <a:t>Базовий навчальний план </a:t>
            </a: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endParaRPr lang="ru-RU" sz="3600" b="1" dirty="0">
              <a:latin typeface="+mn-lt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28596" y="1500174"/>
          <a:ext cx="8715404" cy="6715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B6D1DD-4BFB-4585-8988-6D733C2066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DB6D1DD-4BFB-4585-8988-6D733C2066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6E76D6-A069-4A52-A9FB-8815465B0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46E76D6-A069-4A52-A9FB-8815465B0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49EEB5-608D-4DAF-AC4C-5B35003E5B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A849EEB5-608D-4DAF-AC4C-5B35003E5B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5F49EC-1685-4E71-B677-0532C16777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D5F49EC-1685-4E71-B677-0532C16777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811EDC-880D-487C-B99D-1557237165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3F811EDC-880D-487C-B99D-1557237165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78E70A-E036-481E-9970-9C81754B9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F278E70A-E036-481E-9970-9C81754B9F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A19254-3025-42F5-A7F9-B179525CB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4A19254-3025-42F5-A7F9-B179525CB3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57166"/>
            <a:ext cx="8291264" cy="90071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uk-UA" sz="3600" b="1" dirty="0" smtClean="0">
                <a:latin typeface="+mn-lt"/>
              </a:rPr>
              <a:t>Базовий навчальний план </a:t>
            </a: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endParaRPr lang="ru-RU" sz="3600" b="1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2" y="1428736"/>
          <a:ext cx="9144001" cy="5080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977"/>
                <a:gridCol w="814506"/>
                <a:gridCol w="1245968"/>
                <a:gridCol w="1522850"/>
                <a:gridCol w="1522850"/>
                <a:gridCol w="1522850"/>
              </a:tblGrid>
              <a:tr h="63007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 err="1">
                          <a:latin typeface="+mn-lt"/>
                          <a:ea typeface="Times New Roman"/>
                          <a:cs typeface="Times New Roman"/>
                        </a:rPr>
                        <a:t>Найменування</a:t>
                      </a:r>
                      <a:r>
                        <a:rPr lang="ru-RU" sz="24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+mn-lt"/>
                          <a:ea typeface="Times New Roman"/>
                          <a:cs typeface="Times New Roman"/>
                        </a:rPr>
                        <a:t>освітньої</a:t>
                      </a:r>
                      <a:r>
                        <a:rPr lang="ru-RU" sz="24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+mn-lt"/>
                          <a:ea typeface="Times New Roman"/>
                          <a:cs typeface="Times New Roman"/>
                        </a:rPr>
                        <a:t>галузі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800" dirty="0" err="1">
                          <a:latin typeface="+mn-lt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2800" dirty="0">
                          <a:latin typeface="+mn-lt"/>
                          <a:ea typeface="Times New Roman"/>
                          <a:cs typeface="Times New Roman"/>
                        </a:rPr>
                        <a:t> годин у </a:t>
                      </a:r>
                      <a:r>
                        <a:rPr lang="ru-RU" sz="2800" dirty="0" err="1">
                          <a:latin typeface="+mn-lt"/>
                          <a:ea typeface="Times New Roman"/>
                          <a:cs typeface="Times New Roman"/>
                        </a:rPr>
                        <a:t>класах</a:t>
                      </a:r>
                      <a:r>
                        <a:rPr lang="ru-RU" sz="2800" dirty="0">
                          <a:latin typeface="+mn-lt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2800" dirty="0" err="1">
                          <a:latin typeface="+mn-lt"/>
                          <a:ea typeface="Times New Roman"/>
                          <a:cs typeface="Times New Roman"/>
                        </a:rPr>
                        <a:t>тиждень</a:t>
                      </a:r>
                      <a:endParaRPr lang="ru-RU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7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Times New Roman"/>
                        </a:rPr>
                        <a:t>разом</a:t>
                      </a:r>
                    </a:p>
                  </a:txBody>
                  <a:tcPr marL="68580" marR="68580" marT="0" marB="0" anchor="ctr"/>
                </a:tc>
              </a:tr>
              <a:tr h="415758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uk-UA" sz="2400" dirty="0">
                          <a:latin typeface="+mn-lt"/>
                          <a:ea typeface="Times New Roman"/>
                          <a:cs typeface="Times New Roman"/>
                        </a:rPr>
                        <a:t>Інваріантна складова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Мови і літератури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Природознавство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Суспільствознавство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Здоров’я і фізична культура*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Технології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Мистецтво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Усього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92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12064"/>
            <a:ext cx="8075240" cy="126075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+mn-lt"/>
              </a:rPr>
              <a:t>Освітня галузь </a:t>
            </a:r>
            <a:r>
              <a:rPr lang="uk-UA" sz="3600" b="1" dirty="0" err="1" smtClean="0">
                <a:latin typeface="+mn-lt"/>
              </a:rPr>
              <a:t>“Математика”</a:t>
            </a: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876"/>
            <a:ext cx="8715404" cy="2200866"/>
          </a:xfrm>
        </p:spPr>
        <p:txBody>
          <a:bodyPr>
            <a:normAutofit/>
          </a:bodyPr>
          <a:lstStyle/>
          <a:p>
            <a:pPr marL="0" indent="384048" algn="just">
              <a:buNone/>
            </a:pPr>
            <a:r>
              <a:rPr lang="uk-UA" sz="2400" b="1" dirty="0" smtClean="0"/>
              <a:t>Мета</a:t>
            </a:r>
            <a:r>
              <a:rPr lang="uk-UA" sz="2400" dirty="0" smtClean="0"/>
              <a:t> - формування </a:t>
            </a:r>
            <a:r>
              <a:rPr lang="uk-UA" sz="2400" b="1" i="1" dirty="0" smtClean="0"/>
              <a:t>предметної математичної </a:t>
            </a:r>
            <a:r>
              <a:rPr lang="uk-UA" sz="2400" dirty="0" smtClean="0"/>
              <a:t>і </a:t>
            </a:r>
            <a:r>
              <a:rPr lang="uk-UA" sz="2400" b="1" i="1" dirty="0" smtClean="0"/>
              <a:t>ключових </a:t>
            </a:r>
            <a:r>
              <a:rPr lang="uk-UA" sz="2400" b="1" i="1" dirty="0" err="1" smtClean="0"/>
              <a:t>компетентностей</a:t>
            </a:r>
            <a:r>
              <a:rPr lang="uk-UA" sz="2400" dirty="0" smtClean="0"/>
              <a:t>, необхідних для самореалізації учнів у швидкозмінному світі.</a:t>
            </a:r>
          </a:p>
          <a:p>
            <a:pPr algn="just">
              <a:buNone/>
            </a:pPr>
            <a:endParaRPr lang="uk-UA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2643174" y="1428736"/>
            <a:ext cx="6286544" cy="2000264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Предметна математична компетентність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—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особистісне утворення, що характеризує здатність учня (учениці) створювати математичні моделі процесів навколишнього світу, застосовувати досвід математичної діяльності під час розв’язування навчально-пізнавальних і практично зорієнтованих задач.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43240" y="3714752"/>
            <a:ext cx="3929090" cy="28575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 descr="D:\Документи\шкільні фотографії\декадаППД\P9291000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071802" y="1428736"/>
            <a:ext cx="2928958" cy="2214554"/>
          </a:xfrm>
          <a:prstGeom prst="rect">
            <a:avLst/>
          </a:prstGeom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57224" y="214290"/>
          <a:ext cx="7905784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>
          <a:xfrm>
            <a:off x="-32" y="285728"/>
            <a:ext cx="894669" cy="5715040"/>
          </a:xfrm>
          <a:prstGeom prst="rect">
            <a:avLst/>
          </a:prstGeom>
        </p:spPr>
        <p:txBody>
          <a:bodyPr vert="wordArtVert" wrap="square" lIns="0" tIns="0" rIns="0" bIns="0" rtlCol="0">
            <a:spAutoFit/>
          </a:bodyPr>
          <a:lstStyle/>
          <a:p>
            <a:pPr marL="438912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uk-UA" sz="5400" b="1" i="0" u="none" strike="noStrike" kern="1400" cap="none" spc="-150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завдання </a:t>
            </a:r>
            <a:endParaRPr kumimoji="0" lang="ru-RU" sz="5400" i="0" u="none" strike="noStrike" kern="1400" cap="none" spc="-150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0C4145-D744-4126-B14A-6EA0C96A64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F0C4145-D744-4126-B14A-6EA0C96A64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5AD19A-870A-4269-981C-99A603308A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305AD19A-870A-4269-981C-99A603308A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8D24CD-A830-4BE4-A7DA-403A9ED6A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28D24CD-A830-4BE4-A7DA-403A9ED6A6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35B63A-E768-4A6D-9F27-FB54CEC52D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1735B63A-E768-4A6D-9F27-FB54CEC52D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00D4C2-9F23-47CE-9826-496F812FA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3200D4C2-9F23-47CE-9826-496F812FAA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BABF10-E057-4591-8251-498651BA54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C7BABF10-E057-4591-8251-498651BA54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"/>
  <p:tag name="ISPRING_RESOURCE_PATHS_HASH_2" val="c2eaf3d83f2232aad32f0d94a5bb226706b913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9550</TotalTime>
  <Words>426</Words>
  <Application>Microsoft Office PowerPoint</Application>
  <PresentationFormat>Экран (4:3)</PresentationFormat>
  <Paragraphs>102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Цілі і завдання навчання математики в по-чатковій школі за новою редакцією Державного стандарту загальної початкової освіти (2011 рік) </vt:lpstr>
      <vt:lpstr>Нормативне-правове забезпечення початкової освіти </vt:lpstr>
      <vt:lpstr>Національна рамка кваліфікації</vt:lpstr>
      <vt:lpstr>Державний стандарт</vt:lpstr>
      <vt:lpstr>    Базовий навчальний план     </vt:lpstr>
      <vt:lpstr>   Базовий навчальний план    </vt:lpstr>
      <vt:lpstr>Освітня галузь “Математика” 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слайд4</dc:title>
  <dc:creator>Admin</dc:creator>
  <cp:lastModifiedBy>Marinochka</cp:lastModifiedBy>
  <cp:revision>372</cp:revision>
  <dcterms:created xsi:type="dcterms:W3CDTF">2013-01-21T12:05:10Z</dcterms:created>
  <dcterms:modified xsi:type="dcterms:W3CDTF">2015-05-24T18:05:19Z</dcterms:modified>
</cp:coreProperties>
</file>