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330" r:id="rId2"/>
    <p:sldId id="331" r:id="rId3"/>
    <p:sldId id="261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28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F05C4-04D8-48EB-9DD1-67F29BDD4488}" type="doc">
      <dgm:prSet loTypeId="urn:microsoft.com/office/officeart/2005/8/layout/chevron1" loCatId="process" qsTypeId="urn:microsoft.com/office/officeart/2005/8/quickstyle/3d7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84E6FFF7-A585-45D5-A57C-6606CA8ED94B}">
      <dgm:prSet phldrT="[Текст]" custT="1"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39E402E-4C1B-4FF7-9CA2-A7B5A043DA25}" type="parTrans" cxnId="{BD010213-8268-4DED-8176-75240D7C2B47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E94957A-8ABE-4ECA-AA48-714EB896D5DE}" type="sibTrans" cxnId="{BD010213-8268-4DED-8176-75240D7C2B47}">
      <dgm:prSet custT="1"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C5C4936-AA74-4630-B505-504E7F862EA5}">
      <dgm:prSet phldrT="[Текст]" custT="1"/>
      <dgm:spPr/>
      <dgm:t>
        <a:bodyPr/>
        <a:lstStyle/>
        <a:p>
          <a:pPr marL="0" indent="0" algn="ctr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447BBF2-2541-4219-ACDC-7F25986867F2}" type="parTrans" cxnId="{F1623616-DC5F-4034-8CC3-7E885C4B99BA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9DD58E2-B801-4D59-B14D-3B42DFCC0AE0}" type="sibTrans" cxnId="{F1623616-DC5F-4034-8CC3-7E885C4B99BA}">
      <dgm:prSet custT="1"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D1F77AFD-243D-4B20-8F47-87E21A684FB6}">
      <dgm:prSet phldrT="[Текст]" custT="1"/>
      <dgm:spPr/>
      <dgm:t>
        <a:bodyPr/>
        <a:lstStyle/>
        <a:p>
          <a:pPr marL="0" indent="0" algn="ctr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Засоби навчання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8429CD9C-7E88-46AF-BEF8-CE9E2B72A951}" type="parTrans" cxnId="{B56AF7E5-E861-4E0A-AC09-79084E018A90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1E09D8E-1274-4CDA-9B1A-C6DEBAB748A4}" type="sibTrans" cxnId="{B56AF7E5-E861-4E0A-AC09-79084E018A90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F13AA98-5036-4EE8-9F50-BBBF88753C1B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spc="0" dirty="0" smtClean="0"/>
            <a:t>фронтальна робота з класом, групова робота, індивідуальна робота з учнями, самостійна робота учнів.</a:t>
          </a:r>
          <a:endParaRPr lang="ru-RU" sz="2400" spc="0" dirty="0">
            <a:latin typeface="Times New Roman" pitchFamily="18" charset="0"/>
            <a:cs typeface="Times New Roman" pitchFamily="18" charset="0"/>
          </a:endParaRPr>
        </a:p>
      </dgm:t>
    </dgm:pt>
    <dgm:pt modelId="{B27130F3-853A-4BA2-B3EF-CF1E03773F29}" type="parTrans" cxnId="{47A7E3B5-92AC-46FE-B3C4-26AAB58F76CC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C99DCB2-907F-48D8-8B98-649B9F1975CB}" type="sibTrans" cxnId="{47A7E3B5-92AC-46FE-B3C4-26AAB58F76CC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ABC6E53-CCF3-4DBB-B2C1-E1548DC9C8D7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spc="0" dirty="0" smtClean="0"/>
            <a:t>система навчальних завдань, схеми, таблиці, рисунки, програмові засоби: тренувальні програми, навчальні завдання з мультимедійного підручнику, фрагменти навчальних мультфільмів тощо.</a:t>
          </a:r>
          <a:endParaRPr lang="ru-RU" sz="2400" spc="0" dirty="0">
            <a:latin typeface="Times New Roman" pitchFamily="18" charset="0"/>
            <a:cs typeface="Times New Roman" pitchFamily="18" charset="0"/>
          </a:endParaRPr>
        </a:p>
      </dgm:t>
    </dgm:pt>
    <dgm:pt modelId="{C36BD48D-1004-4EAC-8BED-B79D1823E0A9}" type="parTrans" cxnId="{71468C45-2615-4121-AB79-10129174B5C1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4E553A2-4DE5-4E17-A3D6-DAB7042D58D4}" type="sibTrans" cxnId="{71468C45-2615-4121-AB79-10129174B5C1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80D65DE-6523-4BD3-B3CF-D18901DF2D10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spc="0" dirty="0" smtClean="0"/>
            <a:t>формування вмінь і навичок у вивченій дії;</a:t>
          </a:r>
          <a:endParaRPr lang="ru-RU" sz="2400" spc="0" dirty="0">
            <a:latin typeface="Times New Roman" pitchFamily="18" charset="0"/>
            <a:cs typeface="Times New Roman" pitchFamily="18" charset="0"/>
          </a:endParaRPr>
        </a:p>
      </dgm:t>
    </dgm:pt>
    <dgm:pt modelId="{919D825D-DD27-440F-953E-8E785AA7F54A}" type="sibTrans" cxnId="{F21031FC-2827-428D-89F7-3020D6C98B06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DB42C83-2095-4981-9D9E-9666FD371158}" type="parTrans" cxnId="{F21031FC-2827-428D-89F7-3020D6C98B06}">
      <dgm:prSet/>
      <dgm:spPr/>
      <dgm:t>
        <a:bodyPr/>
        <a:lstStyle/>
        <a:p>
          <a:pPr marL="0" indent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6519102-1B6F-4276-B8F2-2DAB2D205238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spc="0" dirty="0" smtClean="0"/>
            <a:t> безперервне повторення раніше вивченого;</a:t>
          </a:r>
          <a:endParaRPr lang="ru-RU" sz="2400" spc="0" dirty="0">
            <a:latin typeface="Times New Roman" pitchFamily="18" charset="0"/>
            <a:cs typeface="Times New Roman" pitchFamily="18" charset="0"/>
          </a:endParaRPr>
        </a:p>
      </dgm:t>
    </dgm:pt>
    <dgm:pt modelId="{10EA24F8-9ADC-4147-A4D4-E81208E18BF3}" type="parTrans" cxnId="{60A06A62-6CEC-440F-8631-EA85248E7012}">
      <dgm:prSet/>
      <dgm:spPr/>
      <dgm:t>
        <a:bodyPr/>
        <a:lstStyle/>
        <a:p>
          <a:endParaRPr lang="ru-RU"/>
        </a:p>
      </dgm:t>
    </dgm:pt>
    <dgm:pt modelId="{06CD2E49-D43D-4A71-A291-4E493ADE4468}" type="sibTrans" cxnId="{60A06A62-6CEC-440F-8631-EA85248E7012}">
      <dgm:prSet/>
      <dgm:spPr/>
      <dgm:t>
        <a:bodyPr/>
        <a:lstStyle/>
        <a:p>
          <a:endParaRPr lang="ru-RU"/>
        </a:p>
      </dgm:t>
    </dgm:pt>
    <dgm:pt modelId="{877229AA-D2D6-4BA9-86B1-EA14E824DCEF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spc="0" dirty="0" smtClean="0"/>
            <a:t> узагальнення і систематизація вивченого матеріалу.</a:t>
          </a:r>
          <a:endParaRPr lang="ru-RU" sz="2400" spc="0" dirty="0">
            <a:latin typeface="Times New Roman" pitchFamily="18" charset="0"/>
            <a:cs typeface="Times New Roman" pitchFamily="18" charset="0"/>
          </a:endParaRPr>
        </a:p>
      </dgm:t>
    </dgm:pt>
    <dgm:pt modelId="{24793501-9DCF-4E9C-A9DE-6B3DE18E648C}" type="parTrans" cxnId="{61D98104-BAB5-4341-A750-3600ED44C15B}">
      <dgm:prSet/>
      <dgm:spPr/>
      <dgm:t>
        <a:bodyPr/>
        <a:lstStyle/>
        <a:p>
          <a:endParaRPr lang="ru-RU"/>
        </a:p>
      </dgm:t>
    </dgm:pt>
    <dgm:pt modelId="{39B7DC87-0524-4731-BA6B-48C142AB0EA3}" type="sibTrans" cxnId="{61D98104-BAB5-4341-A750-3600ED44C15B}">
      <dgm:prSet/>
      <dgm:spPr/>
      <dgm:t>
        <a:bodyPr/>
        <a:lstStyle/>
        <a:p>
          <a:endParaRPr lang="ru-RU"/>
        </a:p>
      </dgm:t>
    </dgm:pt>
    <dgm:pt modelId="{CAB30805-FD34-46CE-A640-0DDBF2116BE1}" type="pres">
      <dgm:prSet presAssocID="{719F05C4-04D8-48EB-9DD1-67F29BDD4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39F816-9CFD-40F1-8F31-ECE280FE33A7}" type="pres">
      <dgm:prSet presAssocID="{84E6FFF7-A585-45D5-A57C-6606CA8ED94B}" presName="composite" presStyleCnt="0"/>
      <dgm:spPr/>
      <dgm:t>
        <a:bodyPr/>
        <a:lstStyle/>
        <a:p>
          <a:endParaRPr lang="ru-RU"/>
        </a:p>
      </dgm:t>
    </dgm:pt>
    <dgm:pt modelId="{EB716E6D-9FB6-4F26-8783-B5E862B0A7C8}" type="pres">
      <dgm:prSet presAssocID="{84E6FFF7-A585-45D5-A57C-6606CA8ED94B}" presName="parTx" presStyleLbl="node1" presStyleIdx="0" presStyleCnt="3" custLinFactNeighborX="-24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EF56D-97B4-48C9-B773-F32519C22A16}" type="pres">
      <dgm:prSet presAssocID="{84E6FFF7-A585-45D5-A57C-6606CA8ED94B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81F9F-FDC3-4368-BAAB-DE5A907F3E35}" type="pres">
      <dgm:prSet presAssocID="{6E94957A-8ABE-4ECA-AA48-714EB896D5DE}" presName="space" presStyleCnt="0"/>
      <dgm:spPr/>
      <dgm:t>
        <a:bodyPr/>
        <a:lstStyle/>
        <a:p>
          <a:endParaRPr lang="ru-RU"/>
        </a:p>
      </dgm:t>
    </dgm:pt>
    <dgm:pt modelId="{1A20D4DA-0E87-48E7-A484-40B53A5EE676}" type="pres">
      <dgm:prSet presAssocID="{7C5C4936-AA74-4630-B505-504E7F862EA5}" presName="composite" presStyleCnt="0"/>
      <dgm:spPr/>
      <dgm:t>
        <a:bodyPr/>
        <a:lstStyle/>
        <a:p>
          <a:endParaRPr lang="ru-RU"/>
        </a:p>
      </dgm:t>
    </dgm:pt>
    <dgm:pt modelId="{A73B7AD4-C6F8-46D2-81DC-F6A1C32AFFC6}" type="pres">
      <dgm:prSet presAssocID="{7C5C4936-AA74-4630-B505-504E7F862EA5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B0D87-5BE4-4F56-B55F-53FD4C85D5CA}" type="pres">
      <dgm:prSet presAssocID="{7C5C4936-AA74-4630-B505-504E7F862EA5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BCC7A-0C7E-489C-95F5-DAED9FCC11BE}" type="pres">
      <dgm:prSet presAssocID="{99DD58E2-B801-4D59-B14D-3B42DFCC0AE0}" presName="space" presStyleCnt="0"/>
      <dgm:spPr/>
      <dgm:t>
        <a:bodyPr/>
        <a:lstStyle/>
        <a:p>
          <a:endParaRPr lang="ru-RU"/>
        </a:p>
      </dgm:t>
    </dgm:pt>
    <dgm:pt modelId="{17DD5B44-5715-491E-B53F-D7E32073B807}" type="pres">
      <dgm:prSet presAssocID="{D1F77AFD-243D-4B20-8F47-87E21A684FB6}" presName="composite" presStyleCnt="0"/>
      <dgm:spPr/>
      <dgm:t>
        <a:bodyPr/>
        <a:lstStyle/>
        <a:p>
          <a:endParaRPr lang="ru-RU"/>
        </a:p>
      </dgm:t>
    </dgm:pt>
    <dgm:pt modelId="{9D6EE2BC-1BE3-4DCB-9BA1-19A00F119275}" type="pres">
      <dgm:prSet presAssocID="{D1F77AFD-243D-4B20-8F47-87E21A684FB6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5F059-279B-43F0-9299-4DC2192E512B}" type="pres">
      <dgm:prSet presAssocID="{D1F77AFD-243D-4B20-8F47-87E21A684FB6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AF7E5-E861-4E0A-AC09-79084E018A90}" srcId="{719F05C4-04D8-48EB-9DD1-67F29BDD4488}" destId="{D1F77AFD-243D-4B20-8F47-87E21A684FB6}" srcOrd="2" destOrd="0" parTransId="{8429CD9C-7E88-46AF-BEF8-CE9E2B72A951}" sibTransId="{21E09D8E-1274-4CDA-9B1A-C6DEBAB748A4}"/>
    <dgm:cxn modelId="{BD010213-8268-4DED-8176-75240D7C2B47}" srcId="{719F05C4-04D8-48EB-9DD1-67F29BDD4488}" destId="{84E6FFF7-A585-45D5-A57C-6606CA8ED94B}" srcOrd="0" destOrd="0" parTransId="{039E402E-4C1B-4FF7-9CA2-A7B5A043DA25}" sibTransId="{6E94957A-8ABE-4ECA-AA48-714EB896D5DE}"/>
    <dgm:cxn modelId="{21172D38-9BF3-44B6-A3AD-06A406F5C97D}" type="presOf" srcId="{D1F77AFD-243D-4B20-8F47-87E21A684FB6}" destId="{9D6EE2BC-1BE3-4DCB-9BA1-19A00F119275}" srcOrd="0" destOrd="0" presId="urn:microsoft.com/office/officeart/2005/8/layout/chevron1"/>
    <dgm:cxn modelId="{1B879A28-DF09-4604-BF19-C9C65246E291}" type="presOf" srcId="{877229AA-D2D6-4BA9-86B1-EA14E824DCEF}" destId="{A9AEF56D-97B4-48C9-B773-F32519C22A16}" srcOrd="0" destOrd="2" presId="urn:microsoft.com/office/officeart/2005/8/layout/chevron1"/>
    <dgm:cxn modelId="{F991FDEF-7DF5-472C-8409-527F724D7823}" type="presOf" srcId="{4ABC6E53-CCF3-4DBB-B2C1-E1548DC9C8D7}" destId="{8905F059-279B-43F0-9299-4DC2192E512B}" srcOrd="0" destOrd="0" presId="urn:microsoft.com/office/officeart/2005/8/layout/chevron1"/>
    <dgm:cxn modelId="{AD9AFF57-7C86-4544-88DE-45C8F7596253}" type="presOf" srcId="{84E6FFF7-A585-45D5-A57C-6606CA8ED94B}" destId="{EB716E6D-9FB6-4F26-8783-B5E862B0A7C8}" srcOrd="0" destOrd="0" presId="urn:microsoft.com/office/officeart/2005/8/layout/chevron1"/>
    <dgm:cxn modelId="{06FE289E-9FBC-4B94-BD82-519D9A2041B3}" type="presOf" srcId="{7C5C4936-AA74-4630-B505-504E7F862EA5}" destId="{A73B7AD4-C6F8-46D2-81DC-F6A1C32AFFC6}" srcOrd="0" destOrd="0" presId="urn:microsoft.com/office/officeart/2005/8/layout/chevron1"/>
    <dgm:cxn modelId="{BF4EC0F2-993B-453A-8AEF-976BDA9E4415}" type="presOf" srcId="{FF13AA98-5036-4EE8-9F50-BBBF88753C1B}" destId="{D5FB0D87-5BE4-4F56-B55F-53FD4C85D5CA}" srcOrd="0" destOrd="0" presId="urn:microsoft.com/office/officeart/2005/8/layout/chevron1"/>
    <dgm:cxn modelId="{1F5569B8-19BD-42CB-B557-70C69BC4054A}" type="presOf" srcId="{F80D65DE-6523-4BD3-B3CF-D18901DF2D10}" destId="{A9AEF56D-97B4-48C9-B773-F32519C22A16}" srcOrd="0" destOrd="0" presId="urn:microsoft.com/office/officeart/2005/8/layout/chevron1"/>
    <dgm:cxn modelId="{F21031FC-2827-428D-89F7-3020D6C98B06}" srcId="{84E6FFF7-A585-45D5-A57C-6606CA8ED94B}" destId="{F80D65DE-6523-4BD3-B3CF-D18901DF2D10}" srcOrd="0" destOrd="0" parTransId="{0DB42C83-2095-4981-9D9E-9666FD371158}" sibTransId="{919D825D-DD27-440F-953E-8E785AA7F54A}"/>
    <dgm:cxn modelId="{71468C45-2615-4121-AB79-10129174B5C1}" srcId="{D1F77AFD-243D-4B20-8F47-87E21A684FB6}" destId="{4ABC6E53-CCF3-4DBB-B2C1-E1548DC9C8D7}" srcOrd="0" destOrd="0" parTransId="{C36BD48D-1004-4EAC-8BED-B79D1823E0A9}" sibTransId="{F4E553A2-4DE5-4E17-A3D6-DAB7042D58D4}"/>
    <dgm:cxn modelId="{61D98104-BAB5-4341-A750-3600ED44C15B}" srcId="{84E6FFF7-A585-45D5-A57C-6606CA8ED94B}" destId="{877229AA-D2D6-4BA9-86B1-EA14E824DCEF}" srcOrd="2" destOrd="0" parTransId="{24793501-9DCF-4E9C-A9DE-6B3DE18E648C}" sibTransId="{39B7DC87-0524-4731-BA6B-48C142AB0EA3}"/>
    <dgm:cxn modelId="{F1623616-DC5F-4034-8CC3-7E885C4B99BA}" srcId="{719F05C4-04D8-48EB-9DD1-67F29BDD4488}" destId="{7C5C4936-AA74-4630-B505-504E7F862EA5}" srcOrd="1" destOrd="0" parTransId="{D447BBF2-2541-4219-ACDC-7F25986867F2}" sibTransId="{99DD58E2-B801-4D59-B14D-3B42DFCC0AE0}"/>
    <dgm:cxn modelId="{47A7E3B5-92AC-46FE-B3C4-26AAB58F76CC}" srcId="{7C5C4936-AA74-4630-B505-504E7F862EA5}" destId="{FF13AA98-5036-4EE8-9F50-BBBF88753C1B}" srcOrd="0" destOrd="0" parTransId="{B27130F3-853A-4BA2-B3EF-CF1E03773F29}" sibTransId="{8C99DCB2-907F-48D8-8B98-649B9F1975CB}"/>
    <dgm:cxn modelId="{C076C1CD-23F2-4DED-BAB1-D3317CE5C71C}" type="presOf" srcId="{719F05C4-04D8-48EB-9DD1-67F29BDD4488}" destId="{CAB30805-FD34-46CE-A640-0DDBF2116BE1}" srcOrd="0" destOrd="0" presId="urn:microsoft.com/office/officeart/2005/8/layout/chevron1"/>
    <dgm:cxn modelId="{5C9D4AA7-C38D-4F26-8A11-BC67159C73B2}" type="presOf" srcId="{B6519102-1B6F-4276-B8F2-2DAB2D205238}" destId="{A9AEF56D-97B4-48C9-B773-F32519C22A16}" srcOrd="0" destOrd="1" presId="urn:microsoft.com/office/officeart/2005/8/layout/chevron1"/>
    <dgm:cxn modelId="{60A06A62-6CEC-440F-8631-EA85248E7012}" srcId="{84E6FFF7-A585-45D5-A57C-6606CA8ED94B}" destId="{B6519102-1B6F-4276-B8F2-2DAB2D205238}" srcOrd="1" destOrd="0" parTransId="{10EA24F8-9ADC-4147-A4D4-E81208E18BF3}" sibTransId="{06CD2E49-D43D-4A71-A291-4E493ADE4468}"/>
    <dgm:cxn modelId="{F80CA021-F468-472E-8574-8C9EA647DD1F}" type="presParOf" srcId="{CAB30805-FD34-46CE-A640-0DDBF2116BE1}" destId="{D739F816-9CFD-40F1-8F31-ECE280FE33A7}" srcOrd="0" destOrd="0" presId="urn:microsoft.com/office/officeart/2005/8/layout/chevron1"/>
    <dgm:cxn modelId="{D6A66F71-792A-415D-9753-879D8718E416}" type="presParOf" srcId="{D739F816-9CFD-40F1-8F31-ECE280FE33A7}" destId="{EB716E6D-9FB6-4F26-8783-B5E862B0A7C8}" srcOrd="0" destOrd="0" presId="urn:microsoft.com/office/officeart/2005/8/layout/chevron1"/>
    <dgm:cxn modelId="{BD282737-6A3D-4283-A94B-4BCADE988C64}" type="presParOf" srcId="{D739F816-9CFD-40F1-8F31-ECE280FE33A7}" destId="{A9AEF56D-97B4-48C9-B773-F32519C22A16}" srcOrd="1" destOrd="0" presId="urn:microsoft.com/office/officeart/2005/8/layout/chevron1"/>
    <dgm:cxn modelId="{C3563C19-606A-443A-A1DD-682827605529}" type="presParOf" srcId="{CAB30805-FD34-46CE-A640-0DDBF2116BE1}" destId="{7F081F9F-FDC3-4368-BAAB-DE5A907F3E35}" srcOrd="1" destOrd="0" presId="urn:microsoft.com/office/officeart/2005/8/layout/chevron1"/>
    <dgm:cxn modelId="{C8B73917-C0EF-4836-86DE-CBF6474D602A}" type="presParOf" srcId="{CAB30805-FD34-46CE-A640-0DDBF2116BE1}" destId="{1A20D4DA-0E87-48E7-A484-40B53A5EE676}" srcOrd="2" destOrd="0" presId="urn:microsoft.com/office/officeart/2005/8/layout/chevron1"/>
    <dgm:cxn modelId="{8013B7D2-0D77-452D-B390-8532941786BA}" type="presParOf" srcId="{1A20D4DA-0E87-48E7-A484-40B53A5EE676}" destId="{A73B7AD4-C6F8-46D2-81DC-F6A1C32AFFC6}" srcOrd="0" destOrd="0" presId="urn:microsoft.com/office/officeart/2005/8/layout/chevron1"/>
    <dgm:cxn modelId="{5A99CBC2-FAC4-481A-AF98-AC7DBC0B3CFA}" type="presParOf" srcId="{1A20D4DA-0E87-48E7-A484-40B53A5EE676}" destId="{D5FB0D87-5BE4-4F56-B55F-53FD4C85D5CA}" srcOrd="1" destOrd="0" presId="urn:microsoft.com/office/officeart/2005/8/layout/chevron1"/>
    <dgm:cxn modelId="{6316057E-9079-40B7-B4CB-5C7749BF19A2}" type="presParOf" srcId="{CAB30805-FD34-46CE-A640-0DDBF2116BE1}" destId="{C20BCC7A-0C7E-489C-95F5-DAED9FCC11BE}" srcOrd="3" destOrd="0" presId="urn:microsoft.com/office/officeart/2005/8/layout/chevron1"/>
    <dgm:cxn modelId="{8F9CBEDD-96C6-445B-8E86-B04DBAD9A4F2}" type="presParOf" srcId="{CAB30805-FD34-46CE-A640-0DDBF2116BE1}" destId="{17DD5B44-5715-491E-B53F-D7E32073B807}" srcOrd="4" destOrd="0" presId="urn:microsoft.com/office/officeart/2005/8/layout/chevron1"/>
    <dgm:cxn modelId="{FA75BF9C-257E-4352-88DE-D23FBEB50770}" type="presParOf" srcId="{17DD5B44-5715-491E-B53F-D7E32073B807}" destId="{9D6EE2BC-1BE3-4DCB-9BA1-19A00F119275}" srcOrd="0" destOrd="0" presId="urn:microsoft.com/office/officeart/2005/8/layout/chevron1"/>
    <dgm:cxn modelId="{D21AC240-0804-40D3-8031-BEEFE4635219}" type="presParOf" srcId="{17DD5B44-5715-491E-B53F-D7E32073B807}" destId="{8905F059-279B-43F0-9299-4DC2192E512B}" srcOrd="1" destOrd="0" presId="urn:microsoft.com/office/officeart/2005/8/layout/chevron1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716E6D-9FB6-4F26-8783-B5E862B0A7C8}">
      <dsp:nvSpPr>
        <dsp:cNvPr id="0" name=""/>
        <dsp:cNvSpPr/>
      </dsp:nvSpPr>
      <dsp:spPr>
        <a:xfrm>
          <a:off x="0" y="564132"/>
          <a:ext cx="3187898" cy="12751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64132"/>
        <a:ext cx="3187898" cy="1275159"/>
      </dsp:txXfrm>
    </dsp:sp>
    <dsp:sp modelId="{A9AEF56D-97B4-48C9-B773-F32519C22A16}">
      <dsp:nvSpPr>
        <dsp:cNvPr id="0" name=""/>
        <dsp:cNvSpPr/>
      </dsp:nvSpPr>
      <dsp:spPr>
        <a:xfrm>
          <a:off x="6152" y="1998686"/>
          <a:ext cx="2550318" cy="3938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spc="0" dirty="0" smtClean="0"/>
            <a:t>формування вмінь і навичок у вивченій дії</a:t>
          </a:r>
          <a:r>
            <a:rPr lang="uk-UA" sz="2400" kern="1200" spc="0" dirty="0" smtClean="0"/>
            <a:t>;</a:t>
          </a:r>
          <a:endParaRPr lang="ru-RU" sz="2400" kern="1200" spc="0" dirty="0">
            <a:latin typeface="Times New Roman" pitchFamily="18" charset="0"/>
            <a:cs typeface="Times New Roman" pitchFamily="18" charset="0"/>
          </a:endParaRPr>
        </a:p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spc="0" dirty="0" smtClean="0"/>
            <a:t> </a:t>
          </a:r>
          <a:r>
            <a:rPr lang="uk-UA" sz="2400" kern="1200" spc="0" dirty="0" smtClean="0"/>
            <a:t>безперервне повторення раніше вивченого</a:t>
          </a:r>
          <a:r>
            <a:rPr lang="uk-UA" sz="2400" kern="1200" spc="0" dirty="0" smtClean="0"/>
            <a:t>;</a:t>
          </a:r>
          <a:endParaRPr lang="ru-RU" sz="2400" kern="1200" spc="0" dirty="0">
            <a:latin typeface="Times New Roman" pitchFamily="18" charset="0"/>
            <a:cs typeface="Times New Roman" pitchFamily="18" charset="0"/>
          </a:endParaRPr>
        </a:p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spc="0" smtClean="0"/>
            <a:t> </a:t>
          </a:r>
          <a:r>
            <a:rPr lang="uk-UA" sz="2400" kern="1200" spc="0" dirty="0" smtClean="0"/>
            <a:t>узагальнення і систематизація вивченого матеріалу.</a:t>
          </a:r>
          <a:endParaRPr lang="ru-RU" sz="2400" kern="1200" spc="0" dirty="0">
            <a:latin typeface="Times New Roman" pitchFamily="18" charset="0"/>
            <a:cs typeface="Times New Roman" pitchFamily="18" charset="0"/>
          </a:endParaRPr>
        </a:p>
      </dsp:txBody>
      <dsp:txXfrm>
        <a:off x="6152" y="1998686"/>
        <a:ext cx="2550318" cy="3938038"/>
      </dsp:txXfrm>
    </dsp:sp>
    <dsp:sp modelId="{A73B7AD4-C6F8-46D2-81DC-F6A1C32AFFC6}">
      <dsp:nvSpPr>
        <dsp:cNvPr id="0" name=""/>
        <dsp:cNvSpPr/>
      </dsp:nvSpPr>
      <dsp:spPr>
        <a:xfrm>
          <a:off x="2978050" y="564132"/>
          <a:ext cx="3187898" cy="12751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8050" y="564132"/>
        <a:ext cx="3187898" cy="1275159"/>
      </dsp:txXfrm>
    </dsp:sp>
    <dsp:sp modelId="{D5FB0D87-5BE4-4F56-B55F-53FD4C85D5CA}">
      <dsp:nvSpPr>
        <dsp:cNvPr id="0" name=""/>
        <dsp:cNvSpPr/>
      </dsp:nvSpPr>
      <dsp:spPr>
        <a:xfrm>
          <a:off x="2978050" y="1998686"/>
          <a:ext cx="2550318" cy="3938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spc="0" dirty="0" smtClean="0"/>
            <a:t>фронтальна робота з класом, групова робота, індивідуальна робота з учнями, самостійна робота учнів.</a:t>
          </a:r>
          <a:endParaRPr lang="ru-RU" sz="2400" kern="1200" spc="0" dirty="0">
            <a:latin typeface="Times New Roman" pitchFamily="18" charset="0"/>
            <a:cs typeface="Times New Roman" pitchFamily="18" charset="0"/>
          </a:endParaRPr>
        </a:p>
      </dsp:txBody>
      <dsp:txXfrm>
        <a:off x="2978050" y="1998686"/>
        <a:ext cx="2550318" cy="3938038"/>
      </dsp:txXfrm>
    </dsp:sp>
    <dsp:sp modelId="{9D6EE2BC-1BE3-4DCB-9BA1-19A00F119275}">
      <dsp:nvSpPr>
        <dsp:cNvPr id="0" name=""/>
        <dsp:cNvSpPr/>
      </dsp:nvSpPr>
      <dsp:spPr>
        <a:xfrm>
          <a:off x="5949949" y="564132"/>
          <a:ext cx="3187898" cy="12751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Засоби навчання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49949" y="564132"/>
        <a:ext cx="3187898" cy="1275159"/>
      </dsp:txXfrm>
    </dsp:sp>
    <dsp:sp modelId="{8905F059-279B-43F0-9299-4DC2192E512B}">
      <dsp:nvSpPr>
        <dsp:cNvPr id="0" name=""/>
        <dsp:cNvSpPr/>
      </dsp:nvSpPr>
      <dsp:spPr>
        <a:xfrm>
          <a:off x="5949949" y="1998686"/>
          <a:ext cx="2550318" cy="39380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spc="0" dirty="0" smtClean="0"/>
            <a:t>система навчальних завдань, схеми, таблиці, рисунки, програмові засоби: тренувальні програми, навчальні завдання з мультимедійного підручнику, фрагменти навчальних мультфільмів тощо.</a:t>
          </a:r>
          <a:endParaRPr lang="ru-RU" sz="2400" kern="1200" spc="0" dirty="0">
            <a:latin typeface="Times New Roman" pitchFamily="18" charset="0"/>
            <a:cs typeface="Times New Roman" pitchFamily="18" charset="0"/>
          </a:endParaRPr>
        </a:p>
      </dsp:txBody>
      <dsp:txXfrm>
        <a:off x="5949949" y="1998686"/>
        <a:ext cx="2550318" cy="3938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20_3.wmv" TargetMode="External"/><Relationship Id="rId7" Type="http://schemas.openxmlformats.org/officeDocument/2006/relationships/image" Target="../media/image6.jpeg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20_2.wmv" TargetMode="Externa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20_1.wmv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836712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Закріплення вивченого. Формування вмінь і навичок</a:t>
            </a:r>
            <a:endParaRPr lang="ru-RU" sz="3600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Содержимое 5" descr="Рисунок1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3354527"/>
            <a:ext cx="4572001" cy="3503474"/>
          </a:xfrm>
        </p:spPr>
      </p:pic>
      <p:pic>
        <p:nvPicPr>
          <p:cNvPr id="7" name="Рисунок 6" descr="Рисунок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1428735"/>
            <a:ext cx="4572032" cy="3722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836712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Закріплення вивченого. Формування вмінь і навичок</a:t>
            </a:r>
            <a:endParaRPr lang="ru-RU" sz="3600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28670"/>
          <a:ext cx="91440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716E6D-9FB6-4F26-8783-B5E862B0A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EB716E6D-9FB6-4F26-8783-B5E862B0A7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AEF56D-97B4-48C9-B773-F32519C22A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9AEF56D-97B4-48C9-B773-F32519C22A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3B7AD4-C6F8-46D2-81DC-F6A1C32AF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A73B7AD4-C6F8-46D2-81DC-F6A1C32AF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FB0D87-5BE4-4F56-B55F-53FD4C85D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5FB0D87-5BE4-4F56-B55F-53FD4C85D5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EE2BC-1BE3-4DCB-9BA1-19A00F119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9D6EE2BC-1BE3-4DCB-9BA1-19A00F1192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05F059-279B-43F0-9299-4DC2192E51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8905F059-279B-43F0-9299-4DC2192E51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Закріплення.</a:t>
            </a:r>
            <a:r>
              <a:rPr lang="ru-RU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Формування вмінь і навичок</a:t>
            </a:r>
            <a:endParaRPr lang="uk-UA" sz="36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1"/>
          <a:ext cx="9144000" cy="521904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929058"/>
                <a:gridCol w="3000396"/>
                <a:gridCol w="2214546"/>
              </a:tblGrid>
              <a:tr h="17962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Навчання розв'язування задач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0" dirty="0" smtClean="0"/>
                        <a:t>Урок в 2-му класі. Тема </a:t>
                      </a:r>
                      <a:r>
                        <a:rPr lang="uk-UA" sz="2400" b="0" dirty="0" err="1" smtClean="0"/>
                        <a:t>“Запис</a:t>
                      </a:r>
                      <a:r>
                        <a:rPr lang="uk-UA" sz="2400" b="0" dirty="0" smtClean="0"/>
                        <a:t> розв'язання задачі </a:t>
                      </a:r>
                      <a:r>
                        <a:rPr lang="uk-UA" sz="2400" b="0" dirty="0" err="1" smtClean="0"/>
                        <a:t>виразом”</a:t>
                      </a:r>
                      <a:r>
                        <a:rPr lang="uk-UA" sz="2400" b="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0" dirty="0"/>
                    </a:p>
                  </a:txBody>
                  <a:tcPr/>
                </a:tc>
              </a:tr>
              <a:tr h="1664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Формування обчислювальних навичок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Урок в 2-му класі. Тема </a:t>
                      </a:r>
                      <a:r>
                        <a:rPr lang="uk-UA" sz="2400" dirty="0" err="1" smtClean="0"/>
                        <a:t>“Складена</a:t>
                      </a:r>
                      <a:r>
                        <a:rPr lang="uk-UA" sz="2400" dirty="0" smtClean="0"/>
                        <a:t> </a:t>
                      </a:r>
                      <a:r>
                        <a:rPr lang="uk-UA" sz="2400" dirty="0" err="1" smtClean="0"/>
                        <a:t>задача”</a:t>
                      </a:r>
                      <a:endParaRPr lang="uk-UA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582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Формування вмінь обчислювати значення виразів у кілька дій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Тема </a:t>
                      </a:r>
                      <a:r>
                        <a:rPr lang="uk-UA" sz="2400" dirty="0" err="1" smtClean="0"/>
                        <a:t>“Складена</a:t>
                      </a:r>
                      <a:r>
                        <a:rPr lang="uk-UA" sz="2400" dirty="0" smtClean="0"/>
                        <a:t> </a:t>
                      </a:r>
                      <a:r>
                        <a:rPr lang="uk-UA" sz="2400" dirty="0" err="1" smtClean="0"/>
                        <a:t>задача”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20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953204" y="1500174"/>
            <a:ext cx="2190796" cy="1643097"/>
          </a:xfrm>
          <a:prstGeom prst="rect">
            <a:avLst/>
          </a:prstGeom>
        </p:spPr>
      </p:pic>
      <p:pic>
        <p:nvPicPr>
          <p:cNvPr id="6" name="20_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953235" y="3214686"/>
            <a:ext cx="2190765" cy="1643074"/>
          </a:xfrm>
          <a:prstGeom prst="rect">
            <a:avLst/>
          </a:prstGeom>
        </p:spPr>
      </p:pic>
      <p:pic>
        <p:nvPicPr>
          <p:cNvPr id="7" name="20_3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6929454" y="4929198"/>
            <a:ext cx="2214546" cy="166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3220</TotalTime>
  <Words>126</Words>
  <Application>Microsoft Office PowerPoint</Application>
  <PresentationFormat>Экран (4:3)</PresentationFormat>
  <Paragraphs>17</Paragraphs>
  <Slides>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Модульная</vt:lpstr>
      <vt:lpstr>Закріплення вивченого. Формування вмінь і навичок</vt:lpstr>
      <vt:lpstr>Закріплення вивченого. Формування вмінь і навичок</vt:lpstr>
      <vt:lpstr> Закріплення. Формування вмінь і навичок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195</cp:revision>
  <dcterms:created xsi:type="dcterms:W3CDTF">2013-01-29T07:43:25Z</dcterms:created>
  <dcterms:modified xsi:type="dcterms:W3CDTF">2015-05-24T18:11:33Z</dcterms:modified>
</cp:coreProperties>
</file>