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Default Extension="png" ContentType="image/png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67" r:id="rId2"/>
    <p:sldId id="304" r:id="rId3"/>
    <p:sldId id="307" r:id="rId4"/>
  </p:sldIdLst>
  <p:sldSz cx="9144000" cy="6858000" type="screen4x3"/>
  <p:notesSz cx="6858000" cy="9144000"/>
  <p:custDataLst>
    <p:tags r:id="rId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FFCCFF"/>
    <a:srgbClr val="FF33CC"/>
    <a:srgbClr val="66FF33"/>
    <a:srgbClr val="00FF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8" autoAdjust="0"/>
    <p:restoredTop sz="94660"/>
  </p:normalViewPr>
  <p:slideViewPr>
    <p:cSldViewPr>
      <p:cViewPr>
        <p:scale>
          <a:sx n="60" d="100"/>
          <a:sy n="60" d="100"/>
        </p:scale>
        <p:origin x="-46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9AEBEE-25C0-4174-84FF-F5AD6C6D992B}" type="doc">
      <dgm:prSet loTypeId="urn:microsoft.com/office/officeart/2005/8/layout/chevron1" loCatId="process" qsTypeId="urn:microsoft.com/office/officeart/2005/8/quickstyle/simple1" qsCatId="simple" csTypeId="urn:microsoft.com/office/officeart/2005/8/colors/colorful3" csCatId="colorful" phldr="1"/>
      <dgm:spPr/>
    </dgm:pt>
    <dgm:pt modelId="{8A53BAFB-B280-4AB5-93E8-69395059A0D0}">
      <dgm:prSet phldrT="[Текст]" custT="1"/>
      <dgm:spPr/>
      <dgm:t>
        <a:bodyPr/>
        <a:lstStyle/>
        <a:p>
          <a:r>
            <a:rPr lang="uk-UA" sz="2400" smtClean="0">
              <a:latin typeface="Times New Roman" pitchFamily="18" charset="0"/>
              <a:cs typeface="Times New Roman" pitchFamily="18" charset="0"/>
            </a:rPr>
            <a:t>місце уроку в системі уроків розділу</a:t>
          </a:r>
          <a:endParaRPr lang="ru-RU" sz="2400" dirty="0"/>
        </a:p>
      </dgm:t>
    </dgm:pt>
    <dgm:pt modelId="{65D56FF8-B77A-4A4C-B8E8-94B8AD98C6D6}" type="parTrans" cxnId="{4CAB03A2-81FA-4FED-A187-E60AF33852D0}">
      <dgm:prSet/>
      <dgm:spPr/>
      <dgm:t>
        <a:bodyPr/>
        <a:lstStyle/>
        <a:p>
          <a:endParaRPr lang="ru-RU" sz="2400"/>
        </a:p>
      </dgm:t>
    </dgm:pt>
    <dgm:pt modelId="{719F28F3-9412-456F-998E-118F8578A2CD}" type="sibTrans" cxnId="{4CAB03A2-81FA-4FED-A187-E60AF33852D0}">
      <dgm:prSet/>
      <dgm:spPr/>
      <dgm:t>
        <a:bodyPr/>
        <a:lstStyle/>
        <a:p>
          <a:endParaRPr lang="ru-RU" sz="2400"/>
        </a:p>
      </dgm:t>
    </dgm:pt>
    <dgm:pt modelId="{E70BF0D2-FF29-42AB-B765-CF9706CF9FE1}">
      <dgm:prSet phldrT="[Текст]" custT="1"/>
      <dgm:spPr/>
      <dgm:t>
        <a:bodyPr/>
        <a:lstStyle/>
        <a:p>
          <a:r>
            <a:rPr lang="uk-UA" sz="2400" smtClean="0">
              <a:latin typeface="Times New Roman" pitchFamily="18" charset="0"/>
              <a:cs typeface="Times New Roman" pitchFamily="18" charset="0"/>
            </a:rPr>
            <a:t>динаміку опанування учнями окремими предметними компетенціями протягом вивчення теми</a:t>
          </a:r>
          <a:endParaRPr lang="ru-RU" sz="2400" dirty="0"/>
        </a:p>
      </dgm:t>
    </dgm:pt>
    <dgm:pt modelId="{5CE7BDF6-9438-432C-847B-AB1279010FCE}" type="parTrans" cxnId="{4D858768-4EAC-4605-A1DC-5F6315775478}">
      <dgm:prSet/>
      <dgm:spPr/>
      <dgm:t>
        <a:bodyPr/>
        <a:lstStyle/>
        <a:p>
          <a:endParaRPr lang="ru-RU" sz="2400"/>
        </a:p>
      </dgm:t>
    </dgm:pt>
    <dgm:pt modelId="{F02074E1-431B-4E62-8FFB-4BD76E016617}" type="sibTrans" cxnId="{4D858768-4EAC-4605-A1DC-5F6315775478}">
      <dgm:prSet/>
      <dgm:spPr/>
      <dgm:t>
        <a:bodyPr/>
        <a:lstStyle/>
        <a:p>
          <a:endParaRPr lang="ru-RU" sz="2400"/>
        </a:p>
      </dgm:t>
    </dgm:pt>
    <dgm:pt modelId="{3AA71A78-69FC-4CDC-8514-F1BA1678AB0D}" type="pres">
      <dgm:prSet presAssocID="{099AEBEE-25C0-4174-84FF-F5AD6C6D992B}" presName="Name0" presStyleCnt="0">
        <dgm:presLayoutVars>
          <dgm:dir/>
          <dgm:animLvl val="lvl"/>
          <dgm:resizeHandles val="exact"/>
        </dgm:presLayoutVars>
      </dgm:prSet>
      <dgm:spPr/>
    </dgm:pt>
    <dgm:pt modelId="{0B84FF09-56EE-4CBE-90C0-30D99BBEAC28}" type="pres">
      <dgm:prSet presAssocID="{8A53BAFB-B280-4AB5-93E8-69395059A0D0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75C18C-E31D-4534-9F97-FA6A7FDFEAA1}" type="pres">
      <dgm:prSet presAssocID="{719F28F3-9412-456F-998E-118F8578A2CD}" presName="parTxOnlySpace" presStyleCnt="0"/>
      <dgm:spPr/>
    </dgm:pt>
    <dgm:pt modelId="{DD3E057B-293C-4943-B8AB-C98CBF442FC4}" type="pres">
      <dgm:prSet presAssocID="{E70BF0D2-FF29-42AB-B765-CF9706CF9FE1}" presName="parTxOnly" presStyleLbl="node1" presStyleIdx="1" presStyleCnt="2" custScaleX="1344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858768-4EAC-4605-A1DC-5F6315775478}" srcId="{099AEBEE-25C0-4174-84FF-F5AD6C6D992B}" destId="{E70BF0D2-FF29-42AB-B765-CF9706CF9FE1}" srcOrd="1" destOrd="0" parTransId="{5CE7BDF6-9438-432C-847B-AB1279010FCE}" sibTransId="{F02074E1-431B-4E62-8FFB-4BD76E016617}"/>
    <dgm:cxn modelId="{B0AA7154-83A7-4BE0-8779-5BF60BB22AF8}" type="presOf" srcId="{8A53BAFB-B280-4AB5-93E8-69395059A0D0}" destId="{0B84FF09-56EE-4CBE-90C0-30D99BBEAC28}" srcOrd="0" destOrd="0" presId="urn:microsoft.com/office/officeart/2005/8/layout/chevron1"/>
    <dgm:cxn modelId="{6A15EDA7-1D03-4453-A1F2-3F14288506E7}" type="presOf" srcId="{099AEBEE-25C0-4174-84FF-F5AD6C6D992B}" destId="{3AA71A78-69FC-4CDC-8514-F1BA1678AB0D}" srcOrd="0" destOrd="0" presId="urn:microsoft.com/office/officeart/2005/8/layout/chevron1"/>
    <dgm:cxn modelId="{38592D11-8BC2-46E1-AFC3-40F32757E0BD}" type="presOf" srcId="{E70BF0D2-FF29-42AB-B765-CF9706CF9FE1}" destId="{DD3E057B-293C-4943-B8AB-C98CBF442FC4}" srcOrd="0" destOrd="0" presId="urn:microsoft.com/office/officeart/2005/8/layout/chevron1"/>
    <dgm:cxn modelId="{4CAB03A2-81FA-4FED-A187-E60AF33852D0}" srcId="{099AEBEE-25C0-4174-84FF-F5AD6C6D992B}" destId="{8A53BAFB-B280-4AB5-93E8-69395059A0D0}" srcOrd="0" destOrd="0" parTransId="{65D56FF8-B77A-4A4C-B8E8-94B8AD98C6D6}" sibTransId="{719F28F3-9412-456F-998E-118F8578A2CD}"/>
    <dgm:cxn modelId="{F2BF26EE-A709-4574-BA8C-3000DF87C209}" type="presParOf" srcId="{3AA71A78-69FC-4CDC-8514-F1BA1678AB0D}" destId="{0B84FF09-56EE-4CBE-90C0-30D99BBEAC28}" srcOrd="0" destOrd="0" presId="urn:microsoft.com/office/officeart/2005/8/layout/chevron1"/>
    <dgm:cxn modelId="{D7093748-8722-457B-ABE4-EF16700D3031}" type="presParOf" srcId="{3AA71A78-69FC-4CDC-8514-F1BA1678AB0D}" destId="{2B75C18C-E31D-4534-9F97-FA6A7FDFEAA1}" srcOrd="1" destOrd="0" presId="urn:microsoft.com/office/officeart/2005/8/layout/chevron1"/>
    <dgm:cxn modelId="{C8A888B6-9892-4372-99B9-915B8BCD266A}" type="presParOf" srcId="{3AA71A78-69FC-4CDC-8514-F1BA1678AB0D}" destId="{DD3E057B-293C-4943-B8AB-C98CBF442FC4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ED746F-F1AC-4C85-BE01-9F2C4D4D932B}" type="doc">
      <dgm:prSet loTypeId="urn:microsoft.com/office/officeart/2005/8/layout/hChevron3" loCatId="process" qsTypeId="urn:microsoft.com/office/officeart/2005/8/quickstyle/simple1" qsCatId="simple" csTypeId="urn:microsoft.com/office/officeart/2005/8/colors/accent2_3" csCatId="accent2" phldr="1"/>
      <dgm:spPr/>
    </dgm:pt>
    <dgm:pt modelId="{1E2E2A00-4C73-4702-A33E-6E3982F171F3}">
      <dgm:prSet phldrT="[Текст]" custT="1"/>
      <dgm:spPr/>
      <dgm:t>
        <a:bodyPr/>
        <a:lstStyle/>
        <a:p>
          <a:r>
            <a:rPr lang="uk-UA" sz="2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Номер уроку за порядком</a:t>
          </a:r>
          <a:endParaRPr lang="ru-RU" sz="2400" b="1" dirty="0">
            <a:solidFill>
              <a:schemeClr val="tx1"/>
            </a:solidFill>
          </a:endParaRPr>
        </a:p>
      </dgm:t>
    </dgm:pt>
    <dgm:pt modelId="{28588608-8B33-49A7-BA12-8B456D5D9225}" type="parTrans" cxnId="{A5893003-A148-4FA5-B551-76FFA5B5FD0E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9FA02784-1A6F-4A56-A0AE-2366FD6E3BAA}" type="sibTrans" cxnId="{A5893003-A148-4FA5-B551-76FFA5B5FD0E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D1DD77C4-632D-42DF-9661-9CC59E7588EA}">
      <dgm:prSet phldrT="[Текст]" custT="1"/>
      <dgm:spPr/>
      <dgm:t>
        <a:bodyPr/>
        <a:lstStyle/>
        <a:p>
          <a:r>
            <a:rPr lang="uk-UA" sz="2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Дата проведення</a:t>
          </a:r>
          <a:endParaRPr lang="ru-RU" sz="2400" b="1" dirty="0">
            <a:solidFill>
              <a:schemeClr val="tx1"/>
            </a:solidFill>
          </a:endParaRPr>
        </a:p>
      </dgm:t>
    </dgm:pt>
    <dgm:pt modelId="{EAF65DA9-5CC5-410C-B401-1176466A60F9}" type="parTrans" cxnId="{9C82F206-DDBF-4222-B55D-C2B2F0DD20C3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D3A0B584-E860-4DDC-B28A-D6A9552097C1}" type="sibTrans" cxnId="{9C82F206-DDBF-4222-B55D-C2B2F0DD20C3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854A9553-98BD-4EA0-91E9-B1FBA7E5E090}">
      <dgm:prSet phldrT="[Текст]" custT="1"/>
      <dgm:spPr/>
      <dgm:t>
        <a:bodyPr/>
        <a:lstStyle/>
        <a:p>
          <a:r>
            <a:rPr lang="uk-UA" sz="2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Тема уроку</a:t>
          </a:r>
          <a:endParaRPr lang="ru-RU" sz="2400" b="1" dirty="0">
            <a:solidFill>
              <a:schemeClr val="tx1"/>
            </a:solidFill>
          </a:endParaRPr>
        </a:p>
      </dgm:t>
    </dgm:pt>
    <dgm:pt modelId="{942B01A3-BD4E-4CDE-BAC7-DF69BF214C77}" type="parTrans" cxnId="{4AA73631-A8D3-41F1-9E4C-B543D0A9A545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97346819-0DEE-4D12-89AA-97149D1F4790}" type="sibTrans" cxnId="{4AA73631-A8D3-41F1-9E4C-B543D0A9A545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ED1D2FFF-1A9C-48AA-A9D4-55851EB56FD5}" type="pres">
      <dgm:prSet presAssocID="{6FED746F-F1AC-4C85-BE01-9F2C4D4D932B}" presName="Name0" presStyleCnt="0">
        <dgm:presLayoutVars>
          <dgm:dir/>
          <dgm:resizeHandles val="exact"/>
        </dgm:presLayoutVars>
      </dgm:prSet>
      <dgm:spPr/>
    </dgm:pt>
    <dgm:pt modelId="{3D6D6750-0939-4F8A-A9BF-1DC4C5CA712D}" type="pres">
      <dgm:prSet presAssocID="{1E2E2A00-4C73-4702-A33E-6E3982F171F3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8EE72-A5E7-420F-8F0E-EABC18902041}" type="pres">
      <dgm:prSet presAssocID="{9FA02784-1A6F-4A56-A0AE-2366FD6E3BAA}" presName="parSpace" presStyleCnt="0"/>
      <dgm:spPr/>
    </dgm:pt>
    <dgm:pt modelId="{5F761837-D048-403E-897F-1F93B8F2B59E}" type="pres">
      <dgm:prSet presAssocID="{D1DD77C4-632D-42DF-9661-9CC59E7588EA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63BD7-766B-43FD-AB72-29688114A587}" type="pres">
      <dgm:prSet presAssocID="{D3A0B584-E860-4DDC-B28A-D6A9552097C1}" presName="parSpace" presStyleCnt="0"/>
      <dgm:spPr/>
    </dgm:pt>
    <dgm:pt modelId="{F614173A-CF93-4DAF-8179-9F5339333D80}" type="pres">
      <dgm:prSet presAssocID="{854A9553-98BD-4EA0-91E9-B1FBA7E5E090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386D49-79AD-4063-9540-1E6651A5DEC2}" type="presOf" srcId="{D1DD77C4-632D-42DF-9661-9CC59E7588EA}" destId="{5F761837-D048-403E-897F-1F93B8F2B59E}" srcOrd="0" destOrd="0" presId="urn:microsoft.com/office/officeart/2005/8/layout/hChevron3"/>
    <dgm:cxn modelId="{83C3EE73-6A00-46D0-B739-EB95245F1F90}" type="presOf" srcId="{854A9553-98BD-4EA0-91E9-B1FBA7E5E090}" destId="{F614173A-CF93-4DAF-8179-9F5339333D80}" srcOrd="0" destOrd="0" presId="urn:microsoft.com/office/officeart/2005/8/layout/hChevron3"/>
    <dgm:cxn modelId="{4AA73631-A8D3-41F1-9E4C-B543D0A9A545}" srcId="{6FED746F-F1AC-4C85-BE01-9F2C4D4D932B}" destId="{854A9553-98BD-4EA0-91E9-B1FBA7E5E090}" srcOrd="2" destOrd="0" parTransId="{942B01A3-BD4E-4CDE-BAC7-DF69BF214C77}" sibTransId="{97346819-0DEE-4D12-89AA-97149D1F4790}"/>
    <dgm:cxn modelId="{6789527C-DF64-46BF-9EE7-0E0225AD0203}" type="presOf" srcId="{6FED746F-F1AC-4C85-BE01-9F2C4D4D932B}" destId="{ED1D2FFF-1A9C-48AA-A9D4-55851EB56FD5}" srcOrd="0" destOrd="0" presId="urn:microsoft.com/office/officeart/2005/8/layout/hChevron3"/>
    <dgm:cxn modelId="{A5893003-A148-4FA5-B551-76FFA5B5FD0E}" srcId="{6FED746F-F1AC-4C85-BE01-9F2C4D4D932B}" destId="{1E2E2A00-4C73-4702-A33E-6E3982F171F3}" srcOrd="0" destOrd="0" parTransId="{28588608-8B33-49A7-BA12-8B456D5D9225}" sibTransId="{9FA02784-1A6F-4A56-A0AE-2366FD6E3BAA}"/>
    <dgm:cxn modelId="{8DC542DD-A185-4492-89D5-3AAF8D4D9ABC}" type="presOf" srcId="{1E2E2A00-4C73-4702-A33E-6E3982F171F3}" destId="{3D6D6750-0939-4F8A-A9BF-1DC4C5CA712D}" srcOrd="0" destOrd="0" presId="urn:microsoft.com/office/officeart/2005/8/layout/hChevron3"/>
    <dgm:cxn modelId="{9C82F206-DDBF-4222-B55D-C2B2F0DD20C3}" srcId="{6FED746F-F1AC-4C85-BE01-9F2C4D4D932B}" destId="{D1DD77C4-632D-42DF-9661-9CC59E7588EA}" srcOrd="1" destOrd="0" parTransId="{EAF65DA9-5CC5-410C-B401-1176466A60F9}" sibTransId="{D3A0B584-E860-4DDC-B28A-D6A9552097C1}"/>
    <dgm:cxn modelId="{9394D77A-28B3-469D-993E-B84F25A37914}" type="presParOf" srcId="{ED1D2FFF-1A9C-48AA-A9D4-55851EB56FD5}" destId="{3D6D6750-0939-4F8A-A9BF-1DC4C5CA712D}" srcOrd="0" destOrd="0" presId="urn:microsoft.com/office/officeart/2005/8/layout/hChevron3"/>
    <dgm:cxn modelId="{D15854D1-9490-42B5-8054-4640A1778A4A}" type="presParOf" srcId="{ED1D2FFF-1A9C-48AA-A9D4-55851EB56FD5}" destId="{1DE8EE72-A5E7-420F-8F0E-EABC18902041}" srcOrd="1" destOrd="0" presId="urn:microsoft.com/office/officeart/2005/8/layout/hChevron3"/>
    <dgm:cxn modelId="{838912C6-E33F-45C8-A371-49BD79179A99}" type="presParOf" srcId="{ED1D2FFF-1A9C-48AA-A9D4-55851EB56FD5}" destId="{5F761837-D048-403E-897F-1F93B8F2B59E}" srcOrd="2" destOrd="0" presId="urn:microsoft.com/office/officeart/2005/8/layout/hChevron3"/>
    <dgm:cxn modelId="{A4C3C250-CF19-45F1-849A-396CFCEC9685}" type="presParOf" srcId="{ED1D2FFF-1A9C-48AA-A9D4-55851EB56FD5}" destId="{DB463BD7-766B-43FD-AB72-29688114A587}" srcOrd="3" destOrd="0" presId="urn:microsoft.com/office/officeart/2005/8/layout/hChevron3"/>
    <dgm:cxn modelId="{CD183B82-35C9-4820-B1B0-F5695314F988}" type="presParOf" srcId="{ED1D2FFF-1A9C-48AA-A9D4-55851EB56FD5}" destId="{F614173A-CF93-4DAF-8179-9F5339333D80}" srcOrd="4" destOrd="0" presId="urn:microsoft.com/office/officeart/2005/8/layout/hChevron3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84FF09-56EE-4CBE-90C0-30D99BBEAC28}">
      <dsp:nvSpPr>
        <dsp:cNvPr id="0" name=""/>
        <dsp:cNvSpPr/>
      </dsp:nvSpPr>
      <dsp:spPr>
        <a:xfrm>
          <a:off x="1698" y="1448593"/>
          <a:ext cx="4071937" cy="16287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місце уроку в системі уроків розділу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698" y="1448593"/>
        <a:ext cx="4071937" cy="1628775"/>
      </dsp:txXfrm>
    </dsp:sp>
    <dsp:sp modelId="{DD3E057B-293C-4943-B8AB-C98CBF442FC4}">
      <dsp:nvSpPr>
        <dsp:cNvPr id="0" name=""/>
        <dsp:cNvSpPr/>
      </dsp:nvSpPr>
      <dsp:spPr>
        <a:xfrm>
          <a:off x="3666441" y="1448593"/>
          <a:ext cx="5475860" cy="16287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динаміку опанування учнями окремими предметними </a:t>
          </a:r>
          <a:r>
            <a:rPr lang="uk-UA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компетенціями</a:t>
          </a:r>
          <a:r>
            <a:rPr lang="uk-UA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протягом вивчення теми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666441" y="1448593"/>
        <a:ext cx="5475860" cy="162877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6D6750-0939-4F8A-A9BF-1DC4C5CA712D}">
      <dsp:nvSpPr>
        <dsp:cNvPr id="0" name=""/>
        <dsp:cNvSpPr/>
      </dsp:nvSpPr>
      <dsp:spPr>
        <a:xfrm>
          <a:off x="3616" y="1680497"/>
          <a:ext cx="3162448" cy="126497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Номер уроку за порядком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3616" y="1680497"/>
        <a:ext cx="3162448" cy="1264979"/>
      </dsp:txXfrm>
    </dsp:sp>
    <dsp:sp modelId="{5F761837-D048-403E-897F-1F93B8F2B59E}">
      <dsp:nvSpPr>
        <dsp:cNvPr id="0" name=""/>
        <dsp:cNvSpPr/>
      </dsp:nvSpPr>
      <dsp:spPr>
        <a:xfrm>
          <a:off x="2533575" y="1680497"/>
          <a:ext cx="3162448" cy="126497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Дата проведення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2533575" y="1680497"/>
        <a:ext cx="3162448" cy="1264979"/>
      </dsp:txXfrm>
    </dsp:sp>
    <dsp:sp modelId="{F614173A-CF93-4DAF-8179-9F5339333D80}">
      <dsp:nvSpPr>
        <dsp:cNvPr id="0" name=""/>
        <dsp:cNvSpPr/>
      </dsp:nvSpPr>
      <dsp:spPr>
        <a:xfrm>
          <a:off x="5063534" y="1680497"/>
          <a:ext cx="3162448" cy="126497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Тема уроку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5063534" y="1680497"/>
        <a:ext cx="3162448" cy="1264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5274A-7586-48EA-8C80-3E9B45F93D68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570DD-C33D-4643-AA28-FB8FA7BA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planuvannya_matematika_1_klas_II_semestr(1).doc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Календарно-тематичне </a:t>
            </a:r>
            <a:r>
              <a:rPr lang="uk-UA" sz="36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планування уроків математики</a:t>
            </a:r>
            <a:endParaRPr lang="ru-RU" sz="36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546112"/>
          <a:ext cx="91440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467544" y="2492896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B84FF09-56EE-4CBE-90C0-30D99BBEA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0B84FF09-56EE-4CBE-90C0-30D99BBEAC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3E057B-293C-4943-B8AB-C98CBF442F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D3E057B-293C-4943-B8AB-C98CBF442F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6D6750-0939-4F8A-A9BF-1DC4C5CA71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3D6D6750-0939-4F8A-A9BF-1DC4C5CA71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F761837-D048-403E-897F-1F93B8F2B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5F761837-D048-403E-897F-1F93B8F2B5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614173A-CF93-4DAF-8179-9F5339333D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F614173A-CF93-4DAF-8179-9F5339333D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Graphic spid="5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dirty="0" smtClean="0"/>
              <a:t>Зразок календарного планування 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28800"/>
            <a:ext cx="7458052" cy="518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b="1" i="1" dirty="0" smtClean="0"/>
              <a:t>Може містити</a:t>
            </a:r>
          </a:p>
          <a:p>
            <a:pPr marL="0" indent="0" algn="just">
              <a:buClr>
                <a:srgbClr val="FFFF00"/>
              </a:buClr>
              <a:buSzPct val="106000"/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Державні вимоги щодо рівня загальноосвітньої підготовки учнів, конкретизовані очікуваними результатами (навчальними цілями)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Clr>
                <a:srgbClr val="FFFF00"/>
              </a:buClr>
              <a:buSzPct val="106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О</a:t>
            </a:r>
            <a:r>
              <a:rPr lang="uk-UA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рієнтовне</a:t>
            </a:r>
            <a: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календарно-тематичне планування уроків математики, 1 клас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. 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І семестр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Календарно-тематичне </a:t>
            </a:r>
            <a:r>
              <a:rPr lang="uk-UA" sz="36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планування уроків математики</a:t>
            </a:r>
            <a:endParaRPr lang="ru-RU" sz="36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41160a7bdd89c30fd9b61d3ab76cc92a30b68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3216</TotalTime>
  <Words>63</Words>
  <Application>Microsoft Office PowerPoint</Application>
  <PresentationFormat>Экран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Модульная</vt:lpstr>
      <vt:lpstr>Календарно-тематичне планування уроків математики</vt:lpstr>
      <vt:lpstr>Зразок календарного планування </vt:lpstr>
      <vt:lpstr>Календарно-тематичне планування уроків математики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2. Сучасний урок математики в початковій школі</dc:title>
  <dc:creator>Admin</dc:creator>
  <cp:lastModifiedBy>Marinochka</cp:lastModifiedBy>
  <cp:revision>193</cp:revision>
  <dcterms:created xsi:type="dcterms:W3CDTF">2013-01-29T07:43:25Z</dcterms:created>
  <dcterms:modified xsi:type="dcterms:W3CDTF">2015-05-25T11:31:18Z</dcterms:modified>
</cp:coreProperties>
</file>