
<file path=[Content_Types].xml><?xml version="1.0" encoding="utf-8"?>
<Types xmlns="http://schemas.openxmlformats.org/package/2006/content-types"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Override PartName="/ppt/diagrams/data13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layout13.xml" ContentType="application/vnd.openxmlformats-officedocument.drawingml.diagramLayout+xml"/>
  <Override PartName="/ppt/diagrams/drawing12.xml" ContentType="application/vnd.ms-office.drawingml.diagramDrawing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diagrams/drawing5.xml" ContentType="application/vnd.ms-office.drawingml.diagramDrawing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8.xml" ContentType="application/vnd.ms-office.drawingml.diagramDrawing+xml"/>
  <Override PartName="/ppt/diagrams/drawing13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6.xml" ContentType="application/vnd.ms-office.drawingml.diagramDrawing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308" r:id="rId2"/>
    <p:sldId id="333" r:id="rId3"/>
    <p:sldId id="309" r:id="rId4"/>
    <p:sldId id="310" r:id="rId5"/>
    <p:sldId id="311" r:id="rId6"/>
    <p:sldId id="312" r:id="rId7"/>
    <p:sldId id="313" r:id="rId8"/>
    <p:sldId id="314" r:id="rId9"/>
    <p:sldId id="315" r:id="rId10"/>
    <p:sldId id="316" r:id="rId11"/>
    <p:sldId id="332" r:id="rId12"/>
    <p:sldId id="271" r:id="rId13"/>
    <p:sldId id="265" r:id="rId14"/>
    <p:sldId id="318" r:id="rId15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  <a:srgbClr val="FFCCFF"/>
    <a:srgbClr val="FF33CC"/>
    <a:srgbClr val="66FF33"/>
    <a:srgbClr val="00FFFF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8" autoAdjust="0"/>
    <p:restoredTop sz="94660"/>
  </p:normalViewPr>
  <p:slideViewPr>
    <p:cSldViewPr>
      <p:cViewPr>
        <p:scale>
          <a:sx n="60" d="100"/>
          <a:sy n="60" d="100"/>
        </p:scale>
        <p:origin x="-46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1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1.jpeg"/><Relationship Id="rId1" Type="http://schemas.openxmlformats.org/officeDocument/2006/relationships/image" Target="../media/image2.jpeg"/><Relationship Id="rId4" Type="http://schemas.openxmlformats.org/officeDocument/2006/relationships/image" Target="../media/image5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F159DC-D967-479C-B3E1-1D0FEAE06E48}" type="doc">
      <dgm:prSet loTypeId="urn:microsoft.com/office/officeart/2005/8/layout/process4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2C7295F6-6F3E-4E63-A4B3-7B7C4686CBC5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Виходячи із загальної мети навчання математики, визначеної новою редакцією Держстандарту</a:t>
          </a:r>
          <a:endParaRPr lang="ru-RU" sz="2400" dirty="0"/>
        </a:p>
      </dgm:t>
    </dgm:pt>
    <dgm:pt modelId="{64A22980-5B50-4953-8448-76F64F538622}" type="parTrans" cxnId="{D9D9FABC-23D6-4AE7-8D3D-04170D0A03E4}">
      <dgm:prSet/>
      <dgm:spPr/>
      <dgm:t>
        <a:bodyPr/>
        <a:lstStyle/>
        <a:p>
          <a:endParaRPr lang="ru-RU" sz="2400"/>
        </a:p>
      </dgm:t>
    </dgm:pt>
    <dgm:pt modelId="{7FB6B566-1E54-44BB-89AF-B9213BB4F348}" type="sibTrans" cxnId="{D9D9FABC-23D6-4AE7-8D3D-04170D0A03E4}">
      <dgm:prSet/>
      <dgm:spPr/>
      <dgm:t>
        <a:bodyPr/>
        <a:lstStyle/>
        <a:p>
          <a:endParaRPr lang="ru-RU" sz="2400"/>
        </a:p>
      </dgm:t>
    </dgm:pt>
    <dgm:pt modelId="{84A705D5-3713-40C9-A4EE-2C9B36A56421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яка конкретизується для кожної окремої серії уроків</a:t>
          </a:r>
          <a:endParaRPr lang="ru-RU" sz="2400" dirty="0"/>
        </a:p>
      </dgm:t>
    </dgm:pt>
    <dgm:pt modelId="{AFE7D83A-17AA-4057-A12D-8FD92EE5B839}" type="parTrans" cxnId="{C407DD22-6FDD-4F7E-B349-D4E295F473A9}">
      <dgm:prSet/>
      <dgm:spPr/>
      <dgm:t>
        <a:bodyPr/>
        <a:lstStyle/>
        <a:p>
          <a:endParaRPr lang="ru-RU" sz="2400"/>
        </a:p>
      </dgm:t>
    </dgm:pt>
    <dgm:pt modelId="{3D4CF878-13D8-4CF3-9DB9-FAA345D3D923}" type="sibTrans" cxnId="{C407DD22-6FDD-4F7E-B349-D4E295F473A9}">
      <dgm:prSet/>
      <dgm:spPr/>
      <dgm:t>
        <a:bodyPr/>
        <a:lstStyle/>
        <a:p>
          <a:endParaRPr lang="ru-RU" sz="2400"/>
        </a:p>
      </dgm:t>
    </dgm:pt>
    <dgm:pt modelId="{76E2AC6E-80F6-4E02-BF6B-F477D2967E3A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визначається мета кожного розділу,</a:t>
          </a:r>
          <a:endParaRPr lang="ru-RU" sz="2400" dirty="0"/>
        </a:p>
      </dgm:t>
    </dgm:pt>
    <dgm:pt modelId="{8005CA85-8A33-4061-ACA6-E13788142DEF}" type="sibTrans" cxnId="{830872CA-5FFE-45ED-B0E4-8D59BBA0E478}">
      <dgm:prSet/>
      <dgm:spPr/>
      <dgm:t>
        <a:bodyPr/>
        <a:lstStyle/>
        <a:p>
          <a:endParaRPr lang="ru-RU" sz="2400"/>
        </a:p>
      </dgm:t>
    </dgm:pt>
    <dgm:pt modelId="{94707313-E645-43CB-A514-4D42BA3E0314}" type="parTrans" cxnId="{830872CA-5FFE-45ED-B0E4-8D59BBA0E478}">
      <dgm:prSet/>
      <dgm:spPr/>
      <dgm:t>
        <a:bodyPr/>
        <a:lstStyle/>
        <a:p>
          <a:endParaRPr lang="ru-RU" sz="2400"/>
        </a:p>
      </dgm:t>
    </dgm:pt>
    <dgm:pt modelId="{A7F7E9BF-4DDB-4483-9052-5E98C1100EFB}" type="pres">
      <dgm:prSet presAssocID="{1DF159DC-D967-479C-B3E1-1D0FEAE06E4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88867C-DE36-4EEE-AC58-DEC16FA6E13A}" type="pres">
      <dgm:prSet presAssocID="{84A705D5-3713-40C9-A4EE-2C9B36A56421}" presName="boxAndChildren" presStyleCnt="0"/>
      <dgm:spPr/>
      <dgm:t>
        <a:bodyPr/>
        <a:lstStyle/>
        <a:p>
          <a:endParaRPr lang="ru-RU"/>
        </a:p>
      </dgm:t>
    </dgm:pt>
    <dgm:pt modelId="{5372321B-AA2E-4C1F-8C33-BB603B583366}" type="pres">
      <dgm:prSet presAssocID="{84A705D5-3713-40C9-A4EE-2C9B36A56421}" presName="parentTextBox" presStyleLbl="node1" presStyleIdx="0" presStyleCnt="3"/>
      <dgm:spPr/>
      <dgm:t>
        <a:bodyPr/>
        <a:lstStyle/>
        <a:p>
          <a:endParaRPr lang="ru-RU"/>
        </a:p>
      </dgm:t>
    </dgm:pt>
    <dgm:pt modelId="{82E45D14-399A-4656-9AE8-DAB6B780C0C1}" type="pres">
      <dgm:prSet presAssocID="{8005CA85-8A33-4061-ACA6-E13788142DEF}" presName="sp" presStyleCnt="0"/>
      <dgm:spPr/>
      <dgm:t>
        <a:bodyPr/>
        <a:lstStyle/>
        <a:p>
          <a:endParaRPr lang="ru-RU"/>
        </a:p>
      </dgm:t>
    </dgm:pt>
    <dgm:pt modelId="{2C3B13E7-2029-4E5C-B480-9BD81C9E3EF4}" type="pres">
      <dgm:prSet presAssocID="{76E2AC6E-80F6-4E02-BF6B-F477D2967E3A}" presName="arrowAndChildren" presStyleCnt="0"/>
      <dgm:spPr/>
      <dgm:t>
        <a:bodyPr/>
        <a:lstStyle/>
        <a:p>
          <a:endParaRPr lang="ru-RU"/>
        </a:p>
      </dgm:t>
    </dgm:pt>
    <dgm:pt modelId="{8EBC69B5-DB38-460F-A4BD-2912D1E34C40}" type="pres">
      <dgm:prSet presAssocID="{76E2AC6E-80F6-4E02-BF6B-F477D2967E3A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471D16D6-308B-4121-BA52-9EA29710CF70}" type="pres">
      <dgm:prSet presAssocID="{7FB6B566-1E54-44BB-89AF-B9213BB4F348}" presName="sp" presStyleCnt="0"/>
      <dgm:spPr/>
      <dgm:t>
        <a:bodyPr/>
        <a:lstStyle/>
        <a:p>
          <a:endParaRPr lang="ru-RU"/>
        </a:p>
      </dgm:t>
    </dgm:pt>
    <dgm:pt modelId="{DCD2733C-1F61-4EA1-82FD-FC7D6011B68D}" type="pres">
      <dgm:prSet presAssocID="{2C7295F6-6F3E-4E63-A4B3-7B7C4686CBC5}" presName="arrowAndChildren" presStyleCnt="0"/>
      <dgm:spPr/>
      <dgm:t>
        <a:bodyPr/>
        <a:lstStyle/>
        <a:p>
          <a:endParaRPr lang="ru-RU"/>
        </a:p>
      </dgm:t>
    </dgm:pt>
    <dgm:pt modelId="{9C934DE5-D71C-469E-AD27-CA88AB8C481A}" type="pres">
      <dgm:prSet presAssocID="{2C7295F6-6F3E-4E63-A4B3-7B7C4686CBC5}" presName="parentTextArrow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C407DD22-6FDD-4F7E-B349-D4E295F473A9}" srcId="{1DF159DC-D967-479C-B3E1-1D0FEAE06E48}" destId="{84A705D5-3713-40C9-A4EE-2C9B36A56421}" srcOrd="2" destOrd="0" parTransId="{AFE7D83A-17AA-4057-A12D-8FD92EE5B839}" sibTransId="{3D4CF878-13D8-4CF3-9DB9-FAA345D3D923}"/>
    <dgm:cxn modelId="{9C058836-C60A-4C17-8322-2FF48F33C15A}" type="presOf" srcId="{1DF159DC-D967-479C-B3E1-1D0FEAE06E48}" destId="{A7F7E9BF-4DDB-4483-9052-5E98C1100EFB}" srcOrd="0" destOrd="0" presId="urn:microsoft.com/office/officeart/2005/8/layout/process4"/>
    <dgm:cxn modelId="{87C087A2-7101-4368-AF76-E9AB24EF35BE}" type="presOf" srcId="{2C7295F6-6F3E-4E63-A4B3-7B7C4686CBC5}" destId="{9C934DE5-D71C-469E-AD27-CA88AB8C481A}" srcOrd="0" destOrd="0" presId="urn:microsoft.com/office/officeart/2005/8/layout/process4"/>
    <dgm:cxn modelId="{D9D9FABC-23D6-4AE7-8D3D-04170D0A03E4}" srcId="{1DF159DC-D967-479C-B3E1-1D0FEAE06E48}" destId="{2C7295F6-6F3E-4E63-A4B3-7B7C4686CBC5}" srcOrd="0" destOrd="0" parTransId="{64A22980-5B50-4953-8448-76F64F538622}" sibTransId="{7FB6B566-1E54-44BB-89AF-B9213BB4F348}"/>
    <dgm:cxn modelId="{830872CA-5FFE-45ED-B0E4-8D59BBA0E478}" srcId="{1DF159DC-D967-479C-B3E1-1D0FEAE06E48}" destId="{76E2AC6E-80F6-4E02-BF6B-F477D2967E3A}" srcOrd="1" destOrd="0" parTransId="{94707313-E645-43CB-A514-4D42BA3E0314}" sibTransId="{8005CA85-8A33-4061-ACA6-E13788142DEF}"/>
    <dgm:cxn modelId="{DBA230CB-0F09-4596-9A29-1A97E8EE1D17}" type="presOf" srcId="{84A705D5-3713-40C9-A4EE-2C9B36A56421}" destId="{5372321B-AA2E-4C1F-8C33-BB603B583366}" srcOrd="0" destOrd="0" presId="urn:microsoft.com/office/officeart/2005/8/layout/process4"/>
    <dgm:cxn modelId="{DD07F2E3-9D8F-4ADA-922C-882E9A3353B0}" type="presOf" srcId="{76E2AC6E-80F6-4E02-BF6B-F477D2967E3A}" destId="{8EBC69B5-DB38-460F-A4BD-2912D1E34C40}" srcOrd="0" destOrd="0" presId="urn:microsoft.com/office/officeart/2005/8/layout/process4"/>
    <dgm:cxn modelId="{87574208-DE0B-4C4E-AB32-733EFA25CFFA}" type="presParOf" srcId="{A7F7E9BF-4DDB-4483-9052-5E98C1100EFB}" destId="{D488867C-DE36-4EEE-AC58-DEC16FA6E13A}" srcOrd="0" destOrd="0" presId="urn:microsoft.com/office/officeart/2005/8/layout/process4"/>
    <dgm:cxn modelId="{37981888-2063-4E0D-AEF0-570DA0AD433E}" type="presParOf" srcId="{D488867C-DE36-4EEE-AC58-DEC16FA6E13A}" destId="{5372321B-AA2E-4C1F-8C33-BB603B583366}" srcOrd="0" destOrd="0" presId="urn:microsoft.com/office/officeart/2005/8/layout/process4"/>
    <dgm:cxn modelId="{2372889D-DF01-4B11-A3E2-DC50DB695578}" type="presParOf" srcId="{A7F7E9BF-4DDB-4483-9052-5E98C1100EFB}" destId="{82E45D14-399A-4656-9AE8-DAB6B780C0C1}" srcOrd="1" destOrd="0" presId="urn:microsoft.com/office/officeart/2005/8/layout/process4"/>
    <dgm:cxn modelId="{B0F87DB7-1036-40B3-9E08-31BA0C95D69A}" type="presParOf" srcId="{A7F7E9BF-4DDB-4483-9052-5E98C1100EFB}" destId="{2C3B13E7-2029-4E5C-B480-9BD81C9E3EF4}" srcOrd="2" destOrd="0" presId="urn:microsoft.com/office/officeart/2005/8/layout/process4"/>
    <dgm:cxn modelId="{632C7E06-063D-49AB-B93A-E01B7A95179F}" type="presParOf" srcId="{2C3B13E7-2029-4E5C-B480-9BD81C9E3EF4}" destId="{8EBC69B5-DB38-460F-A4BD-2912D1E34C40}" srcOrd="0" destOrd="0" presId="urn:microsoft.com/office/officeart/2005/8/layout/process4"/>
    <dgm:cxn modelId="{3B63F1FC-F565-4FAF-8438-5D0EEC2CA550}" type="presParOf" srcId="{A7F7E9BF-4DDB-4483-9052-5E98C1100EFB}" destId="{471D16D6-308B-4121-BA52-9EA29710CF70}" srcOrd="3" destOrd="0" presId="urn:microsoft.com/office/officeart/2005/8/layout/process4"/>
    <dgm:cxn modelId="{9AFBF99F-7A70-4009-AF39-253AEF9575A0}" type="presParOf" srcId="{A7F7E9BF-4DDB-4483-9052-5E98C1100EFB}" destId="{DCD2733C-1F61-4EA1-82FD-FC7D6011B68D}" srcOrd="4" destOrd="0" presId="urn:microsoft.com/office/officeart/2005/8/layout/process4"/>
    <dgm:cxn modelId="{C759C468-418A-4177-82FB-C981791D7849}" type="presParOf" srcId="{DCD2733C-1F61-4EA1-82FD-FC7D6011B68D}" destId="{9C934DE5-D71C-469E-AD27-CA88AB8C481A}" srcOrd="0" destOrd="0" presId="urn:microsoft.com/office/officeart/2005/8/layout/process4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92302AB-5054-40E6-9BF0-D772AEDD6EB6}" type="doc">
      <dgm:prSet loTypeId="urn:microsoft.com/office/officeart/2005/8/layout/vList6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4F0735B-E276-4AA7-8512-7E98989C3609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Формулюється вчителем виходячи з </a:t>
          </a:r>
          <a:endParaRPr lang="ru-RU" b="1" dirty="0">
            <a:solidFill>
              <a:schemeClr val="tx1"/>
            </a:solidFill>
          </a:endParaRPr>
        </a:p>
      </dgm:t>
    </dgm:pt>
    <dgm:pt modelId="{58FE7C6C-756F-4028-9B60-2CE1B719A04D}" type="parTrans" cxnId="{026A5CE4-8468-4209-893C-47B66CFA00E0}">
      <dgm:prSet/>
      <dgm:spPr/>
      <dgm:t>
        <a:bodyPr/>
        <a:lstStyle/>
        <a:p>
          <a:endParaRPr lang="ru-RU"/>
        </a:p>
      </dgm:t>
    </dgm:pt>
    <dgm:pt modelId="{807AAE9D-6FE1-49E6-8AE2-E468D29E6356}" type="sibTrans" cxnId="{026A5CE4-8468-4209-893C-47B66CFA00E0}">
      <dgm:prSet/>
      <dgm:spPr/>
      <dgm:t>
        <a:bodyPr/>
        <a:lstStyle/>
        <a:p>
          <a:endParaRPr lang="ru-RU"/>
        </a:p>
      </dgm:t>
    </dgm:pt>
    <dgm:pt modelId="{949112C0-3630-41C5-9B72-72C279E1EA2F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потреб учнів класу</a:t>
          </a:r>
          <a:endParaRPr lang="ru-RU" sz="2400" dirty="0"/>
        </a:p>
      </dgm:t>
    </dgm:pt>
    <dgm:pt modelId="{C4D3A994-8A10-4014-A6E3-2D5628FFE5C6}" type="parTrans" cxnId="{C6C0F36E-4108-4B19-879F-90C7962CD063}">
      <dgm:prSet/>
      <dgm:spPr/>
      <dgm:t>
        <a:bodyPr/>
        <a:lstStyle/>
        <a:p>
          <a:endParaRPr lang="ru-RU"/>
        </a:p>
      </dgm:t>
    </dgm:pt>
    <dgm:pt modelId="{D7E0DAEE-F245-4870-A435-90768CD709BB}" type="sibTrans" cxnId="{C6C0F36E-4108-4B19-879F-90C7962CD063}">
      <dgm:prSet/>
      <dgm:spPr/>
      <dgm:t>
        <a:bodyPr/>
        <a:lstStyle/>
        <a:p>
          <a:endParaRPr lang="ru-RU"/>
        </a:p>
      </dgm:t>
    </dgm:pt>
    <dgm:pt modelId="{50E5136D-8110-453E-B15B-35A3FC03E133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конкретних умов навчання</a:t>
          </a:r>
          <a:endParaRPr lang="ru-RU" sz="2400" dirty="0"/>
        </a:p>
      </dgm:t>
    </dgm:pt>
    <dgm:pt modelId="{698BD12A-1574-483C-B3E9-3898DE8272F6}" type="parTrans" cxnId="{14319CEF-8CE7-444C-8DAE-C2ECC8C29613}">
      <dgm:prSet/>
      <dgm:spPr/>
      <dgm:t>
        <a:bodyPr/>
        <a:lstStyle/>
        <a:p>
          <a:endParaRPr lang="ru-RU"/>
        </a:p>
      </dgm:t>
    </dgm:pt>
    <dgm:pt modelId="{98765AC0-C1DF-49D3-AEC3-6AD77D648B6E}" type="sibTrans" cxnId="{14319CEF-8CE7-444C-8DAE-C2ECC8C29613}">
      <dgm:prSet/>
      <dgm:spPr/>
      <dgm:t>
        <a:bodyPr/>
        <a:lstStyle/>
        <a:p>
          <a:endParaRPr lang="ru-RU"/>
        </a:p>
      </dgm:t>
    </dgm:pt>
    <dgm:pt modelId="{67F46D5F-A86B-43F6-A6BD-07D8DEAE63C7}">
      <dgm:prSet phldrT="[Текст]"/>
      <dgm:spPr/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Передбачає формування</a:t>
          </a:r>
          <a:endParaRPr lang="ru-RU" b="1" dirty="0">
            <a:solidFill>
              <a:schemeClr val="tx1"/>
            </a:solidFill>
          </a:endParaRPr>
        </a:p>
      </dgm:t>
    </dgm:pt>
    <dgm:pt modelId="{F93B433D-C1C4-4B17-839F-92D611F925AC}" type="parTrans" cxnId="{96FA5515-10CA-4DFA-864C-02E42B966110}">
      <dgm:prSet/>
      <dgm:spPr/>
      <dgm:t>
        <a:bodyPr/>
        <a:lstStyle/>
        <a:p>
          <a:endParaRPr lang="ru-RU"/>
        </a:p>
      </dgm:t>
    </dgm:pt>
    <dgm:pt modelId="{5BEB066C-597C-4D70-9378-442F41FFEAB6}" type="sibTrans" cxnId="{96FA5515-10CA-4DFA-864C-02E42B966110}">
      <dgm:prSet/>
      <dgm:spPr/>
      <dgm:t>
        <a:bodyPr/>
        <a:lstStyle/>
        <a:p>
          <a:endParaRPr lang="ru-RU"/>
        </a:p>
      </dgm:t>
    </dgm:pt>
    <dgm:pt modelId="{D4A2C58A-A7A1-41D8-9A22-2FC1634904B4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пізнавального інтересу до вивчення математики</a:t>
          </a:r>
          <a:endParaRPr lang="ru-RU" sz="2400" dirty="0"/>
        </a:p>
      </dgm:t>
    </dgm:pt>
    <dgm:pt modelId="{18DC34D9-EA36-4B69-9765-E86339600213}" type="parTrans" cxnId="{73D88558-1DF5-4961-8B9E-0B1FFDCE074E}">
      <dgm:prSet/>
      <dgm:spPr/>
      <dgm:t>
        <a:bodyPr/>
        <a:lstStyle/>
        <a:p>
          <a:endParaRPr lang="ru-RU"/>
        </a:p>
      </dgm:t>
    </dgm:pt>
    <dgm:pt modelId="{9A9239A1-350C-4581-A673-39221AFDF9EA}" type="sibTrans" cxnId="{73D88558-1DF5-4961-8B9E-0B1FFDCE074E}">
      <dgm:prSet/>
      <dgm:spPr/>
      <dgm:t>
        <a:bodyPr/>
        <a:lstStyle/>
        <a:p>
          <a:endParaRPr lang="ru-RU"/>
        </a:p>
      </dgm:t>
    </dgm:pt>
    <dgm:pt modelId="{D470420E-E3E4-41A9-B5B6-2ADD16E67A7D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розвитку таких якостей особистості, як охайність, товариськість, доброзичливість до однокласників тощо</a:t>
          </a:r>
          <a:endParaRPr lang="ru-RU" sz="2400" dirty="0"/>
        </a:p>
      </dgm:t>
    </dgm:pt>
    <dgm:pt modelId="{25465354-64E0-4DF9-B3E3-09454FEFAB87}" type="parTrans" cxnId="{249A9B10-2A20-4204-BF04-F2982FDA57B1}">
      <dgm:prSet/>
      <dgm:spPr/>
      <dgm:t>
        <a:bodyPr/>
        <a:lstStyle/>
        <a:p>
          <a:endParaRPr lang="ru-RU"/>
        </a:p>
      </dgm:t>
    </dgm:pt>
    <dgm:pt modelId="{C0C1650C-4526-40F1-8BDE-C9FA8F26C5A1}" type="sibTrans" cxnId="{249A9B10-2A20-4204-BF04-F2982FDA57B1}">
      <dgm:prSet/>
      <dgm:spPr/>
      <dgm:t>
        <a:bodyPr/>
        <a:lstStyle/>
        <a:p>
          <a:endParaRPr lang="ru-RU"/>
        </a:p>
      </dgm:t>
    </dgm:pt>
    <dgm:pt modelId="{21F3ACB8-2A67-4265-BA4A-86ED1CC098F5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виховних можливостей змісту уроку</a:t>
          </a:r>
          <a:endParaRPr lang="ru-RU" sz="2400" dirty="0"/>
        </a:p>
      </dgm:t>
    </dgm:pt>
    <dgm:pt modelId="{F53D4366-5A26-4152-9D12-1ED3A68E90FB}" type="parTrans" cxnId="{BD89FFF2-5EE1-4CF9-B30A-49F4CEB22413}">
      <dgm:prSet/>
      <dgm:spPr/>
      <dgm:t>
        <a:bodyPr/>
        <a:lstStyle/>
        <a:p>
          <a:endParaRPr lang="ru-RU"/>
        </a:p>
      </dgm:t>
    </dgm:pt>
    <dgm:pt modelId="{AE8F18BA-240B-4677-BFDE-BFABE3D74E4D}" type="sibTrans" cxnId="{BD89FFF2-5EE1-4CF9-B30A-49F4CEB22413}">
      <dgm:prSet/>
      <dgm:spPr/>
      <dgm:t>
        <a:bodyPr/>
        <a:lstStyle/>
        <a:p>
          <a:endParaRPr lang="ru-RU"/>
        </a:p>
      </dgm:t>
    </dgm:pt>
    <dgm:pt modelId="{6BDA25F0-D827-4A8C-8A5E-91D503B16DC1}" type="pres">
      <dgm:prSet presAssocID="{C92302AB-5054-40E6-9BF0-D772AEDD6EB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9A5D88E-321A-4A2C-905C-46D32F398760}" type="pres">
      <dgm:prSet presAssocID="{94F0735B-E276-4AA7-8512-7E98989C3609}" presName="linNode" presStyleCnt="0"/>
      <dgm:spPr/>
      <dgm:t>
        <a:bodyPr/>
        <a:lstStyle/>
        <a:p>
          <a:endParaRPr lang="ru-RU"/>
        </a:p>
      </dgm:t>
    </dgm:pt>
    <dgm:pt modelId="{15853F13-FE05-450A-8BB3-294527B1B075}" type="pres">
      <dgm:prSet presAssocID="{94F0735B-E276-4AA7-8512-7E98989C3609}" presName="parentShp" presStyleLbl="node1" presStyleIdx="0" presStyleCnt="2" custScaleX="673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89708F-CEBE-4349-A704-22C1FAEE9978}" type="pres">
      <dgm:prSet presAssocID="{94F0735B-E276-4AA7-8512-7E98989C3609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1A048B-B8D3-4E09-9439-2FF4D96C7E58}" type="pres">
      <dgm:prSet presAssocID="{807AAE9D-6FE1-49E6-8AE2-E468D29E6356}" presName="spacing" presStyleCnt="0"/>
      <dgm:spPr/>
      <dgm:t>
        <a:bodyPr/>
        <a:lstStyle/>
        <a:p>
          <a:endParaRPr lang="ru-RU"/>
        </a:p>
      </dgm:t>
    </dgm:pt>
    <dgm:pt modelId="{B5321AE7-16CF-4367-9D4E-01E04BEA35CC}" type="pres">
      <dgm:prSet presAssocID="{67F46D5F-A86B-43F6-A6BD-07D8DEAE63C7}" presName="linNode" presStyleCnt="0"/>
      <dgm:spPr/>
      <dgm:t>
        <a:bodyPr/>
        <a:lstStyle/>
        <a:p>
          <a:endParaRPr lang="ru-RU"/>
        </a:p>
      </dgm:t>
    </dgm:pt>
    <dgm:pt modelId="{8FE4D20E-F1EC-42F9-BA88-BF43F071B82A}" type="pres">
      <dgm:prSet presAssocID="{67F46D5F-A86B-43F6-A6BD-07D8DEAE63C7}" presName="parentShp" presStyleLbl="node1" presStyleIdx="1" presStyleCnt="2" custScaleX="673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97EA80-C580-488D-8732-7F05197A0A3C}" type="pres">
      <dgm:prSet presAssocID="{67F46D5F-A86B-43F6-A6BD-07D8DEAE63C7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D89FFF2-5EE1-4CF9-B30A-49F4CEB22413}" srcId="{94F0735B-E276-4AA7-8512-7E98989C3609}" destId="{21F3ACB8-2A67-4265-BA4A-86ED1CC098F5}" srcOrd="2" destOrd="0" parTransId="{F53D4366-5A26-4152-9D12-1ED3A68E90FB}" sibTransId="{AE8F18BA-240B-4677-BFDE-BFABE3D74E4D}"/>
    <dgm:cxn modelId="{1DCD7796-58E7-442B-895F-B2379FD3B15C}" type="presOf" srcId="{94F0735B-E276-4AA7-8512-7E98989C3609}" destId="{15853F13-FE05-450A-8BB3-294527B1B075}" srcOrd="0" destOrd="0" presId="urn:microsoft.com/office/officeart/2005/8/layout/vList6"/>
    <dgm:cxn modelId="{A420637A-4553-4021-8709-E04A2B1AAB81}" type="presOf" srcId="{67F46D5F-A86B-43F6-A6BD-07D8DEAE63C7}" destId="{8FE4D20E-F1EC-42F9-BA88-BF43F071B82A}" srcOrd="0" destOrd="0" presId="urn:microsoft.com/office/officeart/2005/8/layout/vList6"/>
    <dgm:cxn modelId="{14319CEF-8CE7-444C-8DAE-C2ECC8C29613}" srcId="{94F0735B-E276-4AA7-8512-7E98989C3609}" destId="{50E5136D-8110-453E-B15B-35A3FC03E133}" srcOrd="1" destOrd="0" parTransId="{698BD12A-1574-483C-B3E9-3898DE8272F6}" sibTransId="{98765AC0-C1DF-49D3-AEC3-6AD77D648B6E}"/>
    <dgm:cxn modelId="{73D88558-1DF5-4961-8B9E-0B1FFDCE074E}" srcId="{67F46D5F-A86B-43F6-A6BD-07D8DEAE63C7}" destId="{D4A2C58A-A7A1-41D8-9A22-2FC1634904B4}" srcOrd="0" destOrd="0" parTransId="{18DC34D9-EA36-4B69-9765-E86339600213}" sibTransId="{9A9239A1-350C-4581-A673-39221AFDF9EA}"/>
    <dgm:cxn modelId="{026A5CE4-8468-4209-893C-47B66CFA00E0}" srcId="{C92302AB-5054-40E6-9BF0-D772AEDD6EB6}" destId="{94F0735B-E276-4AA7-8512-7E98989C3609}" srcOrd="0" destOrd="0" parTransId="{58FE7C6C-756F-4028-9B60-2CE1B719A04D}" sibTransId="{807AAE9D-6FE1-49E6-8AE2-E468D29E6356}"/>
    <dgm:cxn modelId="{881AE719-2B85-4B7B-9479-4A1B7E5332F3}" type="presOf" srcId="{D4A2C58A-A7A1-41D8-9A22-2FC1634904B4}" destId="{8997EA80-C580-488D-8732-7F05197A0A3C}" srcOrd="0" destOrd="0" presId="urn:microsoft.com/office/officeart/2005/8/layout/vList6"/>
    <dgm:cxn modelId="{69CCACF5-0AB5-4A7E-9329-43672A2AD43D}" type="presOf" srcId="{949112C0-3630-41C5-9B72-72C279E1EA2F}" destId="{6889708F-CEBE-4349-A704-22C1FAEE9978}" srcOrd="0" destOrd="0" presId="urn:microsoft.com/office/officeart/2005/8/layout/vList6"/>
    <dgm:cxn modelId="{C6C0F36E-4108-4B19-879F-90C7962CD063}" srcId="{94F0735B-E276-4AA7-8512-7E98989C3609}" destId="{949112C0-3630-41C5-9B72-72C279E1EA2F}" srcOrd="0" destOrd="0" parTransId="{C4D3A994-8A10-4014-A6E3-2D5628FFE5C6}" sibTransId="{D7E0DAEE-F245-4870-A435-90768CD709BB}"/>
    <dgm:cxn modelId="{CAA767D8-8450-4815-8C40-3F9DA6228809}" type="presOf" srcId="{21F3ACB8-2A67-4265-BA4A-86ED1CC098F5}" destId="{6889708F-CEBE-4349-A704-22C1FAEE9978}" srcOrd="0" destOrd="2" presId="urn:microsoft.com/office/officeart/2005/8/layout/vList6"/>
    <dgm:cxn modelId="{96FA5515-10CA-4DFA-864C-02E42B966110}" srcId="{C92302AB-5054-40E6-9BF0-D772AEDD6EB6}" destId="{67F46D5F-A86B-43F6-A6BD-07D8DEAE63C7}" srcOrd="1" destOrd="0" parTransId="{F93B433D-C1C4-4B17-839F-92D611F925AC}" sibTransId="{5BEB066C-597C-4D70-9378-442F41FFEAB6}"/>
    <dgm:cxn modelId="{52E49A27-2009-4132-BB49-D96D1C2E98DD}" type="presOf" srcId="{D470420E-E3E4-41A9-B5B6-2ADD16E67A7D}" destId="{8997EA80-C580-488D-8732-7F05197A0A3C}" srcOrd="0" destOrd="1" presId="urn:microsoft.com/office/officeart/2005/8/layout/vList6"/>
    <dgm:cxn modelId="{26E41BFF-A3BF-4821-ACA4-7CF2F5861C14}" type="presOf" srcId="{50E5136D-8110-453E-B15B-35A3FC03E133}" destId="{6889708F-CEBE-4349-A704-22C1FAEE9978}" srcOrd="0" destOrd="1" presId="urn:microsoft.com/office/officeart/2005/8/layout/vList6"/>
    <dgm:cxn modelId="{88D30644-56C5-4A5D-92B3-08B574EDD5A7}" type="presOf" srcId="{C92302AB-5054-40E6-9BF0-D772AEDD6EB6}" destId="{6BDA25F0-D827-4A8C-8A5E-91D503B16DC1}" srcOrd="0" destOrd="0" presId="urn:microsoft.com/office/officeart/2005/8/layout/vList6"/>
    <dgm:cxn modelId="{249A9B10-2A20-4204-BF04-F2982FDA57B1}" srcId="{67F46D5F-A86B-43F6-A6BD-07D8DEAE63C7}" destId="{D470420E-E3E4-41A9-B5B6-2ADD16E67A7D}" srcOrd="1" destOrd="0" parTransId="{25465354-64E0-4DF9-B3E3-09454FEFAB87}" sibTransId="{C0C1650C-4526-40F1-8BDE-C9FA8F26C5A1}"/>
    <dgm:cxn modelId="{949C141F-EAA0-46FA-A3CF-468428DEBA39}" type="presParOf" srcId="{6BDA25F0-D827-4A8C-8A5E-91D503B16DC1}" destId="{59A5D88E-321A-4A2C-905C-46D32F398760}" srcOrd="0" destOrd="0" presId="urn:microsoft.com/office/officeart/2005/8/layout/vList6"/>
    <dgm:cxn modelId="{8B774124-8F85-46A8-A31F-9F76CB18E52D}" type="presParOf" srcId="{59A5D88E-321A-4A2C-905C-46D32F398760}" destId="{15853F13-FE05-450A-8BB3-294527B1B075}" srcOrd="0" destOrd="0" presId="urn:microsoft.com/office/officeart/2005/8/layout/vList6"/>
    <dgm:cxn modelId="{D4E66C7B-8481-46A0-832A-B64032696CB3}" type="presParOf" srcId="{59A5D88E-321A-4A2C-905C-46D32F398760}" destId="{6889708F-CEBE-4349-A704-22C1FAEE9978}" srcOrd="1" destOrd="0" presId="urn:microsoft.com/office/officeart/2005/8/layout/vList6"/>
    <dgm:cxn modelId="{CEFC6250-C639-4230-BAAB-4AE5372259A5}" type="presParOf" srcId="{6BDA25F0-D827-4A8C-8A5E-91D503B16DC1}" destId="{A91A048B-B8D3-4E09-9439-2FF4D96C7E58}" srcOrd="1" destOrd="0" presId="urn:microsoft.com/office/officeart/2005/8/layout/vList6"/>
    <dgm:cxn modelId="{82B49E81-0D4F-448E-812D-6ECB87E97B72}" type="presParOf" srcId="{6BDA25F0-D827-4A8C-8A5E-91D503B16DC1}" destId="{B5321AE7-16CF-4367-9D4E-01E04BEA35CC}" srcOrd="2" destOrd="0" presId="urn:microsoft.com/office/officeart/2005/8/layout/vList6"/>
    <dgm:cxn modelId="{0B4DA20D-B2E1-4B90-9FD0-9F7E52198A4C}" type="presParOf" srcId="{B5321AE7-16CF-4367-9D4E-01E04BEA35CC}" destId="{8FE4D20E-F1EC-42F9-BA88-BF43F071B82A}" srcOrd="0" destOrd="0" presId="urn:microsoft.com/office/officeart/2005/8/layout/vList6"/>
    <dgm:cxn modelId="{3E9BD2A9-BF72-4A75-9295-2E11BF3F6EBC}" type="presParOf" srcId="{B5321AE7-16CF-4367-9D4E-01E04BEA35CC}" destId="{8997EA80-C580-488D-8732-7F05197A0A3C}" srcOrd="1" destOrd="0" presId="urn:microsoft.com/office/officeart/2005/8/layout/vList6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863CB12-CA67-4D4F-AC19-F8648DA2AA1F}" type="doc">
      <dgm:prSet loTypeId="urn:microsoft.com/office/officeart/2005/8/layout/cycle3" loCatId="cycle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BFB1554-6415-4B81-BA08-A94214D921CE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3B414013-7000-4D8A-854E-82C88DECEDBB}" type="parTrans" cxnId="{E7AB95CA-85A6-42EB-8876-405C9BCF7ABF}">
      <dgm:prSet/>
      <dgm:spPr/>
      <dgm:t>
        <a:bodyPr/>
        <a:lstStyle/>
        <a:p>
          <a:endParaRPr lang="ru-RU"/>
        </a:p>
      </dgm:t>
    </dgm:pt>
    <dgm:pt modelId="{C2BCEF03-99F3-4704-A1FE-E9162B62AC80}" type="sibTrans" cxnId="{E7AB95CA-85A6-42EB-8876-405C9BCF7ABF}">
      <dgm:prSet/>
      <dgm:spPr/>
      <dgm:t>
        <a:bodyPr/>
        <a:lstStyle/>
        <a:p>
          <a:endParaRPr lang="ru-RU"/>
        </a:p>
      </dgm:t>
    </dgm:pt>
    <dgm:pt modelId="{3FA3CA2F-7241-4AD5-BFF3-A8944088226E}">
      <dgm:prSet phldrT="[Текст]"/>
      <dgm:spPr/>
      <dgm:t>
        <a:bodyPr/>
        <a:lstStyle/>
        <a:p>
          <a:r>
            <a:rPr lang="uk-UA" dirty="0" smtClean="0"/>
            <a:t>Тип уроку</a:t>
          </a:r>
          <a:endParaRPr lang="ru-RU" dirty="0"/>
        </a:p>
      </dgm:t>
    </dgm:pt>
    <dgm:pt modelId="{0F2F9E78-5196-4DE4-9223-1FCFF3E30E23}" type="parTrans" cxnId="{B75FA5E9-94AC-4A92-9827-8012A71FA064}">
      <dgm:prSet/>
      <dgm:spPr/>
      <dgm:t>
        <a:bodyPr/>
        <a:lstStyle/>
        <a:p>
          <a:endParaRPr lang="ru-RU"/>
        </a:p>
      </dgm:t>
    </dgm:pt>
    <dgm:pt modelId="{F37A4EF6-09E8-4BC4-9EE6-6FCAB8D2461D}" type="sibTrans" cxnId="{B75FA5E9-94AC-4A92-9827-8012A71FA064}">
      <dgm:prSet/>
      <dgm:spPr/>
      <dgm:t>
        <a:bodyPr/>
        <a:lstStyle/>
        <a:p>
          <a:endParaRPr lang="ru-RU"/>
        </a:p>
      </dgm:t>
    </dgm:pt>
    <dgm:pt modelId="{A26D60C2-480B-445E-B22A-7038443AD9A8}">
      <dgm:prSet phldrT="[Текст]"/>
      <dgm:spPr/>
      <dgm:t>
        <a:bodyPr/>
        <a:lstStyle/>
        <a:p>
          <a:r>
            <a:rPr lang="uk-UA" dirty="0" smtClean="0"/>
            <a:t>Зміст уроку</a:t>
          </a:r>
          <a:endParaRPr lang="ru-RU" dirty="0"/>
        </a:p>
      </dgm:t>
    </dgm:pt>
    <dgm:pt modelId="{CC1ED323-1221-486C-BBFC-FF17F634CB52}" type="parTrans" cxnId="{C367455C-15E8-46C8-BA51-EBF666A3CA17}">
      <dgm:prSet/>
      <dgm:spPr/>
      <dgm:t>
        <a:bodyPr/>
        <a:lstStyle/>
        <a:p>
          <a:endParaRPr lang="ru-RU"/>
        </a:p>
      </dgm:t>
    </dgm:pt>
    <dgm:pt modelId="{7868A3F3-7CE2-4980-9E7C-F7A699614137}" type="sibTrans" cxnId="{C367455C-15E8-46C8-BA51-EBF666A3CA17}">
      <dgm:prSet/>
      <dgm:spPr/>
      <dgm:t>
        <a:bodyPr/>
        <a:lstStyle/>
        <a:p>
          <a:endParaRPr lang="ru-RU"/>
        </a:p>
      </dgm:t>
    </dgm:pt>
    <dgm:pt modelId="{48419346-4096-4EB4-9C82-8F468546AED6}">
      <dgm:prSet phldrT="[Текст]"/>
      <dgm:spPr/>
      <dgm:t>
        <a:bodyPr/>
        <a:lstStyle/>
        <a:p>
          <a:r>
            <a:rPr lang="uk-UA" dirty="0" smtClean="0"/>
            <a:t>Мета уроку</a:t>
          </a:r>
          <a:endParaRPr lang="ru-RU" dirty="0"/>
        </a:p>
      </dgm:t>
    </dgm:pt>
    <dgm:pt modelId="{19A00C8E-9079-4997-B864-2C5C53305ABC}" type="sibTrans" cxnId="{B75B49EB-9AED-4F73-97DF-1685135284EB}">
      <dgm:prSet/>
      <dgm:spPr/>
      <dgm:t>
        <a:bodyPr/>
        <a:lstStyle/>
        <a:p>
          <a:endParaRPr lang="ru-RU"/>
        </a:p>
      </dgm:t>
    </dgm:pt>
    <dgm:pt modelId="{1D4D644F-952C-44AC-80F4-A1AFB141B8FA}" type="parTrans" cxnId="{B75B49EB-9AED-4F73-97DF-1685135284EB}">
      <dgm:prSet/>
      <dgm:spPr/>
      <dgm:t>
        <a:bodyPr/>
        <a:lstStyle/>
        <a:p>
          <a:endParaRPr lang="ru-RU"/>
        </a:p>
      </dgm:t>
    </dgm:pt>
    <dgm:pt modelId="{7726B637-C468-47AD-AB67-2FEF1A833FBE}" type="pres">
      <dgm:prSet presAssocID="{9863CB12-CA67-4D4F-AC19-F8648DA2AA1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D1D3B7-BA97-4CE3-A274-49A6520ABCE4}" type="pres">
      <dgm:prSet presAssocID="{9863CB12-CA67-4D4F-AC19-F8648DA2AA1F}" presName="cycle" presStyleCnt="0"/>
      <dgm:spPr/>
      <dgm:t>
        <a:bodyPr/>
        <a:lstStyle/>
        <a:p>
          <a:endParaRPr lang="ru-RU"/>
        </a:p>
      </dgm:t>
    </dgm:pt>
    <dgm:pt modelId="{BAD1C854-CE9E-48B3-8B67-8C29635C1F55}" type="pres">
      <dgm:prSet presAssocID="{4BFB1554-6415-4B81-BA08-A94214D921CE}" presName="nodeFirst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1AF26A-36C1-4A2E-9BD0-DD376020269B}" type="pres">
      <dgm:prSet presAssocID="{C2BCEF03-99F3-4704-A1FE-E9162B62AC80}" presName="sibTransFirstNode" presStyleLbl="bgShp" presStyleIdx="0" presStyleCnt="1" custAng="10800000"/>
      <dgm:spPr/>
      <dgm:t>
        <a:bodyPr/>
        <a:lstStyle/>
        <a:p>
          <a:endParaRPr lang="ru-RU"/>
        </a:p>
      </dgm:t>
    </dgm:pt>
    <dgm:pt modelId="{DA52EF52-02CC-453D-838E-F69EB3090294}" type="pres">
      <dgm:prSet presAssocID="{48419346-4096-4EB4-9C82-8F468546AED6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D44CDF-4107-476B-9665-C69447D230CE}" type="pres">
      <dgm:prSet presAssocID="{3FA3CA2F-7241-4AD5-BFF3-A8944088226E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0423C7-6F61-4384-B411-DA458E362A46}" type="pres">
      <dgm:prSet presAssocID="{A26D60C2-480B-445E-B22A-7038443AD9A8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5B49EB-9AED-4F73-97DF-1685135284EB}" srcId="{9863CB12-CA67-4D4F-AC19-F8648DA2AA1F}" destId="{48419346-4096-4EB4-9C82-8F468546AED6}" srcOrd="1" destOrd="0" parTransId="{1D4D644F-952C-44AC-80F4-A1AFB141B8FA}" sibTransId="{19A00C8E-9079-4997-B864-2C5C53305ABC}"/>
    <dgm:cxn modelId="{3E2968B3-549C-4799-8AF8-7953E28406D7}" type="presOf" srcId="{48419346-4096-4EB4-9C82-8F468546AED6}" destId="{DA52EF52-02CC-453D-838E-F69EB3090294}" srcOrd="0" destOrd="0" presId="urn:microsoft.com/office/officeart/2005/8/layout/cycle3"/>
    <dgm:cxn modelId="{695FD4D2-AC45-4DB3-BC8D-4FA64E395C08}" type="presOf" srcId="{9863CB12-CA67-4D4F-AC19-F8648DA2AA1F}" destId="{7726B637-C468-47AD-AB67-2FEF1A833FBE}" srcOrd="0" destOrd="0" presId="urn:microsoft.com/office/officeart/2005/8/layout/cycle3"/>
    <dgm:cxn modelId="{C367455C-15E8-46C8-BA51-EBF666A3CA17}" srcId="{9863CB12-CA67-4D4F-AC19-F8648DA2AA1F}" destId="{A26D60C2-480B-445E-B22A-7038443AD9A8}" srcOrd="3" destOrd="0" parTransId="{CC1ED323-1221-486C-BBFC-FF17F634CB52}" sibTransId="{7868A3F3-7CE2-4980-9E7C-F7A699614137}"/>
    <dgm:cxn modelId="{E7AB95CA-85A6-42EB-8876-405C9BCF7ABF}" srcId="{9863CB12-CA67-4D4F-AC19-F8648DA2AA1F}" destId="{4BFB1554-6415-4B81-BA08-A94214D921CE}" srcOrd="0" destOrd="0" parTransId="{3B414013-7000-4D8A-854E-82C88DECEDBB}" sibTransId="{C2BCEF03-99F3-4704-A1FE-E9162B62AC80}"/>
    <dgm:cxn modelId="{11BF5651-C4DC-4518-927B-1330AAC35965}" type="presOf" srcId="{C2BCEF03-99F3-4704-A1FE-E9162B62AC80}" destId="{E01AF26A-36C1-4A2E-9BD0-DD376020269B}" srcOrd="0" destOrd="0" presId="urn:microsoft.com/office/officeart/2005/8/layout/cycle3"/>
    <dgm:cxn modelId="{867E956A-AFDA-4B39-9848-A72DB2DFBC77}" type="presOf" srcId="{3FA3CA2F-7241-4AD5-BFF3-A8944088226E}" destId="{B1D44CDF-4107-476B-9665-C69447D230CE}" srcOrd="0" destOrd="0" presId="urn:microsoft.com/office/officeart/2005/8/layout/cycle3"/>
    <dgm:cxn modelId="{B75FA5E9-94AC-4A92-9827-8012A71FA064}" srcId="{9863CB12-CA67-4D4F-AC19-F8648DA2AA1F}" destId="{3FA3CA2F-7241-4AD5-BFF3-A8944088226E}" srcOrd="2" destOrd="0" parTransId="{0F2F9E78-5196-4DE4-9223-1FCFF3E30E23}" sibTransId="{F37A4EF6-09E8-4BC4-9EE6-6FCAB8D2461D}"/>
    <dgm:cxn modelId="{DC3FB619-CB79-4E5C-9590-249CF4AFB774}" type="presOf" srcId="{4BFB1554-6415-4B81-BA08-A94214D921CE}" destId="{BAD1C854-CE9E-48B3-8B67-8C29635C1F55}" srcOrd="0" destOrd="0" presId="urn:microsoft.com/office/officeart/2005/8/layout/cycle3"/>
    <dgm:cxn modelId="{3F4E45D7-E1EC-42AB-AD06-0F82DDF6129A}" type="presOf" srcId="{A26D60C2-480B-445E-B22A-7038443AD9A8}" destId="{880423C7-6F61-4384-B411-DA458E362A46}" srcOrd="0" destOrd="0" presId="urn:microsoft.com/office/officeart/2005/8/layout/cycle3"/>
    <dgm:cxn modelId="{2B927488-3176-47CC-9543-C28ED22B33B3}" type="presParOf" srcId="{7726B637-C468-47AD-AB67-2FEF1A833FBE}" destId="{18D1D3B7-BA97-4CE3-A274-49A6520ABCE4}" srcOrd="0" destOrd="0" presId="urn:microsoft.com/office/officeart/2005/8/layout/cycle3"/>
    <dgm:cxn modelId="{B2F4C43E-9AD7-42C1-832A-E2DE7C5F4E4B}" type="presParOf" srcId="{18D1D3B7-BA97-4CE3-A274-49A6520ABCE4}" destId="{BAD1C854-CE9E-48B3-8B67-8C29635C1F55}" srcOrd="0" destOrd="0" presId="urn:microsoft.com/office/officeart/2005/8/layout/cycle3"/>
    <dgm:cxn modelId="{9AE7D7E1-EDE8-44F1-86A4-F5B12899FD9C}" type="presParOf" srcId="{18D1D3B7-BA97-4CE3-A274-49A6520ABCE4}" destId="{E01AF26A-36C1-4A2E-9BD0-DD376020269B}" srcOrd="1" destOrd="0" presId="urn:microsoft.com/office/officeart/2005/8/layout/cycle3"/>
    <dgm:cxn modelId="{913D64A6-AA91-4DA0-BB3D-A7D139A4CD9D}" type="presParOf" srcId="{18D1D3B7-BA97-4CE3-A274-49A6520ABCE4}" destId="{DA52EF52-02CC-453D-838E-F69EB3090294}" srcOrd="2" destOrd="0" presId="urn:microsoft.com/office/officeart/2005/8/layout/cycle3"/>
    <dgm:cxn modelId="{D8B2ACA3-9442-407F-BDAC-6D4C71B9D059}" type="presParOf" srcId="{18D1D3B7-BA97-4CE3-A274-49A6520ABCE4}" destId="{B1D44CDF-4107-476B-9665-C69447D230CE}" srcOrd="3" destOrd="0" presId="urn:microsoft.com/office/officeart/2005/8/layout/cycle3"/>
    <dgm:cxn modelId="{2329489D-929F-4855-94C3-0197BC4ADB9C}" type="presParOf" srcId="{18D1D3B7-BA97-4CE3-A274-49A6520ABCE4}" destId="{880423C7-6F61-4384-B411-DA458E362A46}" srcOrd="4" destOrd="0" presId="urn:microsoft.com/office/officeart/2005/8/layout/cycle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E28FB36-35E7-4C9C-8E74-31B96094C9C2}" type="doc">
      <dgm:prSet loTypeId="urn:microsoft.com/office/officeart/2005/8/layout/hierarchy5" loCatId="hierarchy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7EDC9160-2B21-4090-B1F0-B447836596D4}">
      <dgm:prSet phldrT="[Текст]"/>
      <dgm:spPr/>
      <dgm:t>
        <a:bodyPr/>
        <a:lstStyle/>
        <a:p>
          <a:r>
            <a:rPr lang="uk-UA" b="1" dirty="0" smtClean="0"/>
            <a:t>Типи уроків</a:t>
          </a:r>
          <a:endParaRPr lang="ru-RU" b="1" dirty="0"/>
        </a:p>
      </dgm:t>
    </dgm:pt>
    <dgm:pt modelId="{EF495C0A-EB70-46C9-84BB-3CEA6F3F726F}" type="parTrans" cxnId="{507EB2C7-138A-4958-A821-91029F7B1EEB}">
      <dgm:prSet/>
      <dgm:spPr/>
      <dgm:t>
        <a:bodyPr/>
        <a:lstStyle/>
        <a:p>
          <a:endParaRPr lang="ru-RU"/>
        </a:p>
      </dgm:t>
    </dgm:pt>
    <dgm:pt modelId="{EECB0AD0-F2D7-4387-83F4-E9DBEC87053E}" type="sibTrans" cxnId="{507EB2C7-138A-4958-A821-91029F7B1EEB}">
      <dgm:prSet/>
      <dgm:spPr/>
      <dgm:t>
        <a:bodyPr/>
        <a:lstStyle/>
        <a:p>
          <a:endParaRPr lang="ru-RU"/>
        </a:p>
      </dgm:t>
    </dgm:pt>
    <dgm:pt modelId="{137252D6-1052-45BC-B23D-4C7F7F955F88}">
      <dgm:prSet phldrT="[Текст]"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засвоєння нового матеріалу</a:t>
          </a:r>
          <a:endParaRPr lang="ru-RU" dirty="0"/>
        </a:p>
      </dgm:t>
    </dgm:pt>
    <dgm:pt modelId="{95B368CD-810D-4DB7-9EA7-C0389D30EC11}" type="parTrans" cxnId="{61D988E2-BF37-4219-8187-A9BB073D9356}">
      <dgm:prSet/>
      <dgm:spPr/>
      <dgm:t>
        <a:bodyPr/>
        <a:lstStyle/>
        <a:p>
          <a:endParaRPr lang="ru-RU"/>
        </a:p>
      </dgm:t>
    </dgm:pt>
    <dgm:pt modelId="{39830E30-0DE9-4674-97BA-55E867492C82}" type="sibTrans" cxnId="{61D988E2-BF37-4219-8187-A9BB073D9356}">
      <dgm:prSet/>
      <dgm:spPr/>
      <dgm:t>
        <a:bodyPr/>
        <a:lstStyle/>
        <a:p>
          <a:endParaRPr lang="ru-RU"/>
        </a:p>
      </dgm:t>
    </dgm:pt>
    <dgm:pt modelId="{3E9ECB55-922F-4A74-BEF9-8121E4A5A6A7}">
      <dgm:prSet phldrT="[Текст]"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повторення та узагальнення знань і вмінь</a:t>
          </a:r>
          <a:endParaRPr lang="ru-RU" dirty="0"/>
        </a:p>
      </dgm:t>
    </dgm:pt>
    <dgm:pt modelId="{F7B0D232-1A3B-400D-9EE9-C03585E0B1C8}" type="sibTrans" cxnId="{ACBD7BF8-5F2A-4E0E-99E8-AB383DE844E8}">
      <dgm:prSet/>
      <dgm:spPr/>
      <dgm:t>
        <a:bodyPr/>
        <a:lstStyle/>
        <a:p>
          <a:endParaRPr lang="ru-RU"/>
        </a:p>
      </dgm:t>
    </dgm:pt>
    <dgm:pt modelId="{CF696A96-925C-4649-9D4C-DA6B74B76B3B}" type="parTrans" cxnId="{ACBD7BF8-5F2A-4E0E-99E8-AB383DE844E8}">
      <dgm:prSet/>
      <dgm:spPr/>
      <dgm:t>
        <a:bodyPr/>
        <a:lstStyle/>
        <a:p>
          <a:endParaRPr lang="ru-RU"/>
        </a:p>
      </dgm:t>
    </dgm:pt>
    <dgm:pt modelId="{97C79154-02C1-41C7-A67D-2791CCDA2606}">
      <dgm:prSet phldrT="[Текст]"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перевірки та контролю результатів навчання</a:t>
          </a:r>
          <a:endParaRPr lang="ru-RU" dirty="0"/>
        </a:p>
      </dgm:t>
    </dgm:pt>
    <dgm:pt modelId="{D6B393A8-1226-421C-906C-1F30A9192FE5}" type="sibTrans" cxnId="{87ABBEAE-468E-4EE1-A15E-846AAEAD9088}">
      <dgm:prSet/>
      <dgm:spPr/>
      <dgm:t>
        <a:bodyPr/>
        <a:lstStyle/>
        <a:p>
          <a:endParaRPr lang="ru-RU"/>
        </a:p>
      </dgm:t>
    </dgm:pt>
    <dgm:pt modelId="{7F58ECC6-9632-4950-96F1-F1BFD17F6257}" type="parTrans" cxnId="{87ABBEAE-468E-4EE1-A15E-846AAEAD9088}">
      <dgm:prSet/>
      <dgm:spPr/>
      <dgm:t>
        <a:bodyPr/>
        <a:lstStyle/>
        <a:p>
          <a:endParaRPr lang="ru-RU"/>
        </a:p>
      </dgm:t>
    </dgm:pt>
    <dgm:pt modelId="{C6B6C4F3-9451-497B-B163-CCFD310FA1D9}" type="pres">
      <dgm:prSet presAssocID="{EE28FB36-35E7-4C9C-8E74-31B96094C9C2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86CBCE-5DC3-4CA5-A9DA-70F20EB58967}" type="pres">
      <dgm:prSet presAssocID="{EE28FB36-35E7-4C9C-8E74-31B96094C9C2}" presName="hierFlow" presStyleCnt="0"/>
      <dgm:spPr/>
      <dgm:t>
        <a:bodyPr/>
        <a:lstStyle/>
        <a:p>
          <a:endParaRPr lang="ru-RU"/>
        </a:p>
      </dgm:t>
    </dgm:pt>
    <dgm:pt modelId="{62CD6802-818F-4ECD-AE76-B86EDD19E590}" type="pres">
      <dgm:prSet presAssocID="{EE28FB36-35E7-4C9C-8E74-31B96094C9C2}" presName="hierChild1" presStyleCnt="0">
        <dgm:presLayoutVars>
          <dgm:chPref val="1"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B67C7EAF-3FB3-43AA-A83F-BB828163224A}" type="pres">
      <dgm:prSet presAssocID="{7EDC9160-2B21-4090-B1F0-B447836596D4}" presName="Name17" presStyleCnt="0"/>
      <dgm:spPr/>
      <dgm:t>
        <a:bodyPr/>
        <a:lstStyle/>
        <a:p>
          <a:endParaRPr lang="ru-RU"/>
        </a:p>
      </dgm:t>
    </dgm:pt>
    <dgm:pt modelId="{B5F06AF2-1166-4410-B44A-C8BF5554B2A2}" type="pres">
      <dgm:prSet presAssocID="{7EDC9160-2B21-4090-B1F0-B447836596D4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B19EC34-A1E4-4FE3-8161-829BC7C2F0AF}" type="pres">
      <dgm:prSet presAssocID="{7EDC9160-2B21-4090-B1F0-B447836596D4}" presName="hierChild2" presStyleCnt="0"/>
      <dgm:spPr/>
      <dgm:t>
        <a:bodyPr/>
        <a:lstStyle/>
        <a:p>
          <a:endParaRPr lang="ru-RU"/>
        </a:p>
      </dgm:t>
    </dgm:pt>
    <dgm:pt modelId="{C968EC57-D2F4-464D-9870-E655932FF227}" type="pres">
      <dgm:prSet presAssocID="{95B368CD-810D-4DB7-9EA7-C0389D30EC11}" presName="Name25" presStyleLbl="parChTrans1D2" presStyleIdx="0" presStyleCnt="3"/>
      <dgm:spPr/>
      <dgm:t>
        <a:bodyPr/>
        <a:lstStyle/>
        <a:p>
          <a:endParaRPr lang="ru-RU"/>
        </a:p>
      </dgm:t>
    </dgm:pt>
    <dgm:pt modelId="{EC94A5EF-2B2E-4DAA-9B55-7B095CE9C62A}" type="pres">
      <dgm:prSet presAssocID="{95B368CD-810D-4DB7-9EA7-C0389D30EC11}" presName="connTx" presStyleLbl="parChTrans1D2" presStyleIdx="0" presStyleCnt="3"/>
      <dgm:spPr/>
      <dgm:t>
        <a:bodyPr/>
        <a:lstStyle/>
        <a:p>
          <a:endParaRPr lang="ru-RU"/>
        </a:p>
      </dgm:t>
    </dgm:pt>
    <dgm:pt modelId="{4F31450E-CEFA-4E03-8A46-A9331FB0CE0E}" type="pres">
      <dgm:prSet presAssocID="{137252D6-1052-45BC-B23D-4C7F7F955F88}" presName="Name30" presStyleCnt="0"/>
      <dgm:spPr/>
      <dgm:t>
        <a:bodyPr/>
        <a:lstStyle/>
        <a:p>
          <a:endParaRPr lang="ru-RU"/>
        </a:p>
      </dgm:t>
    </dgm:pt>
    <dgm:pt modelId="{EBCCF249-BA78-4CA0-8118-B8DDF25C8786}" type="pres">
      <dgm:prSet presAssocID="{137252D6-1052-45BC-B23D-4C7F7F955F88}" presName="level2Shape" presStyleLbl="node2" presStyleIdx="0" presStyleCnt="3"/>
      <dgm:spPr/>
      <dgm:t>
        <a:bodyPr/>
        <a:lstStyle/>
        <a:p>
          <a:endParaRPr lang="ru-RU"/>
        </a:p>
      </dgm:t>
    </dgm:pt>
    <dgm:pt modelId="{0D950710-D245-433B-9AC5-73527C923AC3}" type="pres">
      <dgm:prSet presAssocID="{137252D6-1052-45BC-B23D-4C7F7F955F88}" presName="hierChild3" presStyleCnt="0"/>
      <dgm:spPr/>
      <dgm:t>
        <a:bodyPr/>
        <a:lstStyle/>
        <a:p>
          <a:endParaRPr lang="ru-RU"/>
        </a:p>
      </dgm:t>
    </dgm:pt>
    <dgm:pt modelId="{8216564B-70F2-4E20-A416-39C85BCD2950}" type="pres">
      <dgm:prSet presAssocID="{CF696A96-925C-4649-9D4C-DA6B74B76B3B}" presName="Name25" presStyleLbl="parChTrans1D2" presStyleIdx="1" presStyleCnt="3"/>
      <dgm:spPr/>
      <dgm:t>
        <a:bodyPr/>
        <a:lstStyle/>
        <a:p>
          <a:endParaRPr lang="ru-RU"/>
        </a:p>
      </dgm:t>
    </dgm:pt>
    <dgm:pt modelId="{ACA066BF-0774-4604-B91E-072B39FC158C}" type="pres">
      <dgm:prSet presAssocID="{CF696A96-925C-4649-9D4C-DA6B74B76B3B}" presName="connTx" presStyleLbl="parChTrans1D2" presStyleIdx="1" presStyleCnt="3"/>
      <dgm:spPr/>
      <dgm:t>
        <a:bodyPr/>
        <a:lstStyle/>
        <a:p>
          <a:endParaRPr lang="ru-RU"/>
        </a:p>
      </dgm:t>
    </dgm:pt>
    <dgm:pt modelId="{C29F28B6-54C6-47ED-A5CE-91D475CE236E}" type="pres">
      <dgm:prSet presAssocID="{3E9ECB55-922F-4A74-BEF9-8121E4A5A6A7}" presName="Name30" presStyleCnt="0"/>
      <dgm:spPr/>
      <dgm:t>
        <a:bodyPr/>
        <a:lstStyle/>
        <a:p>
          <a:endParaRPr lang="ru-RU"/>
        </a:p>
      </dgm:t>
    </dgm:pt>
    <dgm:pt modelId="{9F4BC953-8777-46A0-BF39-DA15A2B3154A}" type="pres">
      <dgm:prSet presAssocID="{3E9ECB55-922F-4A74-BEF9-8121E4A5A6A7}" presName="level2Shape" presStyleLbl="node2" presStyleIdx="1" presStyleCnt="3"/>
      <dgm:spPr/>
      <dgm:t>
        <a:bodyPr/>
        <a:lstStyle/>
        <a:p>
          <a:endParaRPr lang="ru-RU"/>
        </a:p>
      </dgm:t>
    </dgm:pt>
    <dgm:pt modelId="{C8E5C81B-A311-4711-92CA-3FD96D544B55}" type="pres">
      <dgm:prSet presAssocID="{3E9ECB55-922F-4A74-BEF9-8121E4A5A6A7}" presName="hierChild3" presStyleCnt="0"/>
      <dgm:spPr/>
      <dgm:t>
        <a:bodyPr/>
        <a:lstStyle/>
        <a:p>
          <a:endParaRPr lang="ru-RU"/>
        </a:p>
      </dgm:t>
    </dgm:pt>
    <dgm:pt modelId="{E68B5159-200C-4BFA-A972-B28D84E8FBC9}" type="pres">
      <dgm:prSet presAssocID="{7F58ECC6-9632-4950-96F1-F1BFD17F6257}" presName="Name25" presStyleLbl="parChTrans1D2" presStyleIdx="2" presStyleCnt="3"/>
      <dgm:spPr/>
      <dgm:t>
        <a:bodyPr/>
        <a:lstStyle/>
        <a:p>
          <a:endParaRPr lang="ru-RU"/>
        </a:p>
      </dgm:t>
    </dgm:pt>
    <dgm:pt modelId="{B149FAB9-D35F-4257-BBED-A03BEF6380B4}" type="pres">
      <dgm:prSet presAssocID="{7F58ECC6-9632-4950-96F1-F1BFD17F6257}" presName="connTx" presStyleLbl="parChTrans1D2" presStyleIdx="2" presStyleCnt="3"/>
      <dgm:spPr/>
      <dgm:t>
        <a:bodyPr/>
        <a:lstStyle/>
        <a:p>
          <a:endParaRPr lang="ru-RU"/>
        </a:p>
      </dgm:t>
    </dgm:pt>
    <dgm:pt modelId="{CCAA2AF5-F4E3-47CE-BA37-0F90D2C3AC02}" type="pres">
      <dgm:prSet presAssocID="{97C79154-02C1-41C7-A67D-2791CCDA2606}" presName="Name30" presStyleCnt="0"/>
      <dgm:spPr/>
      <dgm:t>
        <a:bodyPr/>
        <a:lstStyle/>
        <a:p>
          <a:endParaRPr lang="ru-RU"/>
        </a:p>
      </dgm:t>
    </dgm:pt>
    <dgm:pt modelId="{7291307E-697D-4A90-97F4-91CC7B6DA65E}" type="pres">
      <dgm:prSet presAssocID="{97C79154-02C1-41C7-A67D-2791CCDA2606}" presName="level2Shape" presStyleLbl="node2" presStyleIdx="2" presStyleCnt="3"/>
      <dgm:spPr/>
      <dgm:t>
        <a:bodyPr/>
        <a:lstStyle/>
        <a:p>
          <a:endParaRPr lang="ru-RU"/>
        </a:p>
      </dgm:t>
    </dgm:pt>
    <dgm:pt modelId="{7FE32541-7DA9-420F-AC56-7286C6B5AA22}" type="pres">
      <dgm:prSet presAssocID="{97C79154-02C1-41C7-A67D-2791CCDA2606}" presName="hierChild3" presStyleCnt="0"/>
      <dgm:spPr/>
      <dgm:t>
        <a:bodyPr/>
        <a:lstStyle/>
        <a:p>
          <a:endParaRPr lang="ru-RU"/>
        </a:p>
      </dgm:t>
    </dgm:pt>
    <dgm:pt modelId="{1BE9312A-B9A2-4148-97DB-A050C292445E}" type="pres">
      <dgm:prSet presAssocID="{EE28FB36-35E7-4C9C-8E74-31B96094C9C2}" presName="bgShapesFlow" presStyleCnt="0"/>
      <dgm:spPr/>
      <dgm:t>
        <a:bodyPr/>
        <a:lstStyle/>
        <a:p>
          <a:endParaRPr lang="ru-RU"/>
        </a:p>
      </dgm:t>
    </dgm:pt>
  </dgm:ptLst>
  <dgm:cxnLst>
    <dgm:cxn modelId="{D4CBECE5-9A0B-41B5-8AAE-CFF37C8F116E}" type="presOf" srcId="{95B368CD-810D-4DB7-9EA7-C0389D30EC11}" destId="{C968EC57-D2F4-464D-9870-E655932FF227}" srcOrd="0" destOrd="0" presId="urn:microsoft.com/office/officeart/2005/8/layout/hierarchy5"/>
    <dgm:cxn modelId="{5AD58F16-15DE-440D-A378-2A67D1E477D6}" type="presOf" srcId="{CF696A96-925C-4649-9D4C-DA6B74B76B3B}" destId="{8216564B-70F2-4E20-A416-39C85BCD2950}" srcOrd="0" destOrd="0" presId="urn:microsoft.com/office/officeart/2005/8/layout/hierarchy5"/>
    <dgm:cxn modelId="{ACBD7BF8-5F2A-4E0E-99E8-AB383DE844E8}" srcId="{7EDC9160-2B21-4090-B1F0-B447836596D4}" destId="{3E9ECB55-922F-4A74-BEF9-8121E4A5A6A7}" srcOrd="1" destOrd="0" parTransId="{CF696A96-925C-4649-9D4C-DA6B74B76B3B}" sibTransId="{F7B0D232-1A3B-400D-9EE9-C03585E0B1C8}"/>
    <dgm:cxn modelId="{E470F653-F933-4AAD-B7E8-FBF00FC29A07}" type="presOf" srcId="{97C79154-02C1-41C7-A67D-2791CCDA2606}" destId="{7291307E-697D-4A90-97F4-91CC7B6DA65E}" srcOrd="0" destOrd="0" presId="urn:microsoft.com/office/officeart/2005/8/layout/hierarchy5"/>
    <dgm:cxn modelId="{F1C0E29A-05F7-4A08-AF5A-9B147983D1C0}" type="presOf" srcId="{7F58ECC6-9632-4950-96F1-F1BFD17F6257}" destId="{B149FAB9-D35F-4257-BBED-A03BEF6380B4}" srcOrd="1" destOrd="0" presId="urn:microsoft.com/office/officeart/2005/8/layout/hierarchy5"/>
    <dgm:cxn modelId="{E415EE53-BD2E-417D-9438-589A9B4D6050}" type="presOf" srcId="{3E9ECB55-922F-4A74-BEF9-8121E4A5A6A7}" destId="{9F4BC953-8777-46A0-BF39-DA15A2B3154A}" srcOrd="0" destOrd="0" presId="urn:microsoft.com/office/officeart/2005/8/layout/hierarchy5"/>
    <dgm:cxn modelId="{87ABBEAE-468E-4EE1-A15E-846AAEAD9088}" srcId="{7EDC9160-2B21-4090-B1F0-B447836596D4}" destId="{97C79154-02C1-41C7-A67D-2791CCDA2606}" srcOrd="2" destOrd="0" parTransId="{7F58ECC6-9632-4950-96F1-F1BFD17F6257}" sibTransId="{D6B393A8-1226-421C-906C-1F30A9192FE5}"/>
    <dgm:cxn modelId="{9982491F-7197-4EDD-83C7-37E896652FAF}" type="presOf" srcId="{95B368CD-810D-4DB7-9EA7-C0389D30EC11}" destId="{EC94A5EF-2B2E-4DAA-9B55-7B095CE9C62A}" srcOrd="1" destOrd="0" presId="urn:microsoft.com/office/officeart/2005/8/layout/hierarchy5"/>
    <dgm:cxn modelId="{BA12686A-6390-4FF0-92BA-C77BE85DE8AD}" type="presOf" srcId="{137252D6-1052-45BC-B23D-4C7F7F955F88}" destId="{EBCCF249-BA78-4CA0-8118-B8DDF25C8786}" srcOrd="0" destOrd="0" presId="urn:microsoft.com/office/officeart/2005/8/layout/hierarchy5"/>
    <dgm:cxn modelId="{040AFE94-E3D7-4743-8C88-B2FD512DB44C}" type="presOf" srcId="{7EDC9160-2B21-4090-B1F0-B447836596D4}" destId="{B5F06AF2-1166-4410-B44A-C8BF5554B2A2}" srcOrd="0" destOrd="0" presId="urn:microsoft.com/office/officeart/2005/8/layout/hierarchy5"/>
    <dgm:cxn modelId="{9C58042E-D381-4119-A6C7-B4D08B0D7AAC}" type="presOf" srcId="{EE28FB36-35E7-4C9C-8E74-31B96094C9C2}" destId="{C6B6C4F3-9451-497B-B163-CCFD310FA1D9}" srcOrd="0" destOrd="0" presId="urn:microsoft.com/office/officeart/2005/8/layout/hierarchy5"/>
    <dgm:cxn modelId="{426AC86E-FD2F-43AF-AD10-5CD7B7F6FD5E}" type="presOf" srcId="{CF696A96-925C-4649-9D4C-DA6B74B76B3B}" destId="{ACA066BF-0774-4604-B91E-072B39FC158C}" srcOrd="1" destOrd="0" presId="urn:microsoft.com/office/officeart/2005/8/layout/hierarchy5"/>
    <dgm:cxn modelId="{507EB2C7-138A-4958-A821-91029F7B1EEB}" srcId="{EE28FB36-35E7-4C9C-8E74-31B96094C9C2}" destId="{7EDC9160-2B21-4090-B1F0-B447836596D4}" srcOrd="0" destOrd="0" parTransId="{EF495C0A-EB70-46C9-84BB-3CEA6F3F726F}" sibTransId="{EECB0AD0-F2D7-4387-83F4-E9DBEC87053E}"/>
    <dgm:cxn modelId="{61D988E2-BF37-4219-8187-A9BB073D9356}" srcId="{7EDC9160-2B21-4090-B1F0-B447836596D4}" destId="{137252D6-1052-45BC-B23D-4C7F7F955F88}" srcOrd="0" destOrd="0" parTransId="{95B368CD-810D-4DB7-9EA7-C0389D30EC11}" sibTransId="{39830E30-0DE9-4674-97BA-55E867492C82}"/>
    <dgm:cxn modelId="{17EF3767-D85C-4FC2-80FF-3D5EF80619DC}" type="presOf" srcId="{7F58ECC6-9632-4950-96F1-F1BFD17F6257}" destId="{E68B5159-200C-4BFA-A972-B28D84E8FBC9}" srcOrd="0" destOrd="0" presId="urn:microsoft.com/office/officeart/2005/8/layout/hierarchy5"/>
    <dgm:cxn modelId="{826C5FBA-58BA-4DCA-8207-5E00D9CC6B17}" type="presParOf" srcId="{C6B6C4F3-9451-497B-B163-CCFD310FA1D9}" destId="{9386CBCE-5DC3-4CA5-A9DA-70F20EB58967}" srcOrd="0" destOrd="0" presId="urn:microsoft.com/office/officeart/2005/8/layout/hierarchy5"/>
    <dgm:cxn modelId="{F4B5C10F-4B5B-4E47-A9B9-2F5184E18974}" type="presParOf" srcId="{9386CBCE-5DC3-4CA5-A9DA-70F20EB58967}" destId="{62CD6802-818F-4ECD-AE76-B86EDD19E590}" srcOrd="0" destOrd="0" presId="urn:microsoft.com/office/officeart/2005/8/layout/hierarchy5"/>
    <dgm:cxn modelId="{EDC3D6F8-011F-4D8D-8461-BF00A340D77A}" type="presParOf" srcId="{62CD6802-818F-4ECD-AE76-B86EDD19E590}" destId="{B67C7EAF-3FB3-43AA-A83F-BB828163224A}" srcOrd="0" destOrd="0" presId="urn:microsoft.com/office/officeart/2005/8/layout/hierarchy5"/>
    <dgm:cxn modelId="{4875C7EC-70A9-4308-B295-84AB93950D11}" type="presParOf" srcId="{B67C7EAF-3FB3-43AA-A83F-BB828163224A}" destId="{B5F06AF2-1166-4410-B44A-C8BF5554B2A2}" srcOrd="0" destOrd="0" presId="urn:microsoft.com/office/officeart/2005/8/layout/hierarchy5"/>
    <dgm:cxn modelId="{DCA71885-4309-43FF-80AD-4B205D15C5FB}" type="presParOf" srcId="{B67C7EAF-3FB3-43AA-A83F-BB828163224A}" destId="{6B19EC34-A1E4-4FE3-8161-829BC7C2F0AF}" srcOrd="1" destOrd="0" presId="urn:microsoft.com/office/officeart/2005/8/layout/hierarchy5"/>
    <dgm:cxn modelId="{A1FE4E2A-88FC-4DC8-8EC5-DE1254F24451}" type="presParOf" srcId="{6B19EC34-A1E4-4FE3-8161-829BC7C2F0AF}" destId="{C968EC57-D2F4-464D-9870-E655932FF227}" srcOrd="0" destOrd="0" presId="urn:microsoft.com/office/officeart/2005/8/layout/hierarchy5"/>
    <dgm:cxn modelId="{0152F53F-48FE-42BE-B953-BEF9E9ADC974}" type="presParOf" srcId="{C968EC57-D2F4-464D-9870-E655932FF227}" destId="{EC94A5EF-2B2E-4DAA-9B55-7B095CE9C62A}" srcOrd="0" destOrd="0" presId="urn:microsoft.com/office/officeart/2005/8/layout/hierarchy5"/>
    <dgm:cxn modelId="{0860AB76-EA31-4B9F-AB4D-D67F1775D0DB}" type="presParOf" srcId="{6B19EC34-A1E4-4FE3-8161-829BC7C2F0AF}" destId="{4F31450E-CEFA-4E03-8A46-A9331FB0CE0E}" srcOrd="1" destOrd="0" presId="urn:microsoft.com/office/officeart/2005/8/layout/hierarchy5"/>
    <dgm:cxn modelId="{60CCD59B-A9B6-4BA1-8872-F89338BC51BA}" type="presParOf" srcId="{4F31450E-CEFA-4E03-8A46-A9331FB0CE0E}" destId="{EBCCF249-BA78-4CA0-8118-B8DDF25C8786}" srcOrd="0" destOrd="0" presId="urn:microsoft.com/office/officeart/2005/8/layout/hierarchy5"/>
    <dgm:cxn modelId="{373C7F99-9BE9-416E-B0D5-5FF412EBC669}" type="presParOf" srcId="{4F31450E-CEFA-4E03-8A46-A9331FB0CE0E}" destId="{0D950710-D245-433B-9AC5-73527C923AC3}" srcOrd="1" destOrd="0" presId="urn:microsoft.com/office/officeart/2005/8/layout/hierarchy5"/>
    <dgm:cxn modelId="{1AFEBA6B-82B9-407B-BD37-B99DF7899B70}" type="presParOf" srcId="{6B19EC34-A1E4-4FE3-8161-829BC7C2F0AF}" destId="{8216564B-70F2-4E20-A416-39C85BCD2950}" srcOrd="2" destOrd="0" presId="urn:microsoft.com/office/officeart/2005/8/layout/hierarchy5"/>
    <dgm:cxn modelId="{BEC87D3C-4981-4215-8D9B-6EEF527EB8D5}" type="presParOf" srcId="{8216564B-70F2-4E20-A416-39C85BCD2950}" destId="{ACA066BF-0774-4604-B91E-072B39FC158C}" srcOrd="0" destOrd="0" presId="urn:microsoft.com/office/officeart/2005/8/layout/hierarchy5"/>
    <dgm:cxn modelId="{56EAFA15-34C7-4E32-A699-C0FF96B4121F}" type="presParOf" srcId="{6B19EC34-A1E4-4FE3-8161-829BC7C2F0AF}" destId="{C29F28B6-54C6-47ED-A5CE-91D475CE236E}" srcOrd="3" destOrd="0" presId="urn:microsoft.com/office/officeart/2005/8/layout/hierarchy5"/>
    <dgm:cxn modelId="{531F0C61-ACB2-4CD8-9A95-EC6E7CB73197}" type="presParOf" srcId="{C29F28B6-54C6-47ED-A5CE-91D475CE236E}" destId="{9F4BC953-8777-46A0-BF39-DA15A2B3154A}" srcOrd="0" destOrd="0" presId="urn:microsoft.com/office/officeart/2005/8/layout/hierarchy5"/>
    <dgm:cxn modelId="{5FCA83D0-CBCD-47C4-87A2-67044C6BBAEC}" type="presParOf" srcId="{C29F28B6-54C6-47ED-A5CE-91D475CE236E}" destId="{C8E5C81B-A311-4711-92CA-3FD96D544B55}" srcOrd="1" destOrd="0" presId="urn:microsoft.com/office/officeart/2005/8/layout/hierarchy5"/>
    <dgm:cxn modelId="{D62D30BD-FFC2-411F-89FD-4B7BE19FCC52}" type="presParOf" srcId="{6B19EC34-A1E4-4FE3-8161-829BC7C2F0AF}" destId="{E68B5159-200C-4BFA-A972-B28D84E8FBC9}" srcOrd="4" destOrd="0" presId="urn:microsoft.com/office/officeart/2005/8/layout/hierarchy5"/>
    <dgm:cxn modelId="{D439BBA9-3946-4C8F-8F90-92CA241FEADB}" type="presParOf" srcId="{E68B5159-200C-4BFA-A972-B28D84E8FBC9}" destId="{B149FAB9-D35F-4257-BBED-A03BEF6380B4}" srcOrd="0" destOrd="0" presId="urn:microsoft.com/office/officeart/2005/8/layout/hierarchy5"/>
    <dgm:cxn modelId="{0EC852C0-4BAE-4222-AEBE-131BE6B2E2B7}" type="presParOf" srcId="{6B19EC34-A1E4-4FE3-8161-829BC7C2F0AF}" destId="{CCAA2AF5-F4E3-47CE-BA37-0F90D2C3AC02}" srcOrd="5" destOrd="0" presId="urn:microsoft.com/office/officeart/2005/8/layout/hierarchy5"/>
    <dgm:cxn modelId="{DEB4717E-7293-4EBE-9850-C5C86A28E718}" type="presParOf" srcId="{CCAA2AF5-F4E3-47CE-BA37-0F90D2C3AC02}" destId="{7291307E-697D-4A90-97F4-91CC7B6DA65E}" srcOrd="0" destOrd="0" presId="urn:microsoft.com/office/officeart/2005/8/layout/hierarchy5"/>
    <dgm:cxn modelId="{6DA93520-A897-47E8-ABBF-6D199F2D3C9D}" type="presParOf" srcId="{CCAA2AF5-F4E3-47CE-BA37-0F90D2C3AC02}" destId="{7FE32541-7DA9-420F-AC56-7286C6B5AA22}" srcOrd="1" destOrd="0" presId="urn:microsoft.com/office/officeart/2005/8/layout/hierarchy5"/>
    <dgm:cxn modelId="{859121DF-6725-46DB-9473-C1F4C9A3C633}" type="presParOf" srcId="{C6B6C4F3-9451-497B-B163-CCFD310FA1D9}" destId="{1BE9312A-B9A2-4148-97DB-A050C292445E}" srcOrd="1" destOrd="0" presId="urn:microsoft.com/office/officeart/2005/8/layout/hierarchy5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59ADDF9-9240-4FD3-80BA-70ECBA30F503}" type="doc">
      <dgm:prSet loTypeId="urn:microsoft.com/office/officeart/2005/8/layout/default" loCatId="list" qsTypeId="urn:microsoft.com/office/officeart/2005/8/quickstyle/simple3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9B242BB9-B6AD-4588-8455-97D4D8323BD0}">
      <dgm:prSet phldrT="[Текст]" custT="1"/>
      <dgm:spPr/>
      <dgm:t>
        <a:bodyPr/>
        <a:lstStyle/>
        <a:p>
          <a:r>
            <a:rPr lang="uk-UA" sz="2800" dirty="0" smtClean="0">
              <a:latin typeface="Times New Roman" pitchFamily="18" charset="0"/>
              <a:cs typeface="Times New Roman" pitchFamily="18" charset="0"/>
            </a:rPr>
            <a:t>Поєднання різних цілей навчання - урок змішаного типу - </a:t>
          </a:r>
          <a:r>
            <a:rPr lang="uk-UA" sz="2800" b="1" dirty="0" smtClean="0">
              <a:latin typeface="Times New Roman" pitchFamily="18" charset="0"/>
              <a:cs typeface="Times New Roman" pitchFamily="18" charset="0"/>
            </a:rPr>
            <a:t>комбінований</a:t>
          </a:r>
          <a:endParaRPr lang="ru-RU" sz="2800" b="1" dirty="0"/>
        </a:p>
      </dgm:t>
    </dgm:pt>
    <dgm:pt modelId="{B0FB6A7C-2C3E-458C-A504-AA02ECF75450}" type="parTrans" cxnId="{4ADF5A1C-C777-4E50-8F98-27B29FD16A81}">
      <dgm:prSet/>
      <dgm:spPr/>
      <dgm:t>
        <a:bodyPr/>
        <a:lstStyle/>
        <a:p>
          <a:endParaRPr lang="ru-RU"/>
        </a:p>
      </dgm:t>
    </dgm:pt>
    <dgm:pt modelId="{A24387E6-9E2C-4429-8EB8-1CF028A9EFE6}" type="sibTrans" cxnId="{4ADF5A1C-C777-4E50-8F98-27B29FD16A81}">
      <dgm:prSet/>
      <dgm:spPr/>
      <dgm:t>
        <a:bodyPr/>
        <a:lstStyle/>
        <a:p>
          <a:endParaRPr lang="ru-RU"/>
        </a:p>
      </dgm:t>
    </dgm:pt>
    <dgm:pt modelId="{F8BAFDD7-8C3C-4FCE-9B81-30CD17A1E340}" type="pres">
      <dgm:prSet presAssocID="{659ADDF9-9240-4FD3-80BA-70ECBA30F50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8FBC59-825C-4E5A-9344-F7A5AC695A9B}" type="pres">
      <dgm:prSet presAssocID="{9B242BB9-B6AD-4588-8455-97D4D8323BD0}" presName="node" presStyleLbl="node1" presStyleIdx="0" presStyleCnt="1" custScaleY="263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89DF6C-0A1E-46A7-9517-A32976CF5CB0}" type="presOf" srcId="{659ADDF9-9240-4FD3-80BA-70ECBA30F503}" destId="{F8BAFDD7-8C3C-4FCE-9B81-30CD17A1E340}" srcOrd="0" destOrd="0" presId="urn:microsoft.com/office/officeart/2005/8/layout/default"/>
    <dgm:cxn modelId="{9845C557-8C6D-46EA-A7CD-7C0BB869C84E}" type="presOf" srcId="{9B242BB9-B6AD-4588-8455-97D4D8323BD0}" destId="{A38FBC59-825C-4E5A-9344-F7A5AC695A9B}" srcOrd="0" destOrd="0" presId="urn:microsoft.com/office/officeart/2005/8/layout/default"/>
    <dgm:cxn modelId="{4ADF5A1C-C777-4E50-8F98-27B29FD16A81}" srcId="{659ADDF9-9240-4FD3-80BA-70ECBA30F503}" destId="{9B242BB9-B6AD-4588-8455-97D4D8323BD0}" srcOrd="0" destOrd="0" parTransId="{B0FB6A7C-2C3E-458C-A504-AA02ECF75450}" sibTransId="{A24387E6-9E2C-4429-8EB8-1CF028A9EFE6}"/>
    <dgm:cxn modelId="{F82F0A1A-DFB6-409B-9B2D-293C6B80DEC6}" type="presParOf" srcId="{F8BAFDD7-8C3C-4FCE-9B81-30CD17A1E340}" destId="{A38FBC59-825C-4E5A-9344-F7A5AC695A9B}" srcOrd="0" destOrd="0" presId="urn:microsoft.com/office/officeart/2005/8/layout/default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AFA28D-D68E-41A5-8D27-9CD8FE344355}" type="doc">
      <dgm:prSet loTypeId="urn:microsoft.com/office/officeart/2005/8/layout/hList2" loCatId="list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4E5AA5BC-41DC-4A09-887C-D7C41244C957}">
      <dgm:prSet phldrT="[Текст]" custT="1"/>
      <dgm:spPr/>
      <dgm:t>
        <a:bodyPr/>
        <a:lstStyle/>
        <a:p>
          <a:r>
            <a:rPr lang="uk-UA" sz="2400" spc="-150" baseline="0" smtClean="0"/>
            <a:t>.</a:t>
          </a:r>
          <a:endParaRPr lang="ru-RU" sz="2400" spc="-150" baseline="0" dirty="0"/>
        </a:p>
      </dgm:t>
    </dgm:pt>
    <dgm:pt modelId="{09216048-2C21-4996-BEF8-A743A3168E95}" type="parTrans" cxnId="{E0387104-B589-43D8-8BA2-2AE24827A1B6}">
      <dgm:prSet/>
      <dgm:spPr/>
      <dgm:t>
        <a:bodyPr/>
        <a:lstStyle/>
        <a:p>
          <a:endParaRPr lang="ru-RU" sz="2400" spc="-150" baseline="0"/>
        </a:p>
      </dgm:t>
    </dgm:pt>
    <dgm:pt modelId="{C6891C13-2E88-45CF-8DF0-853AB6E707F7}" type="sibTrans" cxnId="{E0387104-B589-43D8-8BA2-2AE24827A1B6}">
      <dgm:prSet/>
      <dgm:spPr/>
      <dgm:t>
        <a:bodyPr/>
        <a:lstStyle/>
        <a:p>
          <a:endParaRPr lang="ru-RU" sz="2400" spc="-150" baseline="0"/>
        </a:p>
      </dgm:t>
    </dgm:pt>
    <dgm:pt modelId="{AFD0AA58-9E67-4201-B399-490FE9D99559}">
      <dgm:prSet phldrT="[Текст]" custT="1"/>
      <dgm:spPr/>
      <dgm:t>
        <a:bodyPr/>
        <a:lstStyle/>
        <a:p>
          <a:r>
            <a:rPr lang="uk-UA" sz="2400" spc="-150" baseline="0" dirty="0" smtClean="0">
              <a:latin typeface="Times New Roman" pitchFamily="18" charset="0"/>
              <a:cs typeface="Times New Roman" pitchFamily="18" charset="0"/>
            </a:rPr>
            <a:t>Формування поняття числа</a:t>
          </a:r>
          <a:endParaRPr lang="ru-RU" sz="2400" spc="-150" baseline="0" dirty="0"/>
        </a:p>
      </dgm:t>
    </dgm:pt>
    <dgm:pt modelId="{A2FF69D4-F632-4F60-BFCE-28324537D092}" type="parTrans" cxnId="{4D04B919-BEE9-49D5-854B-E6E7D04227E3}">
      <dgm:prSet/>
      <dgm:spPr/>
      <dgm:t>
        <a:bodyPr/>
        <a:lstStyle/>
        <a:p>
          <a:endParaRPr lang="ru-RU" sz="2400" spc="-150" baseline="0"/>
        </a:p>
      </dgm:t>
    </dgm:pt>
    <dgm:pt modelId="{399594A2-0457-4460-AF41-5A51A4805B03}" type="sibTrans" cxnId="{4D04B919-BEE9-49D5-854B-E6E7D04227E3}">
      <dgm:prSet/>
      <dgm:spPr/>
      <dgm:t>
        <a:bodyPr/>
        <a:lstStyle/>
        <a:p>
          <a:endParaRPr lang="ru-RU" sz="2400" spc="-150" baseline="0"/>
        </a:p>
      </dgm:t>
    </dgm:pt>
    <dgm:pt modelId="{42642F59-B02F-4DAA-BD35-D47974F95EFC}">
      <dgm:prSet phldrT="[Текст]" custT="1"/>
      <dgm:spPr/>
      <dgm:t>
        <a:bodyPr/>
        <a:lstStyle/>
        <a:p>
          <a:r>
            <a:rPr lang="uk-UA" sz="2400" spc="-150" baseline="0" smtClean="0"/>
            <a:t>.</a:t>
          </a:r>
          <a:endParaRPr lang="ru-RU" sz="2400" spc="-150" baseline="0" dirty="0"/>
        </a:p>
      </dgm:t>
    </dgm:pt>
    <dgm:pt modelId="{2BFA3DC0-1E55-40F3-86ED-0D3E5179F7CB}" type="parTrans" cxnId="{6A674142-B836-4C6E-941D-7FFE988D4F7C}">
      <dgm:prSet/>
      <dgm:spPr/>
      <dgm:t>
        <a:bodyPr/>
        <a:lstStyle/>
        <a:p>
          <a:endParaRPr lang="ru-RU" sz="2400" spc="-150" baseline="0"/>
        </a:p>
      </dgm:t>
    </dgm:pt>
    <dgm:pt modelId="{2219A123-A245-49E3-B38C-6DAE71AF2B57}" type="sibTrans" cxnId="{6A674142-B836-4C6E-941D-7FFE988D4F7C}">
      <dgm:prSet/>
      <dgm:spPr/>
      <dgm:t>
        <a:bodyPr/>
        <a:lstStyle/>
        <a:p>
          <a:endParaRPr lang="ru-RU" sz="2400" spc="-150" baseline="0"/>
        </a:p>
      </dgm:t>
    </dgm:pt>
    <dgm:pt modelId="{64FB0DA8-40D0-470D-B158-56F9D6860446}">
      <dgm:prSet phldrT="[Текст]" custT="1"/>
      <dgm:spPr/>
      <dgm:t>
        <a:bodyPr/>
        <a:lstStyle/>
        <a:p>
          <a:r>
            <a:rPr lang="uk-UA" sz="2400" spc="-150" baseline="0" dirty="0" smtClean="0">
              <a:latin typeface="Times New Roman" pitchFamily="18" charset="0"/>
              <a:cs typeface="Times New Roman" pitchFamily="18" charset="0"/>
            </a:rPr>
            <a:t>Формування обчислювальних навичок</a:t>
          </a:r>
          <a:endParaRPr lang="ru-RU" sz="2400" spc="-150" baseline="0" dirty="0"/>
        </a:p>
      </dgm:t>
    </dgm:pt>
    <dgm:pt modelId="{7E9D747D-04CE-443F-B713-BE029680DBA3}" type="parTrans" cxnId="{C8D9C580-6DCC-4021-AA27-11EFB4AFACA8}">
      <dgm:prSet/>
      <dgm:spPr/>
      <dgm:t>
        <a:bodyPr/>
        <a:lstStyle/>
        <a:p>
          <a:endParaRPr lang="ru-RU" sz="2400" spc="-150" baseline="0"/>
        </a:p>
      </dgm:t>
    </dgm:pt>
    <dgm:pt modelId="{5EAD6875-24ED-4D26-8AFB-2C417D7DAF77}" type="sibTrans" cxnId="{C8D9C580-6DCC-4021-AA27-11EFB4AFACA8}">
      <dgm:prSet/>
      <dgm:spPr/>
      <dgm:t>
        <a:bodyPr/>
        <a:lstStyle/>
        <a:p>
          <a:endParaRPr lang="ru-RU" sz="2400" spc="-150" baseline="0"/>
        </a:p>
      </dgm:t>
    </dgm:pt>
    <dgm:pt modelId="{22A3F012-1B35-4FC9-A5E9-55BF28CDA2F5}">
      <dgm:prSet phldrT="[Текст]" custT="1"/>
      <dgm:spPr/>
      <dgm:t>
        <a:bodyPr/>
        <a:lstStyle/>
        <a:p>
          <a:r>
            <a:rPr lang="uk-UA" sz="2400" spc="-150" baseline="0" smtClean="0"/>
            <a:t>.</a:t>
          </a:r>
          <a:endParaRPr lang="ru-RU" sz="2400" spc="-150" baseline="0" dirty="0"/>
        </a:p>
      </dgm:t>
    </dgm:pt>
    <dgm:pt modelId="{2EF2314E-A0D3-4132-81CC-4985A6BF0EDE}" type="parTrans" cxnId="{279D7348-AB74-43F9-A665-7AB54C4672C7}">
      <dgm:prSet/>
      <dgm:spPr/>
      <dgm:t>
        <a:bodyPr/>
        <a:lstStyle/>
        <a:p>
          <a:endParaRPr lang="ru-RU" sz="2400" spc="-150" baseline="0"/>
        </a:p>
      </dgm:t>
    </dgm:pt>
    <dgm:pt modelId="{D8DCF20F-3A73-4AAF-914C-49EBBC75E5CB}" type="sibTrans" cxnId="{279D7348-AB74-43F9-A665-7AB54C4672C7}">
      <dgm:prSet/>
      <dgm:spPr/>
      <dgm:t>
        <a:bodyPr/>
        <a:lstStyle/>
        <a:p>
          <a:endParaRPr lang="ru-RU" sz="2400" spc="-150" baseline="0"/>
        </a:p>
      </dgm:t>
    </dgm:pt>
    <dgm:pt modelId="{B71B4531-4BE0-4D19-A253-25CE48C58773}">
      <dgm:prSet phldrT="[Текст]" custT="1"/>
      <dgm:spPr/>
      <dgm:t>
        <a:bodyPr/>
        <a:lstStyle/>
        <a:p>
          <a:r>
            <a:rPr lang="uk-UA" sz="2400" spc="-150" baseline="0" dirty="0" smtClean="0">
              <a:latin typeface="Times New Roman" pitchFamily="18" charset="0"/>
              <a:cs typeface="Times New Roman" pitchFamily="18" charset="0"/>
            </a:rPr>
            <a:t>Формування поняття задачі</a:t>
          </a:r>
          <a:endParaRPr lang="ru-RU" sz="2400" spc="-150" baseline="0" dirty="0"/>
        </a:p>
      </dgm:t>
    </dgm:pt>
    <dgm:pt modelId="{B01833B8-4772-4D54-AB90-8E94F5245A9B}" type="parTrans" cxnId="{67826E44-B95E-4EF6-91AD-54C6E218696A}">
      <dgm:prSet/>
      <dgm:spPr/>
      <dgm:t>
        <a:bodyPr/>
        <a:lstStyle/>
        <a:p>
          <a:endParaRPr lang="ru-RU" sz="2400" spc="-150" baseline="0"/>
        </a:p>
      </dgm:t>
    </dgm:pt>
    <dgm:pt modelId="{D136E40D-EEFC-4442-83BA-77D5B8DADD56}" type="sibTrans" cxnId="{67826E44-B95E-4EF6-91AD-54C6E218696A}">
      <dgm:prSet/>
      <dgm:spPr/>
      <dgm:t>
        <a:bodyPr/>
        <a:lstStyle/>
        <a:p>
          <a:endParaRPr lang="ru-RU" sz="2400" spc="-150" baseline="0"/>
        </a:p>
      </dgm:t>
    </dgm:pt>
    <dgm:pt modelId="{C8079732-D59C-4E57-86E6-4490BC5963FA}">
      <dgm:prSet phldrT="[Текст]" custT="1"/>
      <dgm:spPr/>
      <dgm:t>
        <a:bodyPr/>
        <a:lstStyle/>
        <a:p>
          <a:r>
            <a:rPr lang="uk-UA" sz="2400" spc="-150" baseline="0" dirty="0" smtClean="0">
              <a:latin typeface="Times New Roman" pitchFamily="18" charset="0"/>
              <a:cs typeface="Times New Roman" pitchFamily="18" charset="0"/>
            </a:rPr>
            <a:t>Формування вміння розв'язувати задачі тощо</a:t>
          </a:r>
          <a:endParaRPr lang="ru-RU" sz="2400" spc="-150" baseline="0" dirty="0"/>
        </a:p>
      </dgm:t>
    </dgm:pt>
    <dgm:pt modelId="{0AB4AA70-BC08-4FB7-AFB4-87071B968915}" type="parTrans" cxnId="{C677C90B-F85D-493E-A6ED-9B4928E94D3F}">
      <dgm:prSet/>
      <dgm:spPr/>
      <dgm:t>
        <a:bodyPr/>
        <a:lstStyle/>
        <a:p>
          <a:endParaRPr lang="ru-RU" sz="2400" spc="-150" baseline="0"/>
        </a:p>
      </dgm:t>
    </dgm:pt>
    <dgm:pt modelId="{926D9035-0752-4F4D-9023-F1B6073337AF}" type="sibTrans" cxnId="{C677C90B-F85D-493E-A6ED-9B4928E94D3F}">
      <dgm:prSet/>
      <dgm:spPr/>
      <dgm:t>
        <a:bodyPr/>
        <a:lstStyle/>
        <a:p>
          <a:endParaRPr lang="ru-RU" sz="2400" spc="-150" baseline="0"/>
        </a:p>
      </dgm:t>
    </dgm:pt>
    <dgm:pt modelId="{DAD65166-8747-4C52-BF64-8207C3257BDF}">
      <dgm:prSet phldrT="[Текст]" custT="1"/>
      <dgm:spPr/>
      <dgm:t>
        <a:bodyPr/>
        <a:lstStyle/>
        <a:p>
          <a:r>
            <a:rPr lang="uk-UA" sz="2400" spc="-150" baseline="0" smtClean="0"/>
            <a:t>.</a:t>
          </a:r>
          <a:endParaRPr lang="ru-RU" sz="2400" spc="-150" baseline="0" dirty="0"/>
        </a:p>
      </dgm:t>
    </dgm:pt>
    <dgm:pt modelId="{8A3D9024-5EB2-487C-8041-7A0BBB8FFFEA}" type="sibTrans" cxnId="{ECE3B484-DD7F-421D-9225-53659491CDBD}">
      <dgm:prSet/>
      <dgm:spPr/>
      <dgm:t>
        <a:bodyPr/>
        <a:lstStyle/>
        <a:p>
          <a:endParaRPr lang="ru-RU" sz="2400" spc="-150" baseline="0"/>
        </a:p>
      </dgm:t>
    </dgm:pt>
    <dgm:pt modelId="{2F27EC53-57E7-44A1-AC60-D027D4D1A113}" type="parTrans" cxnId="{ECE3B484-DD7F-421D-9225-53659491CDBD}">
      <dgm:prSet/>
      <dgm:spPr/>
      <dgm:t>
        <a:bodyPr/>
        <a:lstStyle/>
        <a:p>
          <a:endParaRPr lang="ru-RU" sz="2400" spc="-150" baseline="0"/>
        </a:p>
      </dgm:t>
    </dgm:pt>
    <dgm:pt modelId="{39B58FF4-1A00-4C8E-8FBE-EC3C88AD5CC0}">
      <dgm:prSet phldrT="[Текст]" custT="1"/>
      <dgm:spPr/>
      <dgm:t>
        <a:bodyPr/>
        <a:lstStyle/>
        <a:p>
          <a:endParaRPr lang="ru-RU" sz="2400" spc="-150" baseline="0" dirty="0"/>
        </a:p>
      </dgm:t>
    </dgm:pt>
    <dgm:pt modelId="{C562B8F3-5A36-4D2E-B7AF-60E154A995B9}" type="parTrans" cxnId="{62AEDA5D-2CBF-431B-B2EB-3DF55B00A10F}">
      <dgm:prSet/>
      <dgm:spPr/>
      <dgm:t>
        <a:bodyPr/>
        <a:lstStyle/>
        <a:p>
          <a:endParaRPr lang="ru-RU"/>
        </a:p>
      </dgm:t>
    </dgm:pt>
    <dgm:pt modelId="{91A52891-81C6-4BCD-9554-93D5F9AFFD61}" type="sibTrans" cxnId="{62AEDA5D-2CBF-431B-B2EB-3DF55B00A10F}">
      <dgm:prSet/>
      <dgm:spPr/>
      <dgm:t>
        <a:bodyPr/>
        <a:lstStyle/>
        <a:p>
          <a:endParaRPr lang="ru-RU"/>
        </a:p>
      </dgm:t>
    </dgm:pt>
    <dgm:pt modelId="{905B74B3-6355-4866-A273-611086B7BF30}">
      <dgm:prSet phldrT="[Текст]" custT="1"/>
      <dgm:spPr/>
      <dgm:t>
        <a:bodyPr/>
        <a:lstStyle/>
        <a:p>
          <a:endParaRPr lang="ru-RU" sz="2400" spc="-150" baseline="0" dirty="0"/>
        </a:p>
      </dgm:t>
    </dgm:pt>
    <dgm:pt modelId="{CD634171-5769-4433-B7BB-F46D5514EEAD}" type="parTrans" cxnId="{AC548557-2927-4F61-8B73-27422A3D084A}">
      <dgm:prSet/>
      <dgm:spPr/>
      <dgm:t>
        <a:bodyPr/>
        <a:lstStyle/>
        <a:p>
          <a:endParaRPr lang="ru-RU"/>
        </a:p>
      </dgm:t>
    </dgm:pt>
    <dgm:pt modelId="{2CAC459F-C985-4C15-8335-695F88457338}" type="sibTrans" cxnId="{AC548557-2927-4F61-8B73-27422A3D084A}">
      <dgm:prSet/>
      <dgm:spPr/>
      <dgm:t>
        <a:bodyPr/>
        <a:lstStyle/>
        <a:p>
          <a:endParaRPr lang="ru-RU"/>
        </a:p>
      </dgm:t>
    </dgm:pt>
    <dgm:pt modelId="{C8305EE8-A51C-4A35-8BDD-07C3690754FF}">
      <dgm:prSet phldrT="[Текст]" custT="1"/>
      <dgm:spPr/>
      <dgm:t>
        <a:bodyPr/>
        <a:lstStyle/>
        <a:p>
          <a:endParaRPr lang="ru-RU" sz="2400" spc="-150" baseline="0" dirty="0"/>
        </a:p>
      </dgm:t>
    </dgm:pt>
    <dgm:pt modelId="{2199EB0D-4B5D-41A7-9FDF-B61C86CF7A6F}" type="parTrans" cxnId="{246E3016-7EAE-4170-92F4-B20C35D8DBB3}">
      <dgm:prSet/>
      <dgm:spPr/>
      <dgm:t>
        <a:bodyPr/>
        <a:lstStyle/>
        <a:p>
          <a:endParaRPr lang="ru-RU"/>
        </a:p>
      </dgm:t>
    </dgm:pt>
    <dgm:pt modelId="{B653F3D9-2571-4738-8872-48787B2BF476}" type="sibTrans" cxnId="{246E3016-7EAE-4170-92F4-B20C35D8DBB3}">
      <dgm:prSet/>
      <dgm:spPr/>
      <dgm:t>
        <a:bodyPr/>
        <a:lstStyle/>
        <a:p>
          <a:endParaRPr lang="ru-RU"/>
        </a:p>
      </dgm:t>
    </dgm:pt>
    <dgm:pt modelId="{CC169A7A-456F-420F-9D3A-4457D162E064}">
      <dgm:prSet phldrT="[Текст]" custT="1"/>
      <dgm:spPr/>
      <dgm:t>
        <a:bodyPr/>
        <a:lstStyle/>
        <a:p>
          <a:endParaRPr lang="ru-RU" sz="2400" spc="-150" baseline="0" dirty="0"/>
        </a:p>
      </dgm:t>
    </dgm:pt>
    <dgm:pt modelId="{65A3C8FE-6154-4FAA-B02D-CD5734AD39BC}" type="parTrans" cxnId="{B2A0DA83-C82D-4907-B9BA-529DB03DEB7B}">
      <dgm:prSet/>
      <dgm:spPr/>
      <dgm:t>
        <a:bodyPr/>
        <a:lstStyle/>
        <a:p>
          <a:endParaRPr lang="ru-RU"/>
        </a:p>
      </dgm:t>
    </dgm:pt>
    <dgm:pt modelId="{90C6A7C2-6A71-495B-8BD6-9720ECF6F7B1}" type="sibTrans" cxnId="{B2A0DA83-C82D-4907-B9BA-529DB03DEB7B}">
      <dgm:prSet/>
      <dgm:spPr/>
      <dgm:t>
        <a:bodyPr/>
        <a:lstStyle/>
        <a:p>
          <a:endParaRPr lang="ru-RU"/>
        </a:p>
      </dgm:t>
    </dgm:pt>
    <dgm:pt modelId="{BA1C6089-D135-468D-9CF6-6D3ACE21239D}" type="pres">
      <dgm:prSet presAssocID="{21AFA28D-D68E-41A5-8D27-9CD8FE344355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B19053A-FA2D-4535-BF3A-C2E947DFC3AE}" type="pres">
      <dgm:prSet presAssocID="{4E5AA5BC-41DC-4A09-887C-D7C41244C957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CCB6E8-251D-45B8-965C-901E4B01A0F0}" type="pres">
      <dgm:prSet presAssocID="{4E5AA5BC-41DC-4A09-887C-D7C41244C957}" presName="image" presStyleLbl="fgImgPlace1" presStyleIdx="0" presStyleCnt="4" custScaleX="195713" custScaleY="184132" custLinFactX="-79574" custLinFactNeighborX="-1000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BEBB22F-D3FD-495A-B259-112F7BB6FA91}" type="pres">
      <dgm:prSet presAssocID="{4E5AA5BC-41DC-4A09-887C-D7C41244C957}" presName="childNode" presStyleLbl="node1" presStyleIdx="0" presStyleCnt="4" custScaleX="387224" custScaleY="48835" custLinFactNeighborX="-412" custLinFactNeighborY="-291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5C487A-0C17-453C-BA54-1844EDA5D1D4}" type="pres">
      <dgm:prSet presAssocID="{4E5AA5BC-41DC-4A09-887C-D7C41244C957}" presName="parentNode" presStyleLbl="revTx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25BF5D-8D08-480F-A73B-91F36E185FAB}" type="pres">
      <dgm:prSet presAssocID="{C6891C13-2E88-45CF-8DF0-853AB6E707F7}" presName="sibTrans" presStyleCnt="0"/>
      <dgm:spPr/>
      <dgm:t>
        <a:bodyPr/>
        <a:lstStyle/>
        <a:p>
          <a:endParaRPr lang="ru-RU"/>
        </a:p>
      </dgm:t>
    </dgm:pt>
    <dgm:pt modelId="{A256B93F-21BE-4109-84AB-B8DFF7EBACBA}" type="pres">
      <dgm:prSet presAssocID="{42642F59-B02F-4DAA-BD35-D47974F95EFC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3BFE27-6845-4461-BDE1-7DC332A2E361}" type="pres">
      <dgm:prSet presAssocID="{42642F59-B02F-4DAA-BD35-D47974F95EFC}" presName="image" presStyleLbl="fgImgPlace1" presStyleIdx="1" presStyleCnt="4" custScaleX="195713" custScaleY="184132" custLinFactX="-100000" custLinFactNeighborX="-18302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3A0562B-AED6-4D3D-9E17-D5AFBBED5432}" type="pres">
      <dgm:prSet presAssocID="{42642F59-B02F-4DAA-BD35-D47974F95EFC}" presName="childNode" presStyleLbl="node1" presStyleIdx="1" presStyleCnt="4" custScaleX="461387" custScaleY="48835" custLinFactNeighborX="-12008" custLinFactNeighborY="-291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1A69F7-1C68-4FAE-8BEB-4B7B4A318123}" type="pres">
      <dgm:prSet presAssocID="{42642F59-B02F-4DAA-BD35-D47974F95EFC}" presName="parentNode" presStyleLbl="revTx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78F393-65FC-47ED-B98D-7970E571CE7B}" type="pres">
      <dgm:prSet presAssocID="{2219A123-A245-49E3-B38C-6DAE71AF2B57}" presName="sibTrans" presStyleCnt="0"/>
      <dgm:spPr/>
      <dgm:t>
        <a:bodyPr/>
        <a:lstStyle/>
        <a:p>
          <a:endParaRPr lang="ru-RU"/>
        </a:p>
      </dgm:t>
    </dgm:pt>
    <dgm:pt modelId="{C748E276-DEB3-4EFD-87D4-614654ADFE72}" type="pres">
      <dgm:prSet presAssocID="{22A3F012-1B35-4FC9-A5E9-55BF28CDA2F5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2963D6-B91C-46A5-9BC5-89AE52A53E45}" type="pres">
      <dgm:prSet presAssocID="{22A3F012-1B35-4FC9-A5E9-55BF28CDA2F5}" presName="image" presStyleLbl="fgImgPlace1" presStyleIdx="2" presStyleCnt="4" custScaleX="195713" custScaleY="184132" custLinFactX="-100000" custLinFactNeighborX="-155080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837A2C8-8432-4542-8BC6-1891043D3A0F}" type="pres">
      <dgm:prSet presAssocID="{22A3F012-1B35-4FC9-A5E9-55BF28CDA2F5}" presName="childNode" presStyleLbl="node1" presStyleIdx="2" presStyleCnt="4" custScaleX="387256" custScaleY="48835" custLinFactNeighborX="-29128" custLinFactNeighborY="-296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B803C0-C5A8-4CBF-9D95-95FAF40A0787}" type="pres">
      <dgm:prSet presAssocID="{22A3F012-1B35-4FC9-A5E9-55BF28CDA2F5}" presName="parentNode" presStyleLbl="revTx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91603B-9736-48E1-9BA4-DE0D58F3B04B}" type="pres">
      <dgm:prSet presAssocID="{D8DCF20F-3A73-4AAF-914C-49EBBC75E5CB}" presName="sibTrans" presStyleCnt="0"/>
      <dgm:spPr/>
      <dgm:t>
        <a:bodyPr/>
        <a:lstStyle/>
        <a:p>
          <a:endParaRPr lang="ru-RU"/>
        </a:p>
      </dgm:t>
    </dgm:pt>
    <dgm:pt modelId="{371A5FDD-F2E3-474E-99AB-09DE7321B859}" type="pres">
      <dgm:prSet presAssocID="{DAD65166-8747-4C52-BF64-8207C3257BDF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F3F653-355F-475D-9CA5-1BB5D2A45394}" type="pres">
      <dgm:prSet presAssocID="{DAD65166-8747-4C52-BF64-8207C3257BDF}" presName="image" presStyleLbl="fgImgPlace1" presStyleIdx="3" presStyleCnt="4" custScaleX="195713" custScaleY="184132" custLinFactX="-100000" custLinFactNeighborX="-18819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CE1621B-15C5-4690-8351-098FFFECBCA3}" type="pres">
      <dgm:prSet presAssocID="{DAD65166-8747-4C52-BF64-8207C3257BDF}" presName="childNode" presStyleLbl="node1" presStyleIdx="3" presStyleCnt="4" custScaleX="404876" custScaleY="48835" custLinFactNeighborX="-38042" custLinFactNeighborY="-296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CF211D-0B32-4C9A-B47C-64944E09347E}" type="pres">
      <dgm:prSet presAssocID="{DAD65166-8747-4C52-BF64-8207C3257BDF}" presName="parentNode" presStyleLbl="revTx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674142-B836-4C6E-941D-7FFE988D4F7C}" srcId="{21AFA28D-D68E-41A5-8D27-9CD8FE344355}" destId="{42642F59-B02F-4DAA-BD35-D47974F95EFC}" srcOrd="1" destOrd="0" parTransId="{2BFA3DC0-1E55-40F3-86ED-0D3E5179F7CB}" sibTransId="{2219A123-A245-49E3-B38C-6DAE71AF2B57}"/>
    <dgm:cxn modelId="{62AEDA5D-2CBF-431B-B2EB-3DF55B00A10F}" srcId="{4E5AA5BC-41DC-4A09-887C-D7C41244C957}" destId="{39B58FF4-1A00-4C8E-8FBE-EC3C88AD5CC0}" srcOrd="0" destOrd="0" parTransId="{C562B8F3-5A36-4D2E-B7AF-60E154A995B9}" sibTransId="{91A52891-81C6-4BCD-9554-93D5F9AFFD61}"/>
    <dgm:cxn modelId="{B2A0DA83-C82D-4907-B9BA-529DB03DEB7B}" srcId="{DAD65166-8747-4C52-BF64-8207C3257BDF}" destId="{CC169A7A-456F-420F-9D3A-4457D162E064}" srcOrd="0" destOrd="0" parTransId="{65A3C8FE-6154-4FAA-B02D-CD5734AD39BC}" sibTransId="{90C6A7C2-6A71-495B-8BD6-9720ECF6F7B1}"/>
    <dgm:cxn modelId="{ADFA0542-87E6-453C-B317-E114D0676CDB}" type="presOf" srcId="{64FB0DA8-40D0-470D-B158-56F9D6860446}" destId="{73A0562B-AED6-4D3D-9E17-D5AFBBED5432}" srcOrd="0" destOrd="1" presId="urn:microsoft.com/office/officeart/2005/8/layout/hList2"/>
    <dgm:cxn modelId="{2270A7A3-9BEE-49B8-9878-11050B372450}" type="presOf" srcId="{4E5AA5BC-41DC-4A09-887C-D7C41244C957}" destId="{EC5C487A-0C17-453C-BA54-1844EDA5D1D4}" srcOrd="0" destOrd="0" presId="urn:microsoft.com/office/officeart/2005/8/layout/hList2"/>
    <dgm:cxn modelId="{2454D160-989C-446A-A166-A8F5E55DC141}" type="presOf" srcId="{C8079732-D59C-4E57-86E6-4490BC5963FA}" destId="{DCE1621B-15C5-4690-8351-098FFFECBCA3}" srcOrd="0" destOrd="1" presId="urn:microsoft.com/office/officeart/2005/8/layout/hList2"/>
    <dgm:cxn modelId="{027635EC-D08F-447D-9D47-81A2E4F78CD4}" type="presOf" srcId="{AFD0AA58-9E67-4201-B399-490FE9D99559}" destId="{3BEBB22F-D3FD-495A-B259-112F7BB6FA91}" srcOrd="0" destOrd="1" presId="urn:microsoft.com/office/officeart/2005/8/layout/hList2"/>
    <dgm:cxn modelId="{1000B885-378E-4D85-AAC1-4A5089A9CD8C}" type="presOf" srcId="{22A3F012-1B35-4FC9-A5E9-55BF28CDA2F5}" destId="{2DB803C0-C5A8-4CBF-9D95-95FAF40A0787}" srcOrd="0" destOrd="0" presId="urn:microsoft.com/office/officeart/2005/8/layout/hList2"/>
    <dgm:cxn modelId="{7FBF813E-F959-416E-99F1-129CBD43C7F0}" type="presOf" srcId="{CC169A7A-456F-420F-9D3A-4457D162E064}" destId="{DCE1621B-15C5-4690-8351-098FFFECBCA3}" srcOrd="0" destOrd="0" presId="urn:microsoft.com/office/officeart/2005/8/layout/hList2"/>
    <dgm:cxn modelId="{7D7F0359-ABA7-465B-A6BA-C65FD6F1C3D3}" type="presOf" srcId="{C8305EE8-A51C-4A35-8BDD-07C3690754FF}" destId="{D837A2C8-8432-4542-8BC6-1891043D3A0F}" srcOrd="0" destOrd="0" presId="urn:microsoft.com/office/officeart/2005/8/layout/hList2"/>
    <dgm:cxn modelId="{C8D9C580-6DCC-4021-AA27-11EFB4AFACA8}" srcId="{42642F59-B02F-4DAA-BD35-D47974F95EFC}" destId="{64FB0DA8-40D0-470D-B158-56F9D6860446}" srcOrd="1" destOrd="0" parTransId="{7E9D747D-04CE-443F-B713-BE029680DBA3}" sibTransId="{5EAD6875-24ED-4D26-8AFB-2C417D7DAF77}"/>
    <dgm:cxn modelId="{4D04B919-BEE9-49D5-854B-E6E7D04227E3}" srcId="{4E5AA5BC-41DC-4A09-887C-D7C41244C957}" destId="{AFD0AA58-9E67-4201-B399-490FE9D99559}" srcOrd="1" destOrd="0" parTransId="{A2FF69D4-F632-4F60-BFCE-28324537D092}" sibTransId="{399594A2-0457-4460-AF41-5A51A4805B03}"/>
    <dgm:cxn modelId="{619FD8AC-18BA-4C10-95FD-F857D28719DD}" type="presOf" srcId="{B71B4531-4BE0-4D19-A253-25CE48C58773}" destId="{D837A2C8-8432-4542-8BC6-1891043D3A0F}" srcOrd="0" destOrd="1" presId="urn:microsoft.com/office/officeart/2005/8/layout/hList2"/>
    <dgm:cxn modelId="{AC548557-2927-4F61-8B73-27422A3D084A}" srcId="{42642F59-B02F-4DAA-BD35-D47974F95EFC}" destId="{905B74B3-6355-4866-A273-611086B7BF30}" srcOrd="0" destOrd="0" parTransId="{CD634171-5769-4433-B7BB-F46D5514EEAD}" sibTransId="{2CAC459F-C985-4C15-8335-695F88457338}"/>
    <dgm:cxn modelId="{50F4C908-080C-4ECD-997D-0F9083DAC7E7}" type="presOf" srcId="{21AFA28D-D68E-41A5-8D27-9CD8FE344355}" destId="{BA1C6089-D135-468D-9CF6-6D3ACE21239D}" srcOrd="0" destOrd="0" presId="urn:microsoft.com/office/officeart/2005/8/layout/hList2"/>
    <dgm:cxn modelId="{246E3016-7EAE-4170-92F4-B20C35D8DBB3}" srcId="{22A3F012-1B35-4FC9-A5E9-55BF28CDA2F5}" destId="{C8305EE8-A51C-4A35-8BDD-07C3690754FF}" srcOrd="0" destOrd="0" parTransId="{2199EB0D-4B5D-41A7-9FDF-B61C86CF7A6F}" sibTransId="{B653F3D9-2571-4738-8872-48787B2BF476}"/>
    <dgm:cxn modelId="{170C9FE5-4F6E-4EBB-9CF9-FCE9CC55C015}" type="presOf" srcId="{39B58FF4-1A00-4C8E-8FBE-EC3C88AD5CC0}" destId="{3BEBB22F-D3FD-495A-B259-112F7BB6FA91}" srcOrd="0" destOrd="0" presId="urn:microsoft.com/office/officeart/2005/8/layout/hList2"/>
    <dgm:cxn modelId="{5D3A4FE6-B1A7-4CF5-8D3D-B8B41440F949}" type="presOf" srcId="{DAD65166-8747-4C52-BF64-8207C3257BDF}" destId="{0ACF211D-0B32-4C9A-B47C-64944E09347E}" srcOrd="0" destOrd="0" presId="urn:microsoft.com/office/officeart/2005/8/layout/hList2"/>
    <dgm:cxn modelId="{E0387104-B589-43D8-8BA2-2AE24827A1B6}" srcId="{21AFA28D-D68E-41A5-8D27-9CD8FE344355}" destId="{4E5AA5BC-41DC-4A09-887C-D7C41244C957}" srcOrd="0" destOrd="0" parTransId="{09216048-2C21-4996-BEF8-A743A3168E95}" sibTransId="{C6891C13-2E88-45CF-8DF0-853AB6E707F7}"/>
    <dgm:cxn modelId="{67826E44-B95E-4EF6-91AD-54C6E218696A}" srcId="{22A3F012-1B35-4FC9-A5E9-55BF28CDA2F5}" destId="{B71B4531-4BE0-4D19-A253-25CE48C58773}" srcOrd="1" destOrd="0" parTransId="{B01833B8-4772-4D54-AB90-8E94F5245A9B}" sibTransId="{D136E40D-EEFC-4442-83BA-77D5B8DADD56}"/>
    <dgm:cxn modelId="{4C73BF2B-2293-46FC-B4A6-5571A29636DC}" type="presOf" srcId="{42642F59-B02F-4DAA-BD35-D47974F95EFC}" destId="{DF1A69F7-1C68-4FAE-8BEB-4B7B4A318123}" srcOrd="0" destOrd="0" presId="urn:microsoft.com/office/officeart/2005/8/layout/hList2"/>
    <dgm:cxn modelId="{C677C90B-F85D-493E-A6ED-9B4928E94D3F}" srcId="{DAD65166-8747-4C52-BF64-8207C3257BDF}" destId="{C8079732-D59C-4E57-86E6-4490BC5963FA}" srcOrd="1" destOrd="0" parTransId="{0AB4AA70-BC08-4FB7-AFB4-87071B968915}" sibTransId="{926D9035-0752-4F4D-9023-F1B6073337AF}"/>
    <dgm:cxn modelId="{ECE3B484-DD7F-421D-9225-53659491CDBD}" srcId="{21AFA28D-D68E-41A5-8D27-9CD8FE344355}" destId="{DAD65166-8747-4C52-BF64-8207C3257BDF}" srcOrd="3" destOrd="0" parTransId="{2F27EC53-57E7-44A1-AC60-D027D4D1A113}" sibTransId="{8A3D9024-5EB2-487C-8041-7A0BBB8FFFEA}"/>
    <dgm:cxn modelId="{EA080C59-29AD-476D-BA75-DB618721A569}" type="presOf" srcId="{905B74B3-6355-4866-A273-611086B7BF30}" destId="{73A0562B-AED6-4D3D-9E17-D5AFBBED5432}" srcOrd="0" destOrd="0" presId="urn:microsoft.com/office/officeart/2005/8/layout/hList2"/>
    <dgm:cxn modelId="{279D7348-AB74-43F9-A665-7AB54C4672C7}" srcId="{21AFA28D-D68E-41A5-8D27-9CD8FE344355}" destId="{22A3F012-1B35-4FC9-A5E9-55BF28CDA2F5}" srcOrd="2" destOrd="0" parTransId="{2EF2314E-A0D3-4132-81CC-4985A6BF0EDE}" sibTransId="{D8DCF20F-3A73-4AAF-914C-49EBBC75E5CB}"/>
    <dgm:cxn modelId="{26502B4B-D111-4757-B4E9-82500E8FF086}" type="presParOf" srcId="{BA1C6089-D135-468D-9CF6-6D3ACE21239D}" destId="{3B19053A-FA2D-4535-BF3A-C2E947DFC3AE}" srcOrd="0" destOrd="0" presId="urn:microsoft.com/office/officeart/2005/8/layout/hList2"/>
    <dgm:cxn modelId="{C52A3B34-2AFD-43E7-B106-450710D562E3}" type="presParOf" srcId="{3B19053A-FA2D-4535-BF3A-C2E947DFC3AE}" destId="{E8CCB6E8-251D-45B8-965C-901E4B01A0F0}" srcOrd="0" destOrd="0" presId="urn:microsoft.com/office/officeart/2005/8/layout/hList2"/>
    <dgm:cxn modelId="{532ECDD1-2263-4A18-A64C-DC3A8E7F176D}" type="presParOf" srcId="{3B19053A-FA2D-4535-BF3A-C2E947DFC3AE}" destId="{3BEBB22F-D3FD-495A-B259-112F7BB6FA91}" srcOrd="1" destOrd="0" presId="urn:microsoft.com/office/officeart/2005/8/layout/hList2"/>
    <dgm:cxn modelId="{A6076CAF-0469-40B0-8759-7CE9EF236754}" type="presParOf" srcId="{3B19053A-FA2D-4535-BF3A-C2E947DFC3AE}" destId="{EC5C487A-0C17-453C-BA54-1844EDA5D1D4}" srcOrd="2" destOrd="0" presId="urn:microsoft.com/office/officeart/2005/8/layout/hList2"/>
    <dgm:cxn modelId="{B69014F2-28A1-499C-946F-B5CBB734FEEE}" type="presParOf" srcId="{BA1C6089-D135-468D-9CF6-6D3ACE21239D}" destId="{B325BF5D-8D08-480F-A73B-91F36E185FAB}" srcOrd="1" destOrd="0" presId="urn:microsoft.com/office/officeart/2005/8/layout/hList2"/>
    <dgm:cxn modelId="{83DFB84E-3C33-4B92-9167-E97EA58ADCF6}" type="presParOf" srcId="{BA1C6089-D135-468D-9CF6-6D3ACE21239D}" destId="{A256B93F-21BE-4109-84AB-B8DFF7EBACBA}" srcOrd="2" destOrd="0" presId="urn:microsoft.com/office/officeart/2005/8/layout/hList2"/>
    <dgm:cxn modelId="{E706E72E-D5FA-472E-998F-A6D6F5D742E4}" type="presParOf" srcId="{A256B93F-21BE-4109-84AB-B8DFF7EBACBA}" destId="{E03BFE27-6845-4461-BDE1-7DC332A2E361}" srcOrd="0" destOrd="0" presId="urn:microsoft.com/office/officeart/2005/8/layout/hList2"/>
    <dgm:cxn modelId="{0538B930-AC6C-4A16-A5FF-28A3511B926F}" type="presParOf" srcId="{A256B93F-21BE-4109-84AB-B8DFF7EBACBA}" destId="{73A0562B-AED6-4D3D-9E17-D5AFBBED5432}" srcOrd="1" destOrd="0" presId="urn:microsoft.com/office/officeart/2005/8/layout/hList2"/>
    <dgm:cxn modelId="{33C90DD3-B8DB-41D6-B022-E02696403CCD}" type="presParOf" srcId="{A256B93F-21BE-4109-84AB-B8DFF7EBACBA}" destId="{DF1A69F7-1C68-4FAE-8BEB-4B7B4A318123}" srcOrd="2" destOrd="0" presId="urn:microsoft.com/office/officeart/2005/8/layout/hList2"/>
    <dgm:cxn modelId="{E608BF1D-EDEB-40CC-B837-70518C36D68E}" type="presParOf" srcId="{BA1C6089-D135-468D-9CF6-6D3ACE21239D}" destId="{CC78F393-65FC-47ED-B98D-7970E571CE7B}" srcOrd="3" destOrd="0" presId="urn:microsoft.com/office/officeart/2005/8/layout/hList2"/>
    <dgm:cxn modelId="{F3968764-C4FE-46B4-B77A-D754E733518D}" type="presParOf" srcId="{BA1C6089-D135-468D-9CF6-6D3ACE21239D}" destId="{C748E276-DEB3-4EFD-87D4-614654ADFE72}" srcOrd="4" destOrd="0" presId="urn:microsoft.com/office/officeart/2005/8/layout/hList2"/>
    <dgm:cxn modelId="{99E803A9-6EAA-489E-9E92-929DC6217F19}" type="presParOf" srcId="{C748E276-DEB3-4EFD-87D4-614654ADFE72}" destId="{D32963D6-B91C-46A5-9BC5-89AE52A53E45}" srcOrd="0" destOrd="0" presId="urn:microsoft.com/office/officeart/2005/8/layout/hList2"/>
    <dgm:cxn modelId="{3A22F8EC-CCDF-45E2-AB10-FCFA50356EBB}" type="presParOf" srcId="{C748E276-DEB3-4EFD-87D4-614654ADFE72}" destId="{D837A2C8-8432-4542-8BC6-1891043D3A0F}" srcOrd="1" destOrd="0" presId="urn:microsoft.com/office/officeart/2005/8/layout/hList2"/>
    <dgm:cxn modelId="{45AED752-9D1A-4B59-BC26-80B7F53C15CC}" type="presParOf" srcId="{C748E276-DEB3-4EFD-87D4-614654ADFE72}" destId="{2DB803C0-C5A8-4CBF-9D95-95FAF40A0787}" srcOrd="2" destOrd="0" presId="urn:microsoft.com/office/officeart/2005/8/layout/hList2"/>
    <dgm:cxn modelId="{DA6ADA59-AFF3-4425-B39E-AD9A6C9C8EC5}" type="presParOf" srcId="{BA1C6089-D135-468D-9CF6-6D3ACE21239D}" destId="{AD91603B-9736-48E1-9BA4-DE0D58F3B04B}" srcOrd="5" destOrd="0" presId="urn:microsoft.com/office/officeart/2005/8/layout/hList2"/>
    <dgm:cxn modelId="{A4961376-B2AA-45F9-834F-5A27562F76AD}" type="presParOf" srcId="{BA1C6089-D135-468D-9CF6-6D3ACE21239D}" destId="{371A5FDD-F2E3-474E-99AB-09DE7321B859}" srcOrd="6" destOrd="0" presId="urn:microsoft.com/office/officeart/2005/8/layout/hList2"/>
    <dgm:cxn modelId="{2683103B-CF5F-4207-A0D6-5017BE5DA566}" type="presParOf" srcId="{371A5FDD-F2E3-474E-99AB-09DE7321B859}" destId="{DFF3F653-355F-475D-9CA5-1BB5D2A45394}" srcOrd="0" destOrd="0" presId="urn:microsoft.com/office/officeart/2005/8/layout/hList2"/>
    <dgm:cxn modelId="{1DE53AFB-B7AC-4A2D-ACB2-917961AD7D20}" type="presParOf" srcId="{371A5FDD-F2E3-474E-99AB-09DE7321B859}" destId="{DCE1621B-15C5-4690-8351-098FFFECBCA3}" srcOrd="1" destOrd="0" presId="urn:microsoft.com/office/officeart/2005/8/layout/hList2"/>
    <dgm:cxn modelId="{2EFDB0DE-2224-4D0A-823B-7D37102BF2DD}" type="presParOf" srcId="{371A5FDD-F2E3-474E-99AB-09DE7321B859}" destId="{0ACF211D-0B32-4C9A-B47C-64944E09347E}" srcOrd="2" destOrd="0" presId="urn:microsoft.com/office/officeart/2005/8/layout/h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30D635-E3AA-424A-AA8B-E09AE819CDF9}" type="doc">
      <dgm:prSet loTypeId="urn:microsoft.com/office/officeart/2005/8/layout/hProcess4" loCatId="process" qsTypeId="urn:microsoft.com/office/officeart/2005/8/quickstyle/3d2" qsCatId="3D" csTypeId="urn:microsoft.com/office/officeart/2005/8/colors/accent4_4" csCatId="accent4" phldr="1"/>
      <dgm:spPr/>
      <dgm:t>
        <a:bodyPr/>
        <a:lstStyle/>
        <a:p>
          <a:endParaRPr lang="ru-RU"/>
        </a:p>
      </dgm:t>
    </dgm:pt>
    <dgm:pt modelId="{51069B14-698E-477E-B6EE-C809497799B9}">
      <dgm:prSet phldrT="[Текст]" custT="1"/>
      <dgm:spPr/>
      <dgm:t>
        <a:bodyPr/>
        <a:lstStyle/>
        <a:p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Формування математичних вмінь і навичок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D86DC6EC-3BB7-4707-8272-A039383CBFF7}" type="parTrans" cxnId="{D586C17F-8242-4921-BC3C-D87BDFF0615B}">
      <dgm:prSet/>
      <dgm:spPr/>
      <dgm:t>
        <a:bodyPr/>
        <a:lstStyle/>
        <a:p>
          <a:endParaRPr lang="ru-RU" sz="2400"/>
        </a:p>
      </dgm:t>
    </dgm:pt>
    <dgm:pt modelId="{3D8DF90B-28FD-4EB9-9D48-7D9F05EDA897}" type="sibTrans" cxnId="{D586C17F-8242-4921-BC3C-D87BDFF0615B}">
      <dgm:prSet/>
      <dgm:spPr/>
      <dgm:t>
        <a:bodyPr/>
        <a:lstStyle/>
        <a:p>
          <a:endParaRPr lang="ru-RU" sz="2400"/>
        </a:p>
      </dgm:t>
    </dgm:pt>
    <dgm:pt modelId="{B1994121-4E88-4410-80D5-71E76A8CC41B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тривалий процес, який не можна проводити </a:t>
          </a:r>
          <a:r>
            <a:rPr lang="uk-UA" sz="2400" dirty="0" err="1" smtClean="0">
              <a:latin typeface="Times New Roman" pitchFamily="18" charset="0"/>
              <a:cs typeface="Times New Roman" pitchFamily="18" charset="0"/>
            </a:rPr>
            <a:t>ущільнено</a:t>
          </a: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, протягом короткого часу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D4BB0456-6ED2-430D-AF97-35113A900A29}" type="parTrans" cxnId="{8EF8715C-C331-4B82-878B-40BD0A4A1E5C}">
      <dgm:prSet/>
      <dgm:spPr/>
      <dgm:t>
        <a:bodyPr/>
        <a:lstStyle/>
        <a:p>
          <a:endParaRPr lang="ru-RU" sz="2400"/>
        </a:p>
      </dgm:t>
    </dgm:pt>
    <dgm:pt modelId="{4F6AD543-67BC-4C6D-8C5F-52FC771D7195}" type="sibTrans" cxnId="{8EF8715C-C331-4B82-878B-40BD0A4A1E5C}">
      <dgm:prSet/>
      <dgm:spPr/>
      <dgm:t>
        <a:bodyPr/>
        <a:lstStyle/>
        <a:p>
          <a:endParaRPr lang="ru-RU" sz="2400"/>
        </a:p>
      </dgm:t>
    </dgm:pt>
    <dgm:pt modelId="{E2D67638-333C-47E7-9E3E-15FFB8A839FD}">
      <dgm:prSet phldrT="[Текст]" custT="1"/>
      <dgm:spPr/>
      <dgm:t>
        <a:bodyPr/>
        <a:lstStyle/>
        <a:p>
          <a:r>
            <a: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Формування вмінь і навичок 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5816626-666B-46E3-9E5A-5BB9BD1E3A75}" type="parTrans" cxnId="{0030517B-4DFD-43AD-A660-ED3383A9C966}">
      <dgm:prSet/>
      <dgm:spPr/>
      <dgm:t>
        <a:bodyPr/>
        <a:lstStyle/>
        <a:p>
          <a:endParaRPr lang="ru-RU" sz="2400"/>
        </a:p>
      </dgm:t>
    </dgm:pt>
    <dgm:pt modelId="{C906C246-3ED0-4E60-BD3D-487EFE3C1A8F}" type="sibTrans" cxnId="{0030517B-4DFD-43AD-A660-ED3383A9C966}">
      <dgm:prSet/>
      <dgm:spPr/>
      <dgm:t>
        <a:bodyPr/>
        <a:lstStyle/>
        <a:p>
          <a:endParaRPr lang="ru-RU" sz="2400"/>
        </a:p>
      </dgm:t>
    </dgm:pt>
    <dgm:pt modelId="{5E5457ED-25CD-42A9-AB02-16EFB744E2F3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розтягується на серію уроків, які підкорені досягненню однієї мети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3F27130A-877C-4129-956D-D7351F0FD149}" type="parTrans" cxnId="{C2D5EA92-C2F7-4897-8D26-34F927BE1206}">
      <dgm:prSet/>
      <dgm:spPr/>
      <dgm:t>
        <a:bodyPr/>
        <a:lstStyle/>
        <a:p>
          <a:endParaRPr lang="ru-RU" sz="2400"/>
        </a:p>
      </dgm:t>
    </dgm:pt>
    <dgm:pt modelId="{DD060288-88E6-403E-A53F-4101C7BAD4A3}" type="sibTrans" cxnId="{C2D5EA92-C2F7-4897-8D26-34F927BE1206}">
      <dgm:prSet/>
      <dgm:spPr/>
      <dgm:t>
        <a:bodyPr/>
        <a:lstStyle/>
        <a:p>
          <a:endParaRPr lang="ru-RU" sz="2400"/>
        </a:p>
      </dgm:t>
    </dgm:pt>
    <dgm:pt modelId="{2F7A942B-5A5D-4DBC-A046-DC913DB675E7}" type="pres">
      <dgm:prSet presAssocID="{1230D635-E3AA-424A-AA8B-E09AE819CDF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4198A9-A99D-42BE-B891-FE7A5AD4B6CB}" type="pres">
      <dgm:prSet presAssocID="{1230D635-E3AA-424A-AA8B-E09AE819CDF9}" presName="tSp" presStyleCnt="0"/>
      <dgm:spPr/>
      <dgm:t>
        <a:bodyPr/>
        <a:lstStyle/>
        <a:p>
          <a:endParaRPr lang="ru-RU"/>
        </a:p>
      </dgm:t>
    </dgm:pt>
    <dgm:pt modelId="{812ED72C-635E-447B-94E1-24582687C10D}" type="pres">
      <dgm:prSet presAssocID="{1230D635-E3AA-424A-AA8B-E09AE819CDF9}" presName="bSp" presStyleCnt="0"/>
      <dgm:spPr/>
      <dgm:t>
        <a:bodyPr/>
        <a:lstStyle/>
        <a:p>
          <a:endParaRPr lang="ru-RU"/>
        </a:p>
      </dgm:t>
    </dgm:pt>
    <dgm:pt modelId="{B197F201-3348-42EA-8D8C-46DEC2C20BB4}" type="pres">
      <dgm:prSet presAssocID="{1230D635-E3AA-424A-AA8B-E09AE819CDF9}" presName="process" presStyleCnt="0"/>
      <dgm:spPr/>
      <dgm:t>
        <a:bodyPr/>
        <a:lstStyle/>
        <a:p>
          <a:endParaRPr lang="ru-RU"/>
        </a:p>
      </dgm:t>
    </dgm:pt>
    <dgm:pt modelId="{30B30BB5-2DB3-43F4-9E37-86C9BCBE0AF8}" type="pres">
      <dgm:prSet presAssocID="{51069B14-698E-477E-B6EE-C809497799B9}" presName="composite1" presStyleCnt="0"/>
      <dgm:spPr/>
      <dgm:t>
        <a:bodyPr/>
        <a:lstStyle/>
        <a:p>
          <a:endParaRPr lang="ru-RU"/>
        </a:p>
      </dgm:t>
    </dgm:pt>
    <dgm:pt modelId="{58459A25-F6C9-4953-B4E7-FE16ED925CF2}" type="pres">
      <dgm:prSet presAssocID="{51069B14-698E-477E-B6EE-C809497799B9}" presName="dummyNode1" presStyleLbl="node1" presStyleIdx="0" presStyleCnt="2"/>
      <dgm:spPr/>
      <dgm:t>
        <a:bodyPr/>
        <a:lstStyle/>
        <a:p>
          <a:endParaRPr lang="ru-RU"/>
        </a:p>
      </dgm:t>
    </dgm:pt>
    <dgm:pt modelId="{A625C48F-A65E-4B89-99A9-7573186CD91E}" type="pres">
      <dgm:prSet presAssocID="{51069B14-698E-477E-B6EE-C809497799B9}" presName="childNode1" presStyleLbl="bgAcc1" presStyleIdx="0" presStyleCnt="2" custScaleX="155935" custScaleY="69597" custLinFactNeighborX="-16617" custLinFactNeighborY="-602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2CCF58-9C6F-4385-AEA4-03C94FE85443}" type="pres">
      <dgm:prSet presAssocID="{51069B14-698E-477E-B6EE-C809497799B9}" presName="childNode1tx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E4D239-32FC-47C4-A9E2-E57A09BAD6A5}" type="pres">
      <dgm:prSet presAssocID="{51069B14-698E-477E-B6EE-C809497799B9}" presName="parentNode1" presStyleLbl="node1" presStyleIdx="0" presStyleCnt="2" custScaleX="125612" custScaleY="115919" custLinFactY="-29957" custLinFactNeighborX="6897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16ABFF-E7F5-4D4E-8DFE-EC31C57CB182}" type="pres">
      <dgm:prSet presAssocID="{51069B14-698E-477E-B6EE-C809497799B9}" presName="connSite1" presStyleCnt="0"/>
      <dgm:spPr/>
      <dgm:t>
        <a:bodyPr/>
        <a:lstStyle/>
        <a:p>
          <a:endParaRPr lang="ru-RU"/>
        </a:p>
      </dgm:t>
    </dgm:pt>
    <dgm:pt modelId="{C3CC40A6-77C1-40B8-A234-B865A9BCF36B}" type="pres">
      <dgm:prSet presAssocID="{3D8DF90B-28FD-4EB9-9D48-7D9F05EDA897}" presName="Name9" presStyleLbl="sibTrans2D1" presStyleIdx="0" presStyleCnt="1" custAng="21210618" custLinFactNeighborY="-4926"/>
      <dgm:spPr/>
      <dgm:t>
        <a:bodyPr/>
        <a:lstStyle/>
        <a:p>
          <a:endParaRPr lang="ru-RU"/>
        </a:p>
      </dgm:t>
    </dgm:pt>
    <dgm:pt modelId="{539B4CE4-32CE-485E-90A1-5EC98ECBCCC6}" type="pres">
      <dgm:prSet presAssocID="{E2D67638-333C-47E7-9E3E-15FFB8A839FD}" presName="composite2" presStyleCnt="0"/>
      <dgm:spPr/>
      <dgm:t>
        <a:bodyPr/>
        <a:lstStyle/>
        <a:p>
          <a:endParaRPr lang="ru-RU"/>
        </a:p>
      </dgm:t>
    </dgm:pt>
    <dgm:pt modelId="{A1631F7B-3B74-4D86-8BCC-5978AE6DFDD2}" type="pres">
      <dgm:prSet presAssocID="{E2D67638-333C-47E7-9E3E-15FFB8A839FD}" presName="dummyNode2" presStyleLbl="node1" presStyleIdx="0" presStyleCnt="2"/>
      <dgm:spPr/>
      <dgm:t>
        <a:bodyPr/>
        <a:lstStyle/>
        <a:p>
          <a:endParaRPr lang="ru-RU"/>
        </a:p>
      </dgm:t>
    </dgm:pt>
    <dgm:pt modelId="{5F14DFC8-E876-438D-9A6E-D6FBABEBBF71}" type="pres">
      <dgm:prSet presAssocID="{E2D67638-333C-47E7-9E3E-15FFB8A839FD}" presName="childNode2" presStyleLbl="bgAcc1" presStyleIdx="1" presStyleCnt="2" custScaleX="128588" custScaleY="82054" custLinFactNeighborX="7704" custLinFactNeighborY="-203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15AB2E-72DA-4A06-8665-CEE51931A783}" type="pres">
      <dgm:prSet presAssocID="{E2D67638-333C-47E7-9E3E-15FFB8A839FD}" presName="childNode2tx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23CCA3-06E0-4C46-B17A-7E8289248FE2}" type="pres">
      <dgm:prSet presAssocID="{E2D67638-333C-47E7-9E3E-15FFB8A839FD}" presName="parentNode2" presStyleLbl="node1" presStyleIdx="1" presStyleCnt="2" custLinFactNeighborX="8267" custLinFactNeighborY="-526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6CE477-13FA-44E8-BE36-52B8493B5AA6}" type="pres">
      <dgm:prSet presAssocID="{E2D67638-333C-47E7-9E3E-15FFB8A839FD}" presName="connSite2" presStyleCnt="0"/>
      <dgm:spPr/>
      <dgm:t>
        <a:bodyPr/>
        <a:lstStyle/>
        <a:p>
          <a:endParaRPr lang="ru-RU"/>
        </a:p>
      </dgm:t>
    </dgm:pt>
  </dgm:ptLst>
  <dgm:cxnLst>
    <dgm:cxn modelId="{8EF8715C-C331-4B82-878B-40BD0A4A1E5C}" srcId="{51069B14-698E-477E-B6EE-C809497799B9}" destId="{B1994121-4E88-4410-80D5-71E76A8CC41B}" srcOrd="0" destOrd="0" parTransId="{D4BB0456-6ED2-430D-AF97-35113A900A29}" sibTransId="{4F6AD543-67BC-4C6D-8C5F-52FC771D7195}"/>
    <dgm:cxn modelId="{D586C17F-8242-4921-BC3C-D87BDFF0615B}" srcId="{1230D635-E3AA-424A-AA8B-E09AE819CDF9}" destId="{51069B14-698E-477E-B6EE-C809497799B9}" srcOrd="0" destOrd="0" parTransId="{D86DC6EC-3BB7-4707-8272-A039383CBFF7}" sibTransId="{3D8DF90B-28FD-4EB9-9D48-7D9F05EDA897}"/>
    <dgm:cxn modelId="{605B77C0-9E55-401E-B6CC-B96D991867E4}" type="presOf" srcId="{3D8DF90B-28FD-4EB9-9D48-7D9F05EDA897}" destId="{C3CC40A6-77C1-40B8-A234-B865A9BCF36B}" srcOrd="0" destOrd="0" presId="urn:microsoft.com/office/officeart/2005/8/layout/hProcess4"/>
    <dgm:cxn modelId="{955B94CE-875E-44EB-8258-DA11B38E27F8}" type="presOf" srcId="{51069B14-698E-477E-B6EE-C809497799B9}" destId="{CBE4D239-32FC-47C4-A9E2-E57A09BAD6A5}" srcOrd="0" destOrd="0" presId="urn:microsoft.com/office/officeart/2005/8/layout/hProcess4"/>
    <dgm:cxn modelId="{462BCC37-DAD1-42F0-AA4F-298EBCFBC53D}" type="presOf" srcId="{B1994121-4E88-4410-80D5-71E76A8CC41B}" destId="{A625C48F-A65E-4B89-99A9-7573186CD91E}" srcOrd="0" destOrd="0" presId="urn:microsoft.com/office/officeart/2005/8/layout/hProcess4"/>
    <dgm:cxn modelId="{EF56D848-4FF4-4EB4-9876-56DFA6BB8CF7}" type="presOf" srcId="{5E5457ED-25CD-42A9-AB02-16EFB744E2F3}" destId="{5F14DFC8-E876-438D-9A6E-D6FBABEBBF71}" srcOrd="0" destOrd="0" presId="urn:microsoft.com/office/officeart/2005/8/layout/hProcess4"/>
    <dgm:cxn modelId="{9B8DD3EC-B189-4ED9-AB8F-30ED85DFE46E}" type="presOf" srcId="{E2D67638-333C-47E7-9E3E-15FFB8A839FD}" destId="{8023CCA3-06E0-4C46-B17A-7E8289248FE2}" srcOrd="0" destOrd="0" presId="urn:microsoft.com/office/officeart/2005/8/layout/hProcess4"/>
    <dgm:cxn modelId="{1D0540E3-0BE0-4D81-9746-942BACE11856}" type="presOf" srcId="{1230D635-E3AA-424A-AA8B-E09AE819CDF9}" destId="{2F7A942B-5A5D-4DBC-A046-DC913DB675E7}" srcOrd="0" destOrd="0" presId="urn:microsoft.com/office/officeart/2005/8/layout/hProcess4"/>
    <dgm:cxn modelId="{C5DE9980-C651-4D1C-BA19-EC689DB735C0}" type="presOf" srcId="{5E5457ED-25CD-42A9-AB02-16EFB744E2F3}" destId="{2315AB2E-72DA-4A06-8665-CEE51931A783}" srcOrd="1" destOrd="0" presId="urn:microsoft.com/office/officeart/2005/8/layout/hProcess4"/>
    <dgm:cxn modelId="{0030517B-4DFD-43AD-A660-ED3383A9C966}" srcId="{1230D635-E3AA-424A-AA8B-E09AE819CDF9}" destId="{E2D67638-333C-47E7-9E3E-15FFB8A839FD}" srcOrd="1" destOrd="0" parTransId="{05816626-666B-46E3-9E5A-5BB9BD1E3A75}" sibTransId="{C906C246-3ED0-4E60-BD3D-487EFE3C1A8F}"/>
    <dgm:cxn modelId="{C2D5EA92-C2F7-4897-8D26-34F927BE1206}" srcId="{E2D67638-333C-47E7-9E3E-15FFB8A839FD}" destId="{5E5457ED-25CD-42A9-AB02-16EFB744E2F3}" srcOrd="0" destOrd="0" parTransId="{3F27130A-877C-4129-956D-D7351F0FD149}" sibTransId="{DD060288-88E6-403E-A53F-4101C7BAD4A3}"/>
    <dgm:cxn modelId="{0890FA92-A032-4167-8AFB-90940A5D4A79}" type="presOf" srcId="{B1994121-4E88-4410-80D5-71E76A8CC41B}" destId="{4C2CCF58-9C6F-4385-AEA4-03C94FE85443}" srcOrd="1" destOrd="0" presId="urn:microsoft.com/office/officeart/2005/8/layout/hProcess4"/>
    <dgm:cxn modelId="{F3823DAB-B901-48A5-A1A7-B027A5E9FF6A}" type="presParOf" srcId="{2F7A942B-5A5D-4DBC-A046-DC913DB675E7}" destId="{044198A9-A99D-42BE-B891-FE7A5AD4B6CB}" srcOrd="0" destOrd="0" presId="urn:microsoft.com/office/officeart/2005/8/layout/hProcess4"/>
    <dgm:cxn modelId="{895791C9-391C-46A9-989E-FA61AD5EC1A4}" type="presParOf" srcId="{2F7A942B-5A5D-4DBC-A046-DC913DB675E7}" destId="{812ED72C-635E-447B-94E1-24582687C10D}" srcOrd="1" destOrd="0" presId="urn:microsoft.com/office/officeart/2005/8/layout/hProcess4"/>
    <dgm:cxn modelId="{0C05E975-39AE-421D-9251-31CEA8DE1D4E}" type="presParOf" srcId="{2F7A942B-5A5D-4DBC-A046-DC913DB675E7}" destId="{B197F201-3348-42EA-8D8C-46DEC2C20BB4}" srcOrd="2" destOrd="0" presId="urn:microsoft.com/office/officeart/2005/8/layout/hProcess4"/>
    <dgm:cxn modelId="{7654018D-EC8C-432D-931A-51FD9EB54E6F}" type="presParOf" srcId="{B197F201-3348-42EA-8D8C-46DEC2C20BB4}" destId="{30B30BB5-2DB3-43F4-9E37-86C9BCBE0AF8}" srcOrd="0" destOrd="0" presId="urn:microsoft.com/office/officeart/2005/8/layout/hProcess4"/>
    <dgm:cxn modelId="{0033BE35-D29D-43BC-B246-5EDFC28A70A1}" type="presParOf" srcId="{30B30BB5-2DB3-43F4-9E37-86C9BCBE0AF8}" destId="{58459A25-F6C9-4953-B4E7-FE16ED925CF2}" srcOrd="0" destOrd="0" presId="urn:microsoft.com/office/officeart/2005/8/layout/hProcess4"/>
    <dgm:cxn modelId="{F3586F77-8749-4A46-8AAE-58E405550C7F}" type="presParOf" srcId="{30B30BB5-2DB3-43F4-9E37-86C9BCBE0AF8}" destId="{A625C48F-A65E-4B89-99A9-7573186CD91E}" srcOrd="1" destOrd="0" presId="urn:microsoft.com/office/officeart/2005/8/layout/hProcess4"/>
    <dgm:cxn modelId="{640F0F4D-1EA1-4606-902F-FCD6905721F5}" type="presParOf" srcId="{30B30BB5-2DB3-43F4-9E37-86C9BCBE0AF8}" destId="{4C2CCF58-9C6F-4385-AEA4-03C94FE85443}" srcOrd="2" destOrd="0" presId="urn:microsoft.com/office/officeart/2005/8/layout/hProcess4"/>
    <dgm:cxn modelId="{70C8F327-FA87-48A0-B06B-04B2488372A5}" type="presParOf" srcId="{30B30BB5-2DB3-43F4-9E37-86C9BCBE0AF8}" destId="{CBE4D239-32FC-47C4-A9E2-E57A09BAD6A5}" srcOrd="3" destOrd="0" presId="urn:microsoft.com/office/officeart/2005/8/layout/hProcess4"/>
    <dgm:cxn modelId="{609F0D39-1B72-4AD9-97EE-6CE6243E6FF0}" type="presParOf" srcId="{30B30BB5-2DB3-43F4-9E37-86C9BCBE0AF8}" destId="{7D16ABFF-E7F5-4D4E-8DFE-EC31C57CB182}" srcOrd="4" destOrd="0" presId="urn:microsoft.com/office/officeart/2005/8/layout/hProcess4"/>
    <dgm:cxn modelId="{A04513A9-264A-4453-8F78-B8ACE9C733AA}" type="presParOf" srcId="{B197F201-3348-42EA-8D8C-46DEC2C20BB4}" destId="{C3CC40A6-77C1-40B8-A234-B865A9BCF36B}" srcOrd="1" destOrd="0" presId="urn:microsoft.com/office/officeart/2005/8/layout/hProcess4"/>
    <dgm:cxn modelId="{F2B4DBA1-6E4D-47F8-99F9-07F26ABA47D9}" type="presParOf" srcId="{B197F201-3348-42EA-8D8C-46DEC2C20BB4}" destId="{539B4CE4-32CE-485E-90A1-5EC98ECBCCC6}" srcOrd="2" destOrd="0" presId="urn:microsoft.com/office/officeart/2005/8/layout/hProcess4"/>
    <dgm:cxn modelId="{78C06DE9-DF02-4175-9C80-08FB25E74C57}" type="presParOf" srcId="{539B4CE4-32CE-485E-90A1-5EC98ECBCCC6}" destId="{A1631F7B-3B74-4D86-8BCC-5978AE6DFDD2}" srcOrd="0" destOrd="0" presId="urn:microsoft.com/office/officeart/2005/8/layout/hProcess4"/>
    <dgm:cxn modelId="{B40E5EE5-3E89-4CDD-ADC3-501866408CC3}" type="presParOf" srcId="{539B4CE4-32CE-485E-90A1-5EC98ECBCCC6}" destId="{5F14DFC8-E876-438D-9A6E-D6FBABEBBF71}" srcOrd="1" destOrd="0" presId="urn:microsoft.com/office/officeart/2005/8/layout/hProcess4"/>
    <dgm:cxn modelId="{599D9F00-2A4D-4A88-831C-675C4A7D986B}" type="presParOf" srcId="{539B4CE4-32CE-485E-90A1-5EC98ECBCCC6}" destId="{2315AB2E-72DA-4A06-8665-CEE51931A783}" srcOrd="2" destOrd="0" presId="urn:microsoft.com/office/officeart/2005/8/layout/hProcess4"/>
    <dgm:cxn modelId="{E30513D0-92A9-419C-8411-37F7CE90C0C7}" type="presParOf" srcId="{539B4CE4-32CE-485E-90A1-5EC98ECBCCC6}" destId="{8023CCA3-06E0-4C46-B17A-7E8289248FE2}" srcOrd="3" destOrd="0" presId="urn:microsoft.com/office/officeart/2005/8/layout/hProcess4"/>
    <dgm:cxn modelId="{A56A949B-280E-480C-8266-266A2714B339}" type="presParOf" srcId="{539B4CE4-32CE-485E-90A1-5EC98ECBCCC6}" destId="{F66CE477-13FA-44E8-BE36-52B8493B5AA6}" srcOrd="4" destOrd="0" presId="urn:microsoft.com/office/officeart/2005/8/layout/hProcess4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F5CCC0A-CEFE-421C-93F9-3B4FE9F40582}" type="doc">
      <dgm:prSet loTypeId="urn:microsoft.com/office/officeart/2005/8/layout/chevron2" loCatId="list" qsTypeId="urn:microsoft.com/office/officeart/2005/8/quickstyle/3d1" qsCatId="3D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40508FE4-1D15-4CBC-AE02-7B693E8F9A71}">
      <dgm:prSet phldrT="[Текст]" custT="1"/>
      <dgm:spPr/>
      <dgm:t>
        <a:bodyPr/>
        <a:lstStyle/>
        <a:p>
          <a:endParaRPr lang="ru-RU" sz="2400" dirty="0"/>
        </a:p>
      </dgm:t>
    </dgm:pt>
    <dgm:pt modelId="{8D3D21BA-BD83-4C5E-A41A-6F5FB6A7003B}" type="parTrans" cxnId="{60E1FE33-C072-421C-BD6B-A66B8F3B1A50}">
      <dgm:prSet/>
      <dgm:spPr/>
      <dgm:t>
        <a:bodyPr/>
        <a:lstStyle/>
        <a:p>
          <a:endParaRPr lang="ru-RU" sz="2400"/>
        </a:p>
      </dgm:t>
    </dgm:pt>
    <dgm:pt modelId="{38738219-4607-490A-A0B9-DB46F9EAC300}" type="sibTrans" cxnId="{60E1FE33-C072-421C-BD6B-A66B8F3B1A50}">
      <dgm:prSet/>
      <dgm:spPr/>
      <dgm:t>
        <a:bodyPr/>
        <a:lstStyle/>
        <a:p>
          <a:endParaRPr lang="ru-RU" sz="2400"/>
        </a:p>
      </dgm:t>
    </dgm:pt>
    <dgm:pt modelId="{E7C0CEF0-4769-41FC-ACED-5E9FEA2DF2F3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що буде актуалізовано, повторено;</a:t>
          </a:r>
          <a:endParaRPr lang="ru-RU" sz="2400" dirty="0"/>
        </a:p>
      </dgm:t>
    </dgm:pt>
    <dgm:pt modelId="{A41F9027-6F8A-4DB5-903E-5F1895EE8DF6}" type="parTrans" cxnId="{AC0DB27C-B8F7-4685-B3ED-F4AC9CF049D8}">
      <dgm:prSet/>
      <dgm:spPr/>
      <dgm:t>
        <a:bodyPr/>
        <a:lstStyle/>
        <a:p>
          <a:endParaRPr lang="ru-RU" sz="2400"/>
        </a:p>
      </dgm:t>
    </dgm:pt>
    <dgm:pt modelId="{A70491B1-02F2-4A6C-8BCD-6A724A36B775}" type="sibTrans" cxnId="{AC0DB27C-B8F7-4685-B3ED-F4AC9CF049D8}">
      <dgm:prSet/>
      <dgm:spPr/>
      <dgm:t>
        <a:bodyPr/>
        <a:lstStyle/>
        <a:p>
          <a:endParaRPr lang="ru-RU" sz="2400"/>
        </a:p>
      </dgm:t>
    </dgm:pt>
    <dgm:pt modelId="{1D1A194A-4CD4-416F-BDC2-80C609BC9B63}">
      <dgm:prSet phldrT="[Текст]" custT="1"/>
      <dgm:spPr/>
      <dgm:t>
        <a:bodyPr/>
        <a:lstStyle/>
        <a:p>
          <a:endParaRPr lang="ru-RU" sz="2400" dirty="0">
            <a:solidFill>
              <a:schemeClr val="tx1"/>
            </a:solidFill>
          </a:endParaRPr>
        </a:p>
      </dgm:t>
    </dgm:pt>
    <dgm:pt modelId="{9920ED90-6E15-49AC-B3D2-AEEE0FBFCC7D}" type="parTrans" cxnId="{5E4E8C1E-275E-4376-BC1C-4DFE90CDA370}">
      <dgm:prSet/>
      <dgm:spPr/>
      <dgm:t>
        <a:bodyPr/>
        <a:lstStyle/>
        <a:p>
          <a:endParaRPr lang="ru-RU" sz="2400"/>
        </a:p>
      </dgm:t>
    </dgm:pt>
    <dgm:pt modelId="{A6AE06B3-FFB1-4D85-AA4A-6EA7935034B0}" type="sibTrans" cxnId="{5E4E8C1E-275E-4376-BC1C-4DFE90CDA370}">
      <dgm:prSet/>
      <dgm:spPr/>
      <dgm:t>
        <a:bodyPr/>
        <a:lstStyle/>
        <a:p>
          <a:endParaRPr lang="ru-RU" sz="2400"/>
        </a:p>
      </dgm:t>
    </dgm:pt>
    <dgm:pt modelId="{6987DC66-081A-4320-8B4A-B50654B5352C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з чим учні мають познайомитися;</a:t>
          </a:r>
          <a:endParaRPr lang="ru-RU" sz="2400" dirty="0"/>
        </a:p>
      </dgm:t>
    </dgm:pt>
    <dgm:pt modelId="{A5F82D64-42E5-4041-A394-D341A291C06F}" type="parTrans" cxnId="{A0F96A31-8B42-42AD-B341-0EF31DEBA98B}">
      <dgm:prSet/>
      <dgm:spPr/>
      <dgm:t>
        <a:bodyPr/>
        <a:lstStyle/>
        <a:p>
          <a:endParaRPr lang="ru-RU" sz="2400"/>
        </a:p>
      </dgm:t>
    </dgm:pt>
    <dgm:pt modelId="{66441751-71ED-4F58-8238-264339560B2B}" type="sibTrans" cxnId="{A0F96A31-8B42-42AD-B341-0EF31DEBA98B}">
      <dgm:prSet/>
      <dgm:spPr/>
      <dgm:t>
        <a:bodyPr/>
        <a:lstStyle/>
        <a:p>
          <a:endParaRPr lang="ru-RU" sz="2400"/>
        </a:p>
      </dgm:t>
    </dgm:pt>
    <dgm:pt modelId="{438E38E0-899E-4FEA-9AAA-264B9805F640}">
      <dgm:prSet phldrT="[Текст]" custT="1"/>
      <dgm:spPr/>
      <dgm:t>
        <a:bodyPr/>
        <a:lstStyle/>
        <a:p>
          <a:endParaRPr lang="ru-RU" sz="2400" dirty="0">
            <a:solidFill>
              <a:schemeClr val="tx1"/>
            </a:solidFill>
          </a:endParaRPr>
        </a:p>
      </dgm:t>
    </dgm:pt>
    <dgm:pt modelId="{31543EFA-DF4E-46ED-9763-C07F810AF854}" type="parTrans" cxnId="{DC86821A-3AF1-491D-9BD5-763413EB0061}">
      <dgm:prSet/>
      <dgm:spPr/>
      <dgm:t>
        <a:bodyPr/>
        <a:lstStyle/>
        <a:p>
          <a:endParaRPr lang="ru-RU" sz="2400"/>
        </a:p>
      </dgm:t>
    </dgm:pt>
    <dgm:pt modelId="{81CE3E17-4BE1-4104-967B-ADF5E18BAB54}" type="sibTrans" cxnId="{DC86821A-3AF1-491D-9BD5-763413EB0061}">
      <dgm:prSet/>
      <dgm:spPr/>
      <dgm:t>
        <a:bodyPr/>
        <a:lstStyle/>
        <a:p>
          <a:endParaRPr lang="ru-RU" sz="2400"/>
        </a:p>
      </dgm:t>
    </dgm:pt>
    <dgm:pt modelId="{81718CEE-F82F-414C-A40E-06E6C470598F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що мають закріпити;</a:t>
          </a:r>
          <a:endParaRPr lang="ru-RU" sz="2400" dirty="0"/>
        </a:p>
      </dgm:t>
    </dgm:pt>
    <dgm:pt modelId="{B5147FA2-30E3-43EE-95A3-6F651851E202}" type="parTrans" cxnId="{46249E5A-9206-4C92-BAE2-C9286BF50804}">
      <dgm:prSet/>
      <dgm:spPr/>
      <dgm:t>
        <a:bodyPr/>
        <a:lstStyle/>
        <a:p>
          <a:endParaRPr lang="ru-RU" sz="2400"/>
        </a:p>
      </dgm:t>
    </dgm:pt>
    <dgm:pt modelId="{CBD4F74C-4499-4792-8304-2DD469A7E2FA}" type="sibTrans" cxnId="{46249E5A-9206-4C92-BAE2-C9286BF50804}">
      <dgm:prSet/>
      <dgm:spPr/>
      <dgm:t>
        <a:bodyPr/>
        <a:lstStyle/>
        <a:p>
          <a:endParaRPr lang="ru-RU" sz="2400"/>
        </a:p>
      </dgm:t>
    </dgm:pt>
    <dgm:pt modelId="{6BD44267-D8D1-4592-A2AB-27E72863C5EC}">
      <dgm:prSet phldrT="[Текст]" custT="1"/>
      <dgm:spPr/>
      <dgm:t>
        <a:bodyPr/>
        <a:lstStyle/>
        <a:p>
          <a:endParaRPr lang="ru-RU" sz="2400" dirty="0">
            <a:solidFill>
              <a:schemeClr val="tx1"/>
            </a:solidFill>
          </a:endParaRPr>
        </a:p>
      </dgm:t>
    </dgm:pt>
    <dgm:pt modelId="{1D2317C2-430F-41A7-876D-7E3AA6BD2084}" type="parTrans" cxnId="{2F82E727-D31A-4C35-BA94-B86FE80F8A23}">
      <dgm:prSet/>
      <dgm:spPr/>
      <dgm:t>
        <a:bodyPr/>
        <a:lstStyle/>
        <a:p>
          <a:endParaRPr lang="ru-RU" sz="2400"/>
        </a:p>
      </dgm:t>
    </dgm:pt>
    <dgm:pt modelId="{FCB38765-A470-4CEC-A731-799E63F61B1A}" type="sibTrans" cxnId="{2F82E727-D31A-4C35-BA94-B86FE80F8A23}">
      <dgm:prSet/>
      <dgm:spPr/>
      <dgm:t>
        <a:bodyPr/>
        <a:lstStyle/>
        <a:p>
          <a:endParaRPr lang="ru-RU" sz="2400"/>
        </a:p>
      </dgm:t>
    </dgm:pt>
    <dgm:pt modelId="{78C18D4F-4B63-4084-8469-9FFA1D1924A9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які вміння або навички будуть формуватися тощо.</a:t>
          </a:r>
          <a:endParaRPr lang="ru-RU" sz="2400" dirty="0"/>
        </a:p>
      </dgm:t>
    </dgm:pt>
    <dgm:pt modelId="{16FA2974-7EEB-4140-B234-A30086F960A0}" type="parTrans" cxnId="{3F0F031B-694A-4BBA-B607-144767C57B43}">
      <dgm:prSet/>
      <dgm:spPr/>
      <dgm:t>
        <a:bodyPr/>
        <a:lstStyle/>
        <a:p>
          <a:endParaRPr lang="ru-RU" sz="2400"/>
        </a:p>
      </dgm:t>
    </dgm:pt>
    <dgm:pt modelId="{C704C809-9314-4600-BDE3-3E8BA685A287}" type="sibTrans" cxnId="{3F0F031B-694A-4BBA-B607-144767C57B43}">
      <dgm:prSet/>
      <dgm:spPr/>
      <dgm:t>
        <a:bodyPr/>
        <a:lstStyle/>
        <a:p>
          <a:endParaRPr lang="ru-RU" sz="2400"/>
        </a:p>
      </dgm:t>
    </dgm:pt>
    <dgm:pt modelId="{E4BE6DEB-D20C-456F-8882-02C390B9537F}" type="pres">
      <dgm:prSet presAssocID="{AF5CCC0A-CEFE-421C-93F9-3B4FE9F4058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A6372E-4BAE-4C6D-BF20-E2F9426785E2}" type="pres">
      <dgm:prSet presAssocID="{40508FE4-1D15-4CBC-AE02-7B693E8F9A71}" presName="composite" presStyleCnt="0"/>
      <dgm:spPr/>
      <dgm:t>
        <a:bodyPr/>
        <a:lstStyle/>
        <a:p>
          <a:endParaRPr lang="ru-RU"/>
        </a:p>
      </dgm:t>
    </dgm:pt>
    <dgm:pt modelId="{31982FA9-2E4C-4B50-8700-BBD7DCF56744}" type="pres">
      <dgm:prSet presAssocID="{40508FE4-1D15-4CBC-AE02-7B693E8F9A71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8B6106-605D-491A-9F8A-B1C9A736DA3F}" type="pres">
      <dgm:prSet presAssocID="{40508FE4-1D15-4CBC-AE02-7B693E8F9A71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2157A6-DA42-45D8-99F8-18A9A14BD454}" type="pres">
      <dgm:prSet presAssocID="{38738219-4607-490A-A0B9-DB46F9EAC300}" presName="sp" presStyleCnt="0"/>
      <dgm:spPr/>
      <dgm:t>
        <a:bodyPr/>
        <a:lstStyle/>
        <a:p>
          <a:endParaRPr lang="ru-RU"/>
        </a:p>
      </dgm:t>
    </dgm:pt>
    <dgm:pt modelId="{D65774F8-9E14-42BF-A8C3-9E1F49FDA857}" type="pres">
      <dgm:prSet presAssocID="{1D1A194A-4CD4-416F-BDC2-80C609BC9B63}" presName="composite" presStyleCnt="0"/>
      <dgm:spPr/>
      <dgm:t>
        <a:bodyPr/>
        <a:lstStyle/>
        <a:p>
          <a:endParaRPr lang="ru-RU"/>
        </a:p>
      </dgm:t>
    </dgm:pt>
    <dgm:pt modelId="{F22AE3A0-D980-47F0-A706-703D62842892}" type="pres">
      <dgm:prSet presAssocID="{1D1A194A-4CD4-416F-BDC2-80C609BC9B63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E61E10-6710-4B1F-B3F0-9CC742AEA25A}" type="pres">
      <dgm:prSet presAssocID="{1D1A194A-4CD4-416F-BDC2-80C609BC9B63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512EAF-9508-447F-9ED1-C0C987C7A057}" type="pres">
      <dgm:prSet presAssocID="{A6AE06B3-FFB1-4D85-AA4A-6EA7935034B0}" presName="sp" presStyleCnt="0"/>
      <dgm:spPr/>
      <dgm:t>
        <a:bodyPr/>
        <a:lstStyle/>
        <a:p>
          <a:endParaRPr lang="ru-RU"/>
        </a:p>
      </dgm:t>
    </dgm:pt>
    <dgm:pt modelId="{B7B53E6B-2642-4119-9698-80D0318AA019}" type="pres">
      <dgm:prSet presAssocID="{438E38E0-899E-4FEA-9AAA-264B9805F640}" presName="composite" presStyleCnt="0"/>
      <dgm:spPr/>
      <dgm:t>
        <a:bodyPr/>
        <a:lstStyle/>
        <a:p>
          <a:endParaRPr lang="ru-RU"/>
        </a:p>
      </dgm:t>
    </dgm:pt>
    <dgm:pt modelId="{F12F6974-6854-4DE0-9602-64ED340D30FC}" type="pres">
      <dgm:prSet presAssocID="{438E38E0-899E-4FEA-9AAA-264B9805F640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112335-85FA-4B1C-93A3-821F7CB8DC76}" type="pres">
      <dgm:prSet presAssocID="{438E38E0-899E-4FEA-9AAA-264B9805F640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947FD5-1C06-4713-8B16-1E49ECEDD84D}" type="pres">
      <dgm:prSet presAssocID="{81CE3E17-4BE1-4104-967B-ADF5E18BAB54}" presName="sp" presStyleCnt="0"/>
      <dgm:spPr/>
      <dgm:t>
        <a:bodyPr/>
        <a:lstStyle/>
        <a:p>
          <a:endParaRPr lang="ru-RU"/>
        </a:p>
      </dgm:t>
    </dgm:pt>
    <dgm:pt modelId="{B8EBA20F-1960-4D86-A74C-87552E71CEA4}" type="pres">
      <dgm:prSet presAssocID="{6BD44267-D8D1-4592-A2AB-27E72863C5EC}" presName="composite" presStyleCnt="0"/>
      <dgm:spPr/>
      <dgm:t>
        <a:bodyPr/>
        <a:lstStyle/>
        <a:p>
          <a:endParaRPr lang="ru-RU"/>
        </a:p>
      </dgm:t>
    </dgm:pt>
    <dgm:pt modelId="{ECC83A73-DEEA-4206-BFBF-7FDF0B509C28}" type="pres">
      <dgm:prSet presAssocID="{6BD44267-D8D1-4592-A2AB-27E72863C5EC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2E732C-A3D3-4898-A21A-490A6F216C35}" type="pres">
      <dgm:prSet presAssocID="{6BD44267-D8D1-4592-A2AB-27E72863C5EC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86821A-3AF1-491D-9BD5-763413EB0061}" srcId="{AF5CCC0A-CEFE-421C-93F9-3B4FE9F40582}" destId="{438E38E0-899E-4FEA-9AAA-264B9805F640}" srcOrd="2" destOrd="0" parTransId="{31543EFA-DF4E-46ED-9763-C07F810AF854}" sibTransId="{81CE3E17-4BE1-4104-967B-ADF5E18BAB54}"/>
    <dgm:cxn modelId="{D2C19504-B23B-4F6C-8731-1662A5E6FCE6}" type="presOf" srcId="{438E38E0-899E-4FEA-9AAA-264B9805F640}" destId="{F12F6974-6854-4DE0-9602-64ED340D30FC}" srcOrd="0" destOrd="0" presId="urn:microsoft.com/office/officeart/2005/8/layout/chevron2"/>
    <dgm:cxn modelId="{FCE95692-32AE-46F5-929C-B99E5E87670F}" type="presOf" srcId="{81718CEE-F82F-414C-A40E-06E6C470598F}" destId="{AD112335-85FA-4B1C-93A3-821F7CB8DC76}" srcOrd="0" destOrd="0" presId="urn:microsoft.com/office/officeart/2005/8/layout/chevron2"/>
    <dgm:cxn modelId="{AC0DB27C-B8F7-4685-B3ED-F4AC9CF049D8}" srcId="{40508FE4-1D15-4CBC-AE02-7B693E8F9A71}" destId="{E7C0CEF0-4769-41FC-ACED-5E9FEA2DF2F3}" srcOrd="0" destOrd="0" parTransId="{A41F9027-6F8A-4DB5-903E-5F1895EE8DF6}" sibTransId="{A70491B1-02F2-4A6C-8BCD-6A724A36B775}"/>
    <dgm:cxn modelId="{AF6DEF4D-CF8B-45A7-AB5F-2C4FA9FCF0B9}" type="presOf" srcId="{AF5CCC0A-CEFE-421C-93F9-3B4FE9F40582}" destId="{E4BE6DEB-D20C-456F-8882-02C390B9537F}" srcOrd="0" destOrd="0" presId="urn:microsoft.com/office/officeart/2005/8/layout/chevron2"/>
    <dgm:cxn modelId="{60E1FE33-C072-421C-BD6B-A66B8F3B1A50}" srcId="{AF5CCC0A-CEFE-421C-93F9-3B4FE9F40582}" destId="{40508FE4-1D15-4CBC-AE02-7B693E8F9A71}" srcOrd="0" destOrd="0" parTransId="{8D3D21BA-BD83-4C5E-A41A-6F5FB6A7003B}" sibTransId="{38738219-4607-490A-A0B9-DB46F9EAC300}"/>
    <dgm:cxn modelId="{EE834CB9-BEDD-4FCA-80A7-EE86105B91A8}" type="presOf" srcId="{6987DC66-081A-4320-8B4A-B50654B5352C}" destId="{52E61E10-6710-4B1F-B3F0-9CC742AEA25A}" srcOrd="0" destOrd="0" presId="urn:microsoft.com/office/officeart/2005/8/layout/chevron2"/>
    <dgm:cxn modelId="{3F0F031B-694A-4BBA-B607-144767C57B43}" srcId="{6BD44267-D8D1-4592-A2AB-27E72863C5EC}" destId="{78C18D4F-4B63-4084-8469-9FFA1D1924A9}" srcOrd="0" destOrd="0" parTransId="{16FA2974-7EEB-4140-B234-A30086F960A0}" sibTransId="{C704C809-9314-4600-BDE3-3E8BA685A287}"/>
    <dgm:cxn modelId="{6EBCDE03-4C0E-4EE7-BA04-109ADFDD6634}" type="presOf" srcId="{E7C0CEF0-4769-41FC-ACED-5E9FEA2DF2F3}" destId="{338B6106-605D-491A-9F8A-B1C9A736DA3F}" srcOrd="0" destOrd="0" presId="urn:microsoft.com/office/officeart/2005/8/layout/chevron2"/>
    <dgm:cxn modelId="{2F82E727-D31A-4C35-BA94-B86FE80F8A23}" srcId="{AF5CCC0A-CEFE-421C-93F9-3B4FE9F40582}" destId="{6BD44267-D8D1-4592-A2AB-27E72863C5EC}" srcOrd="3" destOrd="0" parTransId="{1D2317C2-430F-41A7-876D-7E3AA6BD2084}" sibTransId="{FCB38765-A470-4CEC-A731-799E63F61B1A}"/>
    <dgm:cxn modelId="{A637C82B-CE9A-483D-ADB7-C63F62D5F19C}" type="presOf" srcId="{40508FE4-1D15-4CBC-AE02-7B693E8F9A71}" destId="{31982FA9-2E4C-4B50-8700-BBD7DCF56744}" srcOrd="0" destOrd="0" presId="urn:microsoft.com/office/officeart/2005/8/layout/chevron2"/>
    <dgm:cxn modelId="{34643ADF-921E-47D3-A47A-E4CC033EDB4B}" type="presOf" srcId="{6BD44267-D8D1-4592-A2AB-27E72863C5EC}" destId="{ECC83A73-DEEA-4206-BFBF-7FDF0B509C28}" srcOrd="0" destOrd="0" presId="urn:microsoft.com/office/officeart/2005/8/layout/chevron2"/>
    <dgm:cxn modelId="{920A778B-698C-4A07-BD8B-B903CC5A54A4}" type="presOf" srcId="{1D1A194A-4CD4-416F-BDC2-80C609BC9B63}" destId="{F22AE3A0-D980-47F0-A706-703D62842892}" srcOrd="0" destOrd="0" presId="urn:microsoft.com/office/officeart/2005/8/layout/chevron2"/>
    <dgm:cxn modelId="{A0F96A31-8B42-42AD-B341-0EF31DEBA98B}" srcId="{1D1A194A-4CD4-416F-BDC2-80C609BC9B63}" destId="{6987DC66-081A-4320-8B4A-B50654B5352C}" srcOrd="0" destOrd="0" parTransId="{A5F82D64-42E5-4041-A394-D341A291C06F}" sibTransId="{66441751-71ED-4F58-8238-264339560B2B}"/>
    <dgm:cxn modelId="{5E4E8C1E-275E-4376-BC1C-4DFE90CDA370}" srcId="{AF5CCC0A-CEFE-421C-93F9-3B4FE9F40582}" destId="{1D1A194A-4CD4-416F-BDC2-80C609BC9B63}" srcOrd="1" destOrd="0" parTransId="{9920ED90-6E15-49AC-B3D2-AEEE0FBFCC7D}" sibTransId="{A6AE06B3-FFB1-4D85-AA4A-6EA7935034B0}"/>
    <dgm:cxn modelId="{46249E5A-9206-4C92-BAE2-C9286BF50804}" srcId="{438E38E0-899E-4FEA-9AAA-264B9805F640}" destId="{81718CEE-F82F-414C-A40E-06E6C470598F}" srcOrd="0" destOrd="0" parTransId="{B5147FA2-30E3-43EE-95A3-6F651851E202}" sibTransId="{CBD4F74C-4499-4792-8304-2DD469A7E2FA}"/>
    <dgm:cxn modelId="{E34B9AC7-EB57-4CA0-8471-9BAE395B2316}" type="presOf" srcId="{78C18D4F-4B63-4084-8469-9FFA1D1924A9}" destId="{002E732C-A3D3-4898-A21A-490A6F216C35}" srcOrd="0" destOrd="0" presId="urn:microsoft.com/office/officeart/2005/8/layout/chevron2"/>
    <dgm:cxn modelId="{72E11CA4-2E91-4AA3-9EB9-1B5B6332F194}" type="presParOf" srcId="{E4BE6DEB-D20C-456F-8882-02C390B9537F}" destId="{91A6372E-4BAE-4C6D-BF20-E2F9426785E2}" srcOrd="0" destOrd="0" presId="urn:microsoft.com/office/officeart/2005/8/layout/chevron2"/>
    <dgm:cxn modelId="{108B5848-076D-4E58-B716-985B884AA620}" type="presParOf" srcId="{91A6372E-4BAE-4C6D-BF20-E2F9426785E2}" destId="{31982FA9-2E4C-4B50-8700-BBD7DCF56744}" srcOrd="0" destOrd="0" presId="urn:microsoft.com/office/officeart/2005/8/layout/chevron2"/>
    <dgm:cxn modelId="{A9E2C26F-DA53-4BA2-AF59-32641AE67EF2}" type="presParOf" srcId="{91A6372E-4BAE-4C6D-BF20-E2F9426785E2}" destId="{338B6106-605D-491A-9F8A-B1C9A736DA3F}" srcOrd="1" destOrd="0" presId="urn:microsoft.com/office/officeart/2005/8/layout/chevron2"/>
    <dgm:cxn modelId="{F26E6425-26E2-48AE-94C0-8EA4BF14E1E8}" type="presParOf" srcId="{E4BE6DEB-D20C-456F-8882-02C390B9537F}" destId="{722157A6-DA42-45D8-99F8-18A9A14BD454}" srcOrd="1" destOrd="0" presId="urn:microsoft.com/office/officeart/2005/8/layout/chevron2"/>
    <dgm:cxn modelId="{E41F6852-97B9-45C3-9C7D-C6EA4959B905}" type="presParOf" srcId="{E4BE6DEB-D20C-456F-8882-02C390B9537F}" destId="{D65774F8-9E14-42BF-A8C3-9E1F49FDA857}" srcOrd="2" destOrd="0" presId="urn:microsoft.com/office/officeart/2005/8/layout/chevron2"/>
    <dgm:cxn modelId="{C1EAA2A3-1D7A-455C-85E1-2A2418DDDAF7}" type="presParOf" srcId="{D65774F8-9E14-42BF-A8C3-9E1F49FDA857}" destId="{F22AE3A0-D980-47F0-A706-703D62842892}" srcOrd="0" destOrd="0" presId="urn:microsoft.com/office/officeart/2005/8/layout/chevron2"/>
    <dgm:cxn modelId="{BF69E166-C9CF-4237-B377-EC9D7F48D67C}" type="presParOf" srcId="{D65774F8-9E14-42BF-A8C3-9E1F49FDA857}" destId="{52E61E10-6710-4B1F-B3F0-9CC742AEA25A}" srcOrd="1" destOrd="0" presId="urn:microsoft.com/office/officeart/2005/8/layout/chevron2"/>
    <dgm:cxn modelId="{F5CD9EC1-341E-4150-AB02-07A8C5139068}" type="presParOf" srcId="{E4BE6DEB-D20C-456F-8882-02C390B9537F}" destId="{F1512EAF-9508-447F-9ED1-C0C987C7A057}" srcOrd="3" destOrd="0" presId="urn:microsoft.com/office/officeart/2005/8/layout/chevron2"/>
    <dgm:cxn modelId="{91DC9F10-DCF1-49AB-A7BD-4A88D8489692}" type="presParOf" srcId="{E4BE6DEB-D20C-456F-8882-02C390B9537F}" destId="{B7B53E6B-2642-4119-9698-80D0318AA019}" srcOrd="4" destOrd="0" presId="urn:microsoft.com/office/officeart/2005/8/layout/chevron2"/>
    <dgm:cxn modelId="{39C20EDC-39F8-47A4-8EE6-FFCA3CF4DD0C}" type="presParOf" srcId="{B7B53E6B-2642-4119-9698-80D0318AA019}" destId="{F12F6974-6854-4DE0-9602-64ED340D30FC}" srcOrd="0" destOrd="0" presId="urn:microsoft.com/office/officeart/2005/8/layout/chevron2"/>
    <dgm:cxn modelId="{A5465F48-A4F5-451C-A452-E90C2D72D367}" type="presParOf" srcId="{B7B53E6B-2642-4119-9698-80D0318AA019}" destId="{AD112335-85FA-4B1C-93A3-821F7CB8DC76}" srcOrd="1" destOrd="0" presId="urn:microsoft.com/office/officeart/2005/8/layout/chevron2"/>
    <dgm:cxn modelId="{EE0BEC43-69D2-4268-868F-85727837A446}" type="presParOf" srcId="{E4BE6DEB-D20C-456F-8882-02C390B9537F}" destId="{48947FD5-1C06-4713-8B16-1E49ECEDD84D}" srcOrd="5" destOrd="0" presId="urn:microsoft.com/office/officeart/2005/8/layout/chevron2"/>
    <dgm:cxn modelId="{36B0DB7A-5044-4FDE-B543-A5A62A126EEF}" type="presParOf" srcId="{E4BE6DEB-D20C-456F-8882-02C390B9537F}" destId="{B8EBA20F-1960-4D86-A74C-87552E71CEA4}" srcOrd="6" destOrd="0" presId="urn:microsoft.com/office/officeart/2005/8/layout/chevron2"/>
    <dgm:cxn modelId="{00B4B4D9-3CE0-42CD-A8CD-A4AEB0A0A61C}" type="presParOf" srcId="{B8EBA20F-1960-4D86-A74C-87552E71CEA4}" destId="{ECC83A73-DEEA-4206-BFBF-7FDF0B509C28}" srcOrd="0" destOrd="0" presId="urn:microsoft.com/office/officeart/2005/8/layout/chevron2"/>
    <dgm:cxn modelId="{6E263B1B-9906-49E0-A22A-5C9877668E0E}" type="presParOf" srcId="{B8EBA20F-1960-4D86-A74C-87552E71CEA4}" destId="{002E732C-A3D3-4898-A21A-490A6F216C35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028E4B-C1FD-4793-A247-CD374427A75C}" type="doc">
      <dgm:prSet loTypeId="urn:microsoft.com/office/officeart/2005/8/layout/hProcess3" loCatId="process" qsTypeId="urn:microsoft.com/office/officeart/2005/8/quickstyle/simple3" qsCatId="simple" csTypeId="urn:microsoft.com/office/officeart/2005/8/colors/colorful2" csCatId="colorful" phldr="1"/>
      <dgm:spPr/>
    </dgm:pt>
    <dgm:pt modelId="{E3A9274D-0B59-49AD-A416-E0FE4EA525E9}">
      <dgm:prSet phldrT="[Текст]" custT="1"/>
      <dgm:spPr/>
      <dgm:t>
        <a:bodyPr/>
        <a:lstStyle/>
        <a:p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Математичний зміст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BF63B116-5626-4D0A-AFA1-679D004A088A}" type="parTrans" cxnId="{BD8568B6-DA5A-4CD2-84AB-008F3212BB20}">
      <dgm:prSet/>
      <dgm:spPr/>
      <dgm:t>
        <a:bodyPr/>
        <a:lstStyle/>
        <a:p>
          <a:endParaRPr lang="ru-RU" sz="2400"/>
        </a:p>
      </dgm:t>
    </dgm:pt>
    <dgm:pt modelId="{07AE61F1-9981-4AA1-8C06-3438CAC33A93}" type="sibTrans" cxnId="{BD8568B6-DA5A-4CD2-84AB-008F3212BB20}">
      <dgm:prSet/>
      <dgm:spPr/>
      <dgm:t>
        <a:bodyPr/>
        <a:lstStyle/>
        <a:p>
          <a:endParaRPr lang="ru-RU" sz="2400"/>
        </a:p>
      </dgm:t>
    </dgm:pt>
    <dgm:pt modelId="{B7FB33D8-BA10-45AA-B000-3C228A3DC3AF}" type="pres">
      <dgm:prSet presAssocID="{73028E4B-C1FD-4793-A247-CD374427A75C}" presName="Name0" presStyleCnt="0">
        <dgm:presLayoutVars>
          <dgm:dir/>
          <dgm:animLvl val="lvl"/>
          <dgm:resizeHandles val="exact"/>
        </dgm:presLayoutVars>
      </dgm:prSet>
      <dgm:spPr/>
    </dgm:pt>
    <dgm:pt modelId="{C3BFFBA5-4A37-4661-89B8-1EA56F0BA5C3}" type="pres">
      <dgm:prSet presAssocID="{73028E4B-C1FD-4793-A247-CD374427A75C}" presName="dummy" presStyleCnt="0"/>
      <dgm:spPr/>
    </dgm:pt>
    <dgm:pt modelId="{BB9C4C89-4454-4984-9FE7-0237161DE5E5}" type="pres">
      <dgm:prSet presAssocID="{73028E4B-C1FD-4793-A247-CD374427A75C}" presName="linH" presStyleCnt="0"/>
      <dgm:spPr/>
    </dgm:pt>
    <dgm:pt modelId="{EEAC24AF-F890-4D64-8661-0A0F50359291}" type="pres">
      <dgm:prSet presAssocID="{73028E4B-C1FD-4793-A247-CD374427A75C}" presName="padding1" presStyleCnt="0"/>
      <dgm:spPr/>
    </dgm:pt>
    <dgm:pt modelId="{A2EEC97F-C406-4441-ACE2-C6ECE21BE1DA}" type="pres">
      <dgm:prSet presAssocID="{E3A9274D-0B59-49AD-A416-E0FE4EA525E9}" presName="linV" presStyleCnt="0"/>
      <dgm:spPr/>
    </dgm:pt>
    <dgm:pt modelId="{CA14C82E-4BA0-40EE-B502-E340B9307493}" type="pres">
      <dgm:prSet presAssocID="{E3A9274D-0B59-49AD-A416-E0FE4EA525E9}" presName="spVertical1" presStyleCnt="0"/>
      <dgm:spPr/>
    </dgm:pt>
    <dgm:pt modelId="{774D9F8E-2E2E-4482-953A-EBA68D8D36B9}" type="pres">
      <dgm:prSet presAssocID="{E3A9274D-0B59-49AD-A416-E0FE4EA525E9}" presName="parTx" presStyleLbl="revTx" presStyleIdx="0" presStyleCnt="1" custScaleX="109704" custScaleY="57213" custLinFactNeighborX="-5290" custLinFactNeighborY="405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CB899C-A3F8-403C-88B3-4BBF611D2E0A}" type="pres">
      <dgm:prSet presAssocID="{E3A9274D-0B59-49AD-A416-E0FE4EA525E9}" presName="spVertical2" presStyleCnt="0"/>
      <dgm:spPr/>
    </dgm:pt>
    <dgm:pt modelId="{A6A21145-8942-4EA8-9ED6-8E9583CAF3F6}" type="pres">
      <dgm:prSet presAssocID="{E3A9274D-0B59-49AD-A416-E0FE4EA525E9}" presName="spVertical3" presStyleCnt="0"/>
      <dgm:spPr/>
    </dgm:pt>
    <dgm:pt modelId="{D2F6A500-2F0E-47DB-8F77-8EDE9BB0B83C}" type="pres">
      <dgm:prSet presAssocID="{73028E4B-C1FD-4793-A247-CD374427A75C}" presName="padding2" presStyleCnt="0"/>
      <dgm:spPr/>
    </dgm:pt>
    <dgm:pt modelId="{47843DFD-EF64-43AB-A178-A297D7425E79}" type="pres">
      <dgm:prSet presAssocID="{73028E4B-C1FD-4793-A247-CD374427A75C}" presName="negArrow" presStyleCnt="0"/>
      <dgm:spPr/>
    </dgm:pt>
    <dgm:pt modelId="{03D5CA83-3FB0-4A9C-B813-BDAC375F973A}" type="pres">
      <dgm:prSet presAssocID="{73028E4B-C1FD-4793-A247-CD374427A75C}" presName="backgroundArrow" presStyleLbl="node1" presStyleIdx="0" presStyleCnt="1"/>
      <dgm:spPr/>
    </dgm:pt>
  </dgm:ptLst>
  <dgm:cxnLst>
    <dgm:cxn modelId="{5D3468D6-C715-4F65-908C-E843BCC9E615}" type="presOf" srcId="{73028E4B-C1FD-4793-A247-CD374427A75C}" destId="{B7FB33D8-BA10-45AA-B000-3C228A3DC3AF}" srcOrd="0" destOrd="0" presId="urn:microsoft.com/office/officeart/2005/8/layout/hProcess3"/>
    <dgm:cxn modelId="{BD8568B6-DA5A-4CD2-84AB-008F3212BB20}" srcId="{73028E4B-C1FD-4793-A247-CD374427A75C}" destId="{E3A9274D-0B59-49AD-A416-E0FE4EA525E9}" srcOrd="0" destOrd="0" parTransId="{BF63B116-5626-4D0A-AFA1-679D004A088A}" sibTransId="{07AE61F1-9981-4AA1-8C06-3438CAC33A93}"/>
    <dgm:cxn modelId="{041CF5BB-3636-4AD9-8C65-491446CB4486}" type="presOf" srcId="{E3A9274D-0B59-49AD-A416-E0FE4EA525E9}" destId="{774D9F8E-2E2E-4482-953A-EBA68D8D36B9}" srcOrd="0" destOrd="0" presId="urn:microsoft.com/office/officeart/2005/8/layout/hProcess3"/>
    <dgm:cxn modelId="{A7D31FC9-2876-4C4D-9D07-889DC05B9CE3}" type="presParOf" srcId="{B7FB33D8-BA10-45AA-B000-3C228A3DC3AF}" destId="{C3BFFBA5-4A37-4661-89B8-1EA56F0BA5C3}" srcOrd="0" destOrd="0" presId="urn:microsoft.com/office/officeart/2005/8/layout/hProcess3"/>
    <dgm:cxn modelId="{9F7B02E3-07DC-43E3-8250-B75FB188D0B6}" type="presParOf" srcId="{B7FB33D8-BA10-45AA-B000-3C228A3DC3AF}" destId="{BB9C4C89-4454-4984-9FE7-0237161DE5E5}" srcOrd="1" destOrd="0" presId="urn:microsoft.com/office/officeart/2005/8/layout/hProcess3"/>
    <dgm:cxn modelId="{1E97324C-5F99-474B-94B0-C04FC9AF172C}" type="presParOf" srcId="{BB9C4C89-4454-4984-9FE7-0237161DE5E5}" destId="{EEAC24AF-F890-4D64-8661-0A0F50359291}" srcOrd="0" destOrd="0" presId="urn:microsoft.com/office/officeart/2005/8/layout/hProcess3"/>
    <dgm:cxn modelId="{81F7A1FF-8601-4F4E-BD8B-0BA5C7F20E72}" type="presParOf" srcId="{BB9C4C89-4454-4984-9FE7-0237161DE5E5}" destId="{A2EEC97F-C406-4441-ACE2-C6ECE21BE1DA}" srcOrd="1" destOrd="0" presId="urn:microsoft.com/office/officeart/2005/8/layout/hProcess3"/>
    <dgm:cxn modelId="{A9CF5AEE-F46B-4541-BDD0-39269D2F6C27}" type="presParOf" srcId="{A2EEC97F-C406-4441-ACE2-C6ECE21BE1DA}" destId="{CA14C82E-4BA0-40EE-B502-E340B9307493}" srcOrd="0" destOrd="0" presId="urn:microsoft.com/office/officeart/2005/8/layout/hProcess3"/>
    <dgm:cxn modelId="{5D246DEA-2290-40FF-A00D-478766EBB2F5}" type="presParOf" srcId="{A2EEC97F-C406-4441-ACE2-C6ECE21BE1DA}" destId="{774D9F8E-2E2E-4482-953A-EBA68D8D36B9}" srcOrd="1" destOrd="0" presId="urn:microsoft.com/office/officeart/2005/8/layout/hProcess3"/>
    <dgm:cxn modelId="{6BF95E06-F5F4-4A92-8B10-668AEC1BC63E}" type="presParOf" srcId="{A2EEC97F-C406-4441-ACE2-C6ECE21BE1DA}" destId="{87CB899C-A3F8-403C-88B3-4BBF611D2E0A}" srcOrd="2" destOrd="0" presId="urn:microsoft.com/office/officeart/2005/8/layout/hProcess3"/>
    <dgm:cxn modelId="{F8F29FB8-FF58-426B-8269-E9FC7FC6873B}" type="presParOf" srcId="{A2EEC97F-C406-4441-ACE2-C6ECE21BE1DA}" destId="{A6A21145-8942-4EA8-9ED6-8E9583CAF3F6}" srcOrd="3" destOrd="0" presId="urn:microsoft.com/office/officeart/2005/8/layout/hProcess3"/>
    <dgm:cxn modelId="{095EF7FA-3ABE-44D7-AF0E-0E87DE408B73}" type="presParOf" srcId="{BB9C4C89-4454-4984-9FE7-0237161DE5E5}" destId="{D2F6A500-2F0E-47DB-8F77-8EDE9BB0B83C}" srcOrd="2" destOrd="0" presId="urn:microsoft.com/office/officeart/2005/8/layout/hProcess3"/>
    <dgm:cxn modelId="{AA30D59D-B0B2-4BEB-8D6E-AE0EF72B8857}" type="presParOf" srcId="{BB9C4C89-4454-4984-9FE7-0237161DE5E5}" destId="{47843DFD-EF64-43AB-A178-A297D7425E79}" srcOrd="3" destOrd="0" presId="urn:microsoft.com/office/officeart/2005/8/layout/hProcess3"/>
    <dgm:cxn modelId="{7B850C4C-FABB-4AF1-BABB-CF4F78C58ADF}" type="presParOf" srcId="{BB9C4C89-4454-4984-9FE7-0237161DE5E5}" destId="{03D5CA83-3FB0-4A9C-B813-BDAC375F973A}" srcOrd="4" destOrd="0" presId="urn:microsoft.com/office/officeart/2005/8/layout/hProcess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60EF5CA-EF4C-495C-B57E-1409827685F0}" type="doc">
      <dgm:prSet loTypeId="urn:microsoft.com/office/officeart/2005/8/layout/vList6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E2691712-3FB3-45D6-88D8-9ECE2B54AAAB}">
      <dgm:prSet phldrT="[Текст]" custT="1"/>
      <dgm:spPr/>
      <dgm:t>
        <a:bodyPr/>
        <a:lstStyle/>
        <a:p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Розвиток пізнавальних процесів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5CA3330E-0C3F-4A3B-AF48-6FE95D66AF16}" type="parTrans" cxnId="{AEA3B9D7-36F3-4D71-BC7C-33A991D4EAFA}">
      <dgm:prSet/>
      <dgm:spPr/>
      <dgm:t>
        <a:bodyPr/>
        <a:lstStyle/>
        <a:p>
          <a:endParaRPr lang="ru-RU" sz="2400"/>
        </a:p>
      </dgm:t>
    </dgm:pt>
    <dgm:pt modelId="{35D19874-CEDD-4C0C-8013-AA7A17D56680}" type="sibTrans" cxnId="{AEA3B9D7-36F3-4D71-BC7C-33A991D4EAFA}">
      <dgm:prSet/>
      <dgm:spPr/>
      <dgm:t>
        <a:bodyPr/>
        <a:lstStyle/>
        <a:p>
          <a:endParaRPr lang="ru-RU" sz="2400"/>
        </a:p>
      </dgm:t>
    </dgm:pt>
    <dgm:pt modelId="{B825A271-E7B5-453E-97EA-EBAAC6E9C458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Мислення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D2302BEF-9CB6-4C1F-A43B-5135FD68A73B}" type="parTrans" cxnId="{67C0FA44-EBD5-40B9-9CBB-7081B2B1BE45}">
      <dgm:prSet/>
      <dgm:spPr/>
      <dgm:t>
        <a:bodyPr/>
        <a:lstStyle/>
        <a:p>
          <a:endParaRPr lang="ru-RU" sz="2400"/>
        </a:p>
      </dgm:t>
    </dgm:pt>
    <dgm:pt modelId="{04BFBBEC-F750-464A-BB33-6CF788BC81E9}" type="sibTrans" cxnId="{67C0FA44-EBD5-40B9-9CBB-7081B2B1BE45}">
      <dgm:prSet/>
      <dgm:spPr/>
      <dgm:t>
        <a:bodyPr/>
        <a:lstStyle/>
        <a:p>
          <a:endParaRPr lang="ru-RU" sz="2400"/>
        </a:p>
      </dgm:t>
    </dgm:pt>
    <dgm:pt modelId="{133BCB5D-3394-483A-8912-EAC85CADDD8D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Пам’яті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BC8AEDD9-38F5-419F-9A39-9A444236DC23}" type="parTrans" cxnId="{48A4C590-FA80-4ED8-9B8D-8AD5889EF700}">
      <dgm:prSet/>
      <dgm:spPr/>
      <dgm:t>
        <a:bodyPr/>
        <a:lstStyle/>
        <a:p>
          <a:endParaRPr lang="ru-RU" sz="2400"/>
        </a:p>
      </dgm:t>
    </dgm:pt>
    <dgm:pt modelId="{5FA73A47-C4A3-4FE7-829E-8DF48A452CBA}" type="sibTrans" cxnId="{48A4C590-FA80-4ED8-9B8D-8AD5889EF700}">
      <dgm:prSet/>
      <dgm:spPr/>
      <dgm:t>
        <a:bodyPr/>
        <a:lstStyle/>
        <a:p>
          <a:endParaRPr lang="ru-RU" sz="2400"/>
        </a:p>
      </dgm:t>
    </dgm:pt>
    <dgm:pt modelId="{0A7278F8-44CA-4FB4-BC5C-CEBBF978C5DA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Уяви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90912B89-BC0C-4C69-8B5F-99528514CE2F}" type="parTrans" cxnId="{D409B5D3-009B-4423-8646-356FDF9C8CDC}">
      <dgm:prSet/>
      <dgm:spPr/>
      <dgm:t>
        <a:bodyPr/>
        <a:lstStyle/>
        <a:p>
          <a:endParaRPr lang="ru-RU" sz="2400"/>
        </a:p>
      </dgm:t>
    </dgm:pt>
    <dgm:pt modelId="{277932AF-CFD4-4E85-ADA7-5A927120AE79}" type="sibTrans" cxnId="{D409B5D3-009B-4423-8646-356FDF9C8CDC}">
      <dgm:prSet/>
      <dgm:spPr/>
      <dgm:t>
        <a:bodyPr/>
        <a:lstStyle/>
        <a:p>
          <a:endParaRPr lang="ru-RU" sz="2400"/>
        </a:p>
      </dgm:t>
    </dgm:pt>
    <dgm:pt modelId="{4370D32E-AAFB-47B1-B819-F5959A0C549F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Сприймання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8982D64F-3BBC-4EEC-AC98-3B8448656D6D}" type="parTrans" cxnId="{B4B565CF-B183-4B64-92AC-74990BAF3921}">
      <dgm:prSet/>
      <dgm:spPr/>
      <dgm:t>
        <a:bodyPr/>
        <a:lstStyle/>
        <a:p>
          <a:endParaRPr lang="ru-RU" sz="2400"/>
        </a:p>
      </dgm:t>
    </dgm:pt>
    <dgm:pt modelId="{04FC0C94-1582-4E80-A69A-A03F084FAB40}" type="sibTrans" cxnId="{B4B565CF-B183-4B64-92AC-74990BAF3921}">
      <dgm:prSet/>
      <dgm:spPr/>
      <dgm:t>
        <a:bodyPr/>
        <a:lstStyle/>
        <a:p>
          <a:endParaRPr lang="ru-RU" sz="2400"/>
        </a:p>
      </dgm:t>
    </dgm:pt>
    <dgm:pt modelId="{15D3D53A-593A-4DE8-A8EC-CBD6B663EF6D}">
      <dgm:prSet phldrT="[Текст]" custT="1"/>
      <dgm:spPr/>
      <dgm:t>
        <a:bodyPr/>
        <a:lstStyle/>
        <a:p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4F3F69DA-F893-4853-9CBF-B5324520BA93}" type="parTrans" cxnId="{26F7F75B-7D0D-4BB9-A615-C49F90B9817E}">
      <dgm:prSet/>
      <dgm:spPr/>
      <dgm:t>
        <a:bodyPr/>
        <a:lstStyle/>
        <a:p>
          <a:endParaRPr lang="ru-RU" sz="2400"/>
        </a:p>
      </dgm:t>
    </dgm:pt>
    <dgm:pt modelId="{964A9D17-3EB5-4C73-94E7-C68149B69CB5}" type="sibTrans" cxnId="{26F7F75B-7D0D-4BB9-A615-C49F90B9817E}">
      <dgm:prSet/>
      <dgm:spPr/>
      <dgm:t>
        <a:bodyPr/>
        <a:lstStyle/>
        <a:p>
          <a:endParaRPr lang="ru-RU" sz="2400"/>
        </a:p>
      </dgm:t>
    </dgm:pt>
    <dgm:pt modelId="{F2EC8623-03EF-48E2-ACA7-0200223C8E12}" type="pres">
      <dgm:prSet presAssocID="{D60EF5CA-EF4C-495C-B57E-1409827685F0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D2BC7C0-CCC9-4598-A270-28A768441A3F}" type="pres">
      <dgm:prSet presAssocID="{E2691712-3FB3-45D6-88D8-9ECE2B54AAAB}" presName="linNode" presStyleCnt="0"/>
      <dgm:spPr/>
      <dgm:t>
        <a:bodyPr/>
        <a:lstStyle/>
        <a:p>
          <a:endParaRPr lang="ru-RU"/>
        </a:p>
      </dgm:t>
    </dgm:pt>
    <dgm:pt modelId="{C6090F02-53E4-4908-B42B-7A463623FE14}" type="pres">
      <dgm:prSet presAssocID="{E2691712-3FB3-45D6-88D8-9ECE2B54AAAB}" presName="parent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0B230E-1404-4355-82ED-14F861F759F5}" type="pres">
      <dgm:prSet presAssocID="{E2691712-3FB3-45D6-88D8-9ECE2B54AAAB}" presName="childShp" presStyleLbl="b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C4934E-BA48-44A9-A996-932C521035F9}" type="presOf" srcId="{133BCB5D-3394-483A-8912-EAC85CADDD8D}" destId="{920B230E-1404-4355-82ED-14F861F759F5}" srcOrd="0" destOrd="3" presId="urn:microsoft.com/office/officeart/2005/8/layout/vList6"/>
    <dgm:cxn modelId="{E5D0A05E-B194-4DA1-8853-EF7B6657373C}" type="presOf" srcId="{0A7278F8-44CA-4FB4-BC5C-CEBBF978C5DA}" destId="{920B230E-1404-4355-82ED-14F861F759F5}" srcOrd="0" destOrd="4" presId="urn:microsoft.com/office/officeart/2005/8/layout/vList6"/>
    <dgm:cxn modelId="{D409B5D3-009B-4423-8646-356FDF9C8CDC}" srcId="{E2691712-3FB3-45D6-88D8-9ECE2B54AAAB}" destId="{0A7278F8-44CA-4FB4-BC5C-CEBBF978C5DA}" srcOrd="4" destOrd="0" parTransId="{90912B89-BC0C-4C69-8B5F-99528514CE2F}" sibTransId="{277932AF-CFD4-4E85-ADA7-5A927120AE79}"/>
    <dgm:cxn modelId="{CCCBDE93-704D-41DB-B9EA-3F48AA0B3CAA}" type="presOf" srcId="{B825A271-E7B5-453E-97EA-EBAAC6E9C458}" destId="{920B230E-1404-4355-82ED-14F861F759F5}" srcOrd="0" destOrd="2" presId="urn:microsoft.com/office/officeart/2005/8/layout/vList6"/>
    <dgm:cxn modelId="{DC1A2968-8DA2-4922-9F44-396EFFF3171B}" type="presOf" srcId="{E2691712-3FB3-45D6-88D8-9ECE2B54AAAB}" destId="{C6090F02-53E4-4908-B42B-7A463623FE14}" srcOrd="0" destOrd="0" presId="urn:microsoft.com/office/officeart/2005/8/layout/vList6"/>
    <dgm:cxn modelId="{B4B565CF-B183-4B64-92AC-74990BAF3921}" srcId="{E2691712-3FB3-45D6-88D8-9ECE2B54AAAB}" destId="{4370D32E-AAFB-47B1-B819-F5959A0C549F}" srcOrd="1" destOrd="0" parTransId="{8982D64F-3BBC-4EEC-AC98-3B8448656D6D}" sibTransId="{04FC0C94-1582-4E80-A69A-A03F084FAB40}"/>
    <dgm:cxn modelId="{26F7F75B-7D0D-4BB9-A615-C49F90B9817E}" srcId="{E2691712-3FB3-45D6-88D8-9ECE2B54AAAB}" destId="{15D3D53A-593A-4DE8-A8EC-CBD6B663EF6D}" srcOrd="0" destOrd="0" parTransId="{4F3F69DA-F893-4853-9CBF-B5324520BA93}" sibTransId="{964A9D17-3EB5-4C73-94E7-C68149B69CB5}"/>
    <dgm:cxn modelId="{8F0902CB-96CD-4724-96B0-B51B13E3FAC5}" type="presOf" srcId="{4370D32E-AAFB-47B1-B819-F5959A0C549F}" destId="{920B230E-1404-4355-82ED-14F861F759F5}" srcOrd="0" destOrd="1" presId="urn:microsoft.com/office/officeart/2005/8/layout/vList6"/>
    <dgm:cxn modelId="{AEA3B9D7-36F3-4D71-BC7C-33A991D4EAFA}" srcId="{D60EF5CA-EF4C-495C-B57E-1409827685F0}" destId="{E2691712-3FB3-45D6-88D8-9ECE2B54AAAB}" srcOrd="0" destOrd="0" parTransId="{5CA3330E-0C3F-4A3B-AF48-6FE95D66AF16}" sibTransId="{35D19874-CEDD-4C0C-8013-AA7A17D56680}"/>
    <dgm:cxn modelId="{67C0FA44-EBD5-40B9-9CBB-7081B2B1BE45}" srcId="{E2691712-3FB3-45D6-88D8-9ECE2B54AAAB}" destId="{B825A271-E7B5-453E-97EA-EBAAC6E9C458}" srcOrd="2" destOrd="0" parTransId="{D2302BEF-9CB6-4C1F-A43B-5135FD68A73B}" sibTransId="{04BFBBEC-F750-464A-BB33-6CF788BC81E9}"/>
    <dgm:cxn modelId="{48A4C590-FA80-4ED8-9B8D-8AD5889EF700}" srcId="{E2691712-3FB3-45D6-88D8-9ECE2B54AAAB}" destId="{133BCB5D-3394-483A-8912-EAC85CADDD8D}" srcOrd="3" destOrd="0" parTransId="{BC8AEDD9-38F5-419F-9A39-9A444236DC23}" sibTransId="{5FA73A47-C4A3-4FE7-829E-8DF48A452CBA}"/>
    <dgm:cxn modelId="{ED8CBE45-A197-4D6E-A82C-4C7501238F1A}" type="presOf" srcId="{15D3D53A-593A-4DE8-A8EC-CBD6B663EF6D}" destId="{920B230E-1404-4355-82ED-14F861F759F5}" srcOrd="0" destOrd="0" presId="urn:microsoft.com/office/officeart/2005/8/layout/vList6"/>
    <dgm:cxn modelId="{3174D0FA-0476-4D66-8433-06D3BEA8A379}" type="presOf" srcId="{D60EF5CA-EF4C-495C-B57E-1409827685F0}" destId="{F2EC8623-03EF-48E2-ACA7-0200223C8E12}" srcOrd="0" destOrd="0" presId="urn:microsoft.com/office/officeart/2005/8/layout/vList6"/>
    <dgm:cxn modelId="{0BAC50F1-DD52-4B6B-AEAB-154311578F31}" type="presParOf" srcId="{F2EC8623-03EF-48E2-ACA7-0200223C8E12}" destId="{2D2BC7C0-CCC9-4598-A270-28A768441A3F}" srcOrd="0" destOrd="0" presId="urn:microsoft.com/office/officeart/2005/8/layout/vList6"/>
    <dgm:cxn modelId="{BD688DF9-8F51-43A0-8B77-7B49DE7927DB}" type="presParOf" srcId="{2D2BC7C0-CCC9-4598-A270-28A768441A3F}" destId="{C6090F02-53E4-4908-B42B-7A463623FE14}" srcOrd="0" destOrd="0" presId="urn:microsoft.com/office/officeart/2005/8/layout/vList6"/>
    <dgm:cxn modelId="{21DC97C0-6E30-479B-B7F8-5DFC62F6E18B}" type="presParOf" srcId="{2D2BC7C0-CCC9-4598-A270-28A768441A3F}" destId="{920B230E-1404-4355-82ED-14F861F759F5}" srcOrd="1" destOrd="0" presId="urn:microsoft.com/office/officeart/2005/8/layout/vList6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600BAF6-644C-4E50-86F3-1428689C418D}" type="doc">
      <dgm:prSet loTypeId="urn:microsoft.com/office/officeart/2005/8/layout/target3" loCatId="list" qsTypeId="urn:microsoft.com/office/officeart/2005/8/quickstyle/simple3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7293DF57-DD04-4176-B0D9-80CA78D62776}">
      <dgm:prSet phldrT="[Текст]" custT="1"/>
      <dgm:spPr/>
      <dgm:t>
        <a:bodyPr/>
        <a:lstStyle/>
        <a:p>
          <a:pPr algn="just"/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формування прийомів розумових дій: аналізу, синтезу, порівняння, узагальнення й систематизації, абстракції і конкретизації;</a:t>
          </a:r>
          <a:endParaRPr lang="ru-RU" sz="2400" dirty="0"/>
        </a:p>
      </dgm:t>
    </dgm:pt>
    <dgm:pt modelId="{BDDF7DE2-B7A8-47F8-AB31-0FA609923BDD}" type="parTrans" cxnId="{980B22AC-B6C0-4994-B624-ABAAE9B364BC}">
      <dgm:prSet/>
      <dgm:spPr/>
      <dgm:t>
        <a:bodyPr/>
        <a:lstStyle/>
        <a:p>
          <a:endParaRPr lang="ru-RU" sz="2400"/>
        </a:p>
      </dgm:t>
    </dgm:pt>
    <dgm:pt modelId="{6C9F295C-150F-4F02-8796-37FBA93CD931}" type="sibTrans" cxnId="{980B22AC-B6C0-4994-B624-ABAAE9B364BC}">
      <dgm:prSet/>
      <dgm:spPr/>
      <dgm:t>
        <a:bodyPr/>
        <a:lstStyle/>
        <a:p>
          <a:endParaRPr lang="ru-RU" sz="2400"/>
        </a:p>
      </dgm:t>
    </dgm:pt>
    <dgm:pt modelId="{374852DE-AFF2-4C9B-A210-D8C37C43DABF}">
      <dgm:prSet phldrT="[Текст]" custT="1"/>
      <dgm:spPr/>
      <dgm:t>
        <a:bodyPr/>
        <a:lstStyle/>
        <a:p>
          <a:pPr algn="just"/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формування уміння правильно – логічно міркувати, судити про істинність суджень та формулювати істинні умовиводи тощо.</a:t>
          </a:r>
          <a:endParaRPr lang="ru-RU" sz="2400" dirty="0"/>
        </a:p>
      </dgm:t>
    </dgm:pt>
    <dgm:pt modelId="{A4123277-7C50-4B74-919D-7CE5A04FBEC2}" type="parTrans" cxnId="{50FD0C2C-5622-42FC-B6AC-6ACF3B7EA68D}">
      <dgm:prSet/>
      <dgm:spPr/>
      <dgm:t>
        <a:bodyPr/>
        <a:lstStyle/>
        <a:p>
          <a:endParaRPr lang="ru-RU" sz="2400"/>
        </a:p>
      </dgm:t>
    </dgm:pt>
    <dgm:pt modelId="{BE91A448-52BC-4753-B403-508D04F2DCDA}" type="sibTrans" cxnId="{50FD0C2C-5622-42FC-B6AC-6ACF3B7EA68D}">
      <dgm:prSet/>
      <dgm:spPr/>
      <dgm:t>
        <a:bodyPr/>
        <a:lstStyle/>
        <a:p>
          <a:endParaRPr lang="ru-RU" sz="2400"/>
        </a:p>
      </dgm:t>
    </dgm:pt>
    <dgm:pt modelId="{A8DDAB37-E321-4332-9F1D-03F9FA5B6A2B}" type="pres">
      <dgm:prSet presAssocID="{2600BAF6-644C-4E50-86F3-1428689C418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22F838-1570-44BB-8E53-E434DFF90ABE}" type="pres">
      <dgm:prSet presAssocID="{7293DF57-DD04-4176-B0D9-80CA78D62776}" presName="circle1" presStyleLbl="node1" presStyleIdx="0" presStyleCnt="2"/>
      <dgm:spPr/>
      <dgm:t>
        <a:bodyPr/>
        <a:lstStyle/>
        <a:p>
          <a:endParaRPr lang="ru-RU"/>
        </a:p>
      </dgm:t>
    </dgm:pt>
    <dgm:pt modelId="{632A7360-34AA-48C1-8274-B61C4A3C5F09}" type="pres">
      <dgm:prSet presAssocID="{7293DF57-DD04-4176-B0D9-80CA78D62776}" presName="space" presStyleCnt="0"/>
      <dgm:spPr/>
      <dgm:t>
        <a:bodyPr/>
        <a:lstStyle/>
        <a:p>
          <a:endParaRPr lang="ru-RU"/>
        </a:p>
      </dgm:t>
    </dgm:pt>
    <dgm:pt modelId="{3FDDE669-FCBE-444A-9FE4-BFF9210E2812}" type="pres">
      <dgm:prSet presAssocID="{7293DF57-DD04-4176-B0D9-80CA78D62776}" presName="rect1" presStyleLbl="alignAcc1" presStyleIdx="0" presStyleCnt="2"/>
      <dgm:spPr/>
      <dgm:t>
        <a:bodyPr/>
        <a:lstStyle/>
        <a:p>
          <a:endParaRPr lang="ru-RU"/>
        </a:p>
      </dgm:t>
    </dgm:pt>
    <dgm:pt modelId="{31D695C7-DBC0-4185-9CFE-3C1EE68C75AB}" type="pres">
      <dgm:prSet presAssocID="{374852DE-AFF2-4C9B-A210-D8C37C43DABF}" presName="vertSpace2" presStyleLbl="node1" presStyleIdx="0" presStyleCnt="2"/>
      <dgm:spPr/>
      <dgm:t>
        <a:bodyPr/>
        <a:lstStyle/>
        <a:p>
          <a:endParaRPr lang="ru-RU"/>
        </a:p>
      </dgm:t>
    </dgm:pt>
    <dgm:pt modelId="{75CD8EFA-E7A2-4BA8-B383-F2171BF8A695}" type="pres">
      <dgm:prSet presAssocID="{374852DE-AFF2-4C9B-A210-D8C37C43DABF}" presName="circle2" presStyleLbl="node1" presStyleIdx="1" presStyleCnt="2"/>
      <dgm:spPr/>
      <dgm:t>
        <a:bodyPr/>
        <a:lstStyle/>
        <a:p>
          <a:endParaRPr lang="ru-RU"/>
        </a:p>
      </dgm:t>
    </dgm:pt>
    <dgm:pt modelId="{B8370F42-354A-4D38-B45A-C8305B6EA017}" type="pres">
      <dgm:prSet presAssocID="{374852DE-AFF2-4C9B-A210-D8C37C43DABF}" presName="rect2" presStyleLbl="alignAcc1" presStyleIdx="1" presStyleCnt="2"/>
      <dgm:spPr/>
      <dgm:t>
        <a:bodyPr/>
        <a:lstStyle/>
        <a:p>
          <a:endParaRPr lang="ru-RU"/>
        </a:p>
      </dgm:t>
    </dgm:pt>
    <dgm:pt modelId="{36D90AA6-3C17-46AA-B24E-5958FAC00A99}" type="pres">
      <dgm:prSet presAssocID="{7293DF57-DD04-4176-B0D9-80CA78D62776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83BDB1-3061-4683-AFB7-79B69437DEB5}" type="pres">
      <dgm:prSet presAssocID="{374852DE-AFF2-4C9B-A210-D8C37C43DABF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7B7A55-3848-483D-8071-540F48FAB814}" type="presOf" srcId="{2600BAF6-644C-4E50-86F3-1428689C418D}" destId="{A8DDAB37-E321-4332-9F1D-03F9FA5B6A2B}" srcOrd="0" destOrd="0" presId="urn:microsoft.com/office/officeart/2005/8/layout/target3"/>
    <dgm:cxn modelId="{601F72C4-32A4-46CD-A0AA-451B1B5DD2D9}" type="presOf" srcId="{374852DE-AFF2-4C9B-A210-D8C37C43DABF}" destId="{7383BDB1-3061-4683-AFB7-79B69437DEB5}" srcOrd="1" destOrd="0" presId="urn:microsoft.com/office/officeart/2005/8/layout/target3"/>
    <dgm:cxn modelId="{50FD0C2C-5622-42FC-B6AC-6ACF3B7EA68D}" srcId="{2600BAF6-644C-4E50-86F3-1428689C418D}" destId="{374852DE-AFF2-4C9B-A210-D8C37C43DABF}" srcOrd="1" destOrd="0" parTransId="{A4123277-7C50-4B74-919D-7CE5A04FBEC2}" sibTransId="{BE91A448-52BC-4753-B403-508D04F2DCDA}"/>
    <dgm:cxn modelId="{D678BB2C-8610-4EAB-B6EE-505D7FDC7E7C}" type="presOf" srcId="{374852DE-AFF2-4C9B-A210-D8C37C43DABF}" destId="{B8370F42-354A-4D38-B45A-C8305B6EA017}" srcOrd="0" destOrd="0" presId="urn:microsoft.com/office/officeart/2005/8/layout/target3"/>
    <dgm:cxn modelId="{980B22AC-B6C0-4994-B624-ABAAE9B364BC}" srcId="{2600BAF6-644C-4E50-86F3-1428689C418D}" destId="{7293DF57-DD04-4176-B0D9-80CA78D62776}" srcOrd="0" destOrd="0" parTransId="{BDDF7DE2-B7A8-47F8-AB31-0FA609923BDD}" sibTransId="{6C9F295C-150F-4F02-8796-37FBA93CD931}"/>
    <dgm:cxn modelId="{0F9CC5DA-6FEA-462C-9A52-2CA59BDF494D}" type="presOf" srcId="{7293DF57-DD04-4176-B0D9-80CA78D62776}" destId="{3FDDE669-FCBE-444A-9FE4-BFF9210E2812}" srcOrd="0" destOrd="0" presId="urn:microsoft.com/office/officeart/2005/8/layout/target3"/>
    <dgm:cxn modelId="{D1C5E91A-C29E-473E-BB21-80263E04CCDA}" type="presOf" srcId="{7293DF57-DD04-4176-B0D9-80CA78D62776}" destId="{36D90AA6-3C17-46AA-B24E-5958FAC00A99}" srcOrd="1" destOrd="0" presId="urn:microsoft.com/office/officeart/2005/8/layout/target3"/>
    <dgm:cxn modelId="{855B36DC-80CF-4C1F-BC8D-959171D707AE}" type="presParOf" srcId="{A8DDAB37-E321-4332-9F1D-03F9FA5B6A2B}" destId="{A022F838-1570-44BB-8E53-E434DFF90ABE}" srcOrd="0" destOrd="0" presId="urn:microsoft.com/office/officeart/2005/8/layout/target3"/>
    <dgm:cxn modelId="{9C98A50F-D94C-4785-BEC9-BD7B277E4DFA}" type="presParOf" srcId="{A8DDAB37-E321-4332-9F1D-03F9FA5B6A2B}" destId="{632A7360-34AA-48C1-8274-B61C4A3C5F09}" srcOrd="1" destOrd="0" presId="urn:microsoft.com/office/officeart/2005/8/layout/target3"/>
    <dgm:cxn modelId="{3CFFB80B-4074-457B-A2E3-92A1440A78D9}" type="presParOf" srcId="{A8DDAB37-E321-4332-9F1D-03F9FA5B6A2B}" destId="{3FDDE669-FCBE-444A-9FE4-BFF9210E2812}" srcOrd="2" destOrd="0" presId="urn:microsoft.com/office/officeart/2005/8/layout/target3"/>
    <dgm:cxn modelId="{E1796E4A-2BFA-4E97-B69F-69997B2F3B0C}" type="presParOf" srcId="{A8DDAB37-E321-4332-9F1D-03F9FA5B6A2B}" destId="{31D695C7-DBC0-4185-9CFE-3C1EE68C75AB}" srcOrd="3" destOrd="0" presId="urn:microsoft.com/office/officeart/2005/8/layout/target3"/>
    <dgm:cxn modelId="{BF33B6F0-F96C-4215-97A1-76085ED4E0D8}" type="presParOf" srcId="{A8DDAB37-E321-4332-9F1D-03F9FA5B6A2B}" destId="{75CD8EFA-E7A2-4BA8-B383-F2171BF8A695}" srcOrd="4" destOrd="0" presId="urn:microsoft.com/office/officeart/2005/8/layout/target3"/>
    <dgm:cxn modelId="{A3667A82-5051-47B7-A702-F1A38CE7011A}" type="presParOf" srcId="{A8DDAB37-E321-4332-9F1D-03F9FA5B6A2B}" destId="{B8370F42-354A-4D38-B45A-C8305B6EA017}" srcOrd="5" destOrd="0" presId="urn:microsoft.com/office/officeart/2005/8/layout/target3"/>
    <dgm:cxn modelId="{868F7479-C9B7-4C18-9627-69B84B698753}" type="presParOf" srcId="{A8DDAB37-E321-4332-9F1D-03F9FA5B6A2B}" destId="{36D90AA6-3C17-46AA-B24E-5958FAC00A99}" srcOrd="6" destOrd="0" presId="urn:microsoft.com/office/officeart/2005/8/layout/target3"/>
    <dgm:cxn modelId="{F8E8EF83-8898-41D5-A4EE-AB11AF6E19B6}" type="presParOf" srcId="{A8DDAB37-E321-4332-9F1D-03F9FA5B6A2B}" destId="{7383BDB1-3061-4683-AFB7-79B69437DEB5}" srcOrd="7" destOrd="0" presId="urn:microsoft.com/office/officeart/2005/8/layout/targe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9F780E1-3E39-4D97-BDD5-39530FCF7871}" type="doc">
      <dgm:prSet loTypeId="urn:microsoft.com/office/officeart/2005/8/layout/hList3" loCatId="list" qsTypeId="urn:microsoft.com/office/officeart/2005/8/quickstyle/3d1" qsCatId="3D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F5801A27-14DD-456E-BEB5-ABF3B70BA3C4}">
      <dgm:prSet phldrT="[Текст]" custT="1"/>
      <dgm:spPr/>
      <dgm:t>
        <a:bodyPr/>
        <a:lstStyle/>
        <a:p>
          <a:r>
            <a:rPr lang="uk-UA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Реалізація розвивальної задачі уроку математики</a:t>
          </a:r>
          <a:endParaRPr lang="ru-RU" sz="3200" b="1" dirty="0">
            <a:solidFill>
              <a:schemeClr val="tx1"/>
            </a:solidFill>
          </a:endParaRPr>
        </a:p>
      </dgm:t>
    </dgm:pt>
    <dgm:pt modelId="{3909A340-6977-40B3-9345-DC4F393793F4}" type="parTrans" cxnId="{8BCA782A-A192-4497-9DAC-CC17DEFDDEEC}">
      <dgm:prSet/>
      <dgm:spPr/>
      <dgm:t>
        <a:bodyPr/>
        <a:lstStyle/>
        <a:p>
          <a:endParaRPr lang="ru-RU"/>
        </a:p>
      </dgm:t>
    </dgm:pt>
    <dgm:pt modelId="{53A3B30B-09B2-4BBA-A4A3-D14BCE9458F0}" type="sibTrans" cxnId="{8BCA782A-A192-4497-9DAC-CC17DEFDDEEC}">
      <dgm:prSet/>
      <dgm:spPr/>
      <dgm:t>
        <a:bodyPr/>
        <a:lstStyle/>
        <a:p>
          <a:endParaRPr lang="ru-RU"/>
        </a:p>
      </dgm:t>
    </dgm:pt>
    <dgm:pt modelId="{F06D2DCC-8C53-4CCA-8DEE-EE0D75BB96C8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розв'язування учнями  системи навчальних завдань, які вимагають активної розумової діяльності</a:t>
          </a:r>
          <a:endParaRPr lang="ru-RU" sz="2400" dirty="0"/>
        </a:p>
      </dgm:t>
    </dgm:pt>
    <dgm:pt modelId="{E740A2C4-AA01-44C1-A466-1406038E163E}" type="parTrans" cxnId="{1AD5DDCC-4F38-42FF-8DA4-2EDA31A7B7E4}">
      <dgm:prSet/>
      <dgm:spPr/>
      <dgm:t>
        <a:bodyPr/>
        <a:lstStyle/>
        <a:p>
          <a:endParaRPr lang="ru-RU"/>
        </a:p>
      </dgm:t>
    </dgm:pt>
    <dgm:pt modelId="{AA157C51-1EBD-4056-823A-1BDE2CB71403}" type="sibTrans" cxnId="{1AD5DDCC-4F38-42FF-8DA4-2EDA31A7B7E4}">
      <dgm:prSet/>
      <dgm:spPr/>
      <dgm:t>
        <a:bodyPr/>
        <a:lstStyle/>
        <a:p>
          <a:endParaRPr lang="ru-RU"/>
        </a:p>
      </dgm:t>
    </dgm:pt>
    <dgm:pt modelId="{AAB23283-A7A7-4E16-BCF1-C1C6129F60C3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завдань підвищеної складності </a:t>
          </a:r>
          <a:endParaRPr lang="ru-RU" sz="2400" dirty="0"/>
        </a:p>
      </dgm:t>
    </dgm:pt>
    <dgm:pt modelId="{91AE628D-EE68-4DFB-8270-263800D75490}" type="parTrans" cxnId="{EEE79C71-DED0-49D8-B7B4-B8CDBF4CBC91}">
      <dgm:prSet/>
      <dgm:spPr/>
      <dgm:t>
        <a:bodyPr/>
        <a:lstStyle/>
        <a:p>
          <a:endParaRPr lang="ru-RU"/>
        </a:p>
      </dgm:t>
    </dgm:pt>
    <dgm:pt modelId="{FFC40719-8191-4B52-AD9E-0FE995687C36}" type="sibTrans" cxnId="{EEE79C71-DED0-49D8-B7B4-B8CDBF4CBC91}">
      <dgm:prSet/>
      <dgm:spPr/>
      <dgm:t>
        <a:bodyPr/>
        <a:lstStyle/>
        <a:p>
          <a:endParaRPr lang="ru-RU"/>
        </a:p>
      </dgm:t>
    </dgm:pt>
    <dgm:pt modelId="{0B51C3BF-3201-44FD-96F2-0226577A997B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завдань з логічним навантаженням</a:t>
          </a:r>
          <a:endParaRPr lang="ru-RU" sz="2400" dirty="0"/>
        </a:p>
      </dgm:t>
    </dgm:pt>
    <dgm:pt modelId="{F94710F6-5A80-4C3B-8197-416D962DA74E}" type="parTrans" cxnId="{CBB9975C-8E32-443F-9E74-843A5BB97BDC}">
      <dgm:prSet/>
      <dgm:spPr/>
      <dgm:t>
        <a:bodyPr/>
        <a:lstStyle/>
        <a:p>
          <a:endParaRPr lang="ru-RU"/>
        </a:p>
      </dgm:t>
    </dgm:pt>
    <dgm:pt modelId="{E828C510-1719-4C5E-A1D1-6D70B0433AA0}" type="sibTrans" cxnId="{CBB9975C-8E32-443F-9E74-843A5BB97BDC}">
      <dgm:prSet/>
      <dgm:spPr/>
      <dgm:t>
        <a:bodyPr/>
        <a:lstStyle/>
        <a:p>
          <a:endParaRPr lang="ru-RU"/>
        </a:p>
      </dgm:t>
    </dgm:pt>
    <dgm:pt modelId="{634D916E-48F3-4C5F-9DB8-25D954248A6F}" type="pres">
      <dgm:prSet presAssocID="{D9F780E1-3E39-4D97-BDD5-39530FCF7871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630AB3E-6EEE-4E9D-B70C-66D09436BC01}" type="pres">
      <dgm:prSet presAssocID="{F5801A27-14DD-456E-BEB5-ABF3B70BA3C4}" presName="roof" presStyleLbl="dkBgShp" presStyleIdx="0" presStyleCnt="2"/>
      <dgm:spPr/>
      <dgm:t>
        <a:bodyPr/>
        <a:lstStyle/>
        <a:p>
          <a:endParaRPr lang="ru-RU"/>
        </a:p>
      </dgm:t>
    </dgm:pt>
    <dgm:pt modelId="{157616DD-9403-44DD-B8A0-960B74398049}" type="pres">
      <dgm:prSet presAssocID="{F5801A27-14DD-456E-BEB5-ABF3B70BA3C4}" presName="pillars" presStyleCnt="0"/>
      <dgm:spPr/>
      <dgm:t>
        <a:bodyPr/>
        <a:lstStyle/>
        <a:p>
          <a:endParaRPr lang="ru-RU"/>
        </a:p>
      </dgm:t>
    </dgm:pt>
    <dgm:pt modelId="{61D73FF1-89B9-424B-AAAC-B3E2AE5F3EE1}" type="pres">
      <dgm:prSet presAssocID="{F5801A27-14DD-456E-BEB5-ABF3B70BA3C4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D8E30B-845F-47BF-A2ED-F0B36B252F4E}" type="pres">
      <dgm:prSet presAssocID="{AAB23283-A7A7-4E16-BCF1-C1C6129F60C3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913B87-B026-42AD-8D3B-7EFA70BC764C}" type="pres">
      <dgm:prSet presAssocID="{0B51C3BF-3201-44FD-96F2-0226577A997B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17A086-CD59-4822-8CCD-6106C79F456A}" type="pres">
      <dgm:prSet presAssocID="{F5801A27-14DD-456E-BEB5-ABF3B70BA3C4}" presName="base" presStyleLbl="dkBgShp" presStyleIdx="1" presStyleCnt="2"/>
      <dgm:spPr/>
      <dgm:t>
        <a:bodyPr/>
        <a:lstStyle/>
        <a:p>
          <a:endParaRPr lang="ru-RU"/>
        </a:p>
      </dgm:t>
    </dgm:pt>
  </dgm:ptLst>
  <dgm:cxnLst>
    <dgm:cxn modelId="{EEE79C71-DED0-49D8-B7B4-B8CDBF4CBC91}" srcId="{F5801A27-14DD-456E-BEB5-ABF3B70BA3C4}" destId="{AAB23283-A7A7-4E16-BCF1-C1C6129F60C3}" srcOrd="1" destOrd="0" parTransId="{91AE628D-EE68-4DFB-8270-263800D75490}" sibTransId="{FFC40719-8191-4B52-AD9E-0FE995687C36}"/>
    <dgm:cxn modelId="{CBB9975C-8E32-443F-9E74-843A5BB97BDC}" srcId="{F5801A27-14DD-456E-BEB5-ABF3B70BA3C4}" destId="{0B51C3BF-3201-44FD-96F2-0226577A997B}" srcOrd="2" destOrd="0" parTransId="{F94710F6-5A80-4C3B-8197-416D962DA74E}" sibTransId="{E828C510-1719-4C5E-A1D1-6D70B0433AA0}"/>
    <dgm:cxn modelId="{C5BE01F6-DA00-44C6-A8E0-0C57A57EB196}" type="presOf" srcId="{F06D2DCC-8C53-4CCA-8DEE-EE0D75BB96C8}" destId="{61D73FF1-89B9-424B-AAAC-B3E2AE5F3EE1}" srcOrd="0" destOrd="0" presId="urn:microsoft.com/office/officeart/2005/8/layout/hList3"/>
    <dgm:cxn modelId="{1AD5DDCC-4F38-42FF-8DA4-2EDA31A7B7E4}" srcId="{F5801A27-14DD-456E-BEB5-ABF3B70BA3C4}" destId="{F06D2DCC-8C53-4CCA-8DEE-EE0D75BB96C8}" srcOrd="0" destOrd="0" parTransId="{E740A2C4-AA01-44C1-A466-1406038E163E}" sibTransId="{AA157C51-1EBD-4056-823A-1BDE2CB71403}"/>
    <dgm:cxn modelId="{69847AE0-9466-43FD-BDC8-D038B54C852D}" type="presOf" srcId="{0B51C3BF-3201-44FD-96F2-0226577A997B}" destId="{66913B87-B026-42AD-8D3B-7EFA70BC764C}" srcOrd="0" destOrd="0" presId="urn:microsoft.com/office/officeart/2005/8/layout/hList3"/>
    <dgm:cxn modelId="{8BCA782A-A192-4497-9DAC-CC17DEFDDEEC}" srcId="{D9F780E1-3E39-4D97-BDD5-39530FCF7871}" destId="{F5801A27-14DD-456E-BEB5-ABF3B70BA3C4}" srcOrd="0" destOrd="0" parTransId="{3909A340-6977-40B3-9345-DC4F393793F4}" sibTransId="{53A3B30B-09B2-4BBA-A4A3-D14BCE9458F0}"/>
    <dgm:cxn modelId="{D1388C60-514C-4AE4-A01B-2A206171BD81}" type="presOf" srcId="{AAB23283-A7A7-4E16-BCF1-C1C6129F60C3}" destId="{6FD8E30B-845F-47BF-A2ED-F0B36B252F4E}" srcOrd="0" destOrd="0" presId="urn:microsoft.com/office/officeart/2005/8/layout/hList3"/>
    <dgm:cxn modelId="{C4A79DF9-A6F6-4B4B-91B2-3FC9BD7BCE4D}" type="presOf" srcId="{D9F780E1-3E39-4D97-BDD5-39530FCF7871}" destId="{634D916E-48F3-4C5F-9DB8-25D954248A6F}" srcOrd="0" destOrd="0" presId="urn:microsoft.com/office/officeart/2005/8/layout/hList3"/>
    <dgm:cxn modelId="{21F47EED-F3B1-4C51-9C16-4920A55A063B}" type="presOf" srcId="{F5801A27-14DD-456E-BEB5-ABF3B70BA3C4}" destId="{F630AB3E-6EEE-4E9D-B70C-66D09436BC01}" srcOrd="0" destOrd="0" presId="urn:microsoft.com/office/officeart/2005/8/layout/hList3"/>
    <dgm:cxn modelId="{240B797E-2FE8-4BA0-8875-A3EC76E0FA38}" type="presParOf" srcId="{634D916E-48F3-4C5F-9DB8-25D954248A6F}" destId="{F630AB3E-6EEE-4E9D-B70C-66D09436BC01}" srcOrd="0" destOrd="0" presId="urn:microsoft.com/office/officeart/2005/8/layout/hList3"/>
    <dgm:cxn modelId="{EC6383FB-694F-4D3E-8692-1E8E9E7C081B}" type="presParOf" srcId="{634D916E-48F3-4C5F-9DB8-25D954248A6F}" destId="{157616DD-9403-44DD-B8A0-960B74398049}" srcOrd="1" destOrd="0" presId="urn:microsoft.com/office/officeart/2005/8/layout/hList3"/>
    <dgm:cxn modelId="{213BDF6E-69D7-4AD8-942F-9C4EE1EE83EB}" type="presParOf" srcId="{157616DD-9403-44DD-B8A0-960B74398049}" destId="{61D73FF1-89B9-424B-AAAC-B3E2AE5F3EE1}" srcOrd="0" destOrd="0" presId="urn:microsoft.com/office/officeart/2005/8/layout/hList3"/>
    <dgm:cxn modelId="{701190C7-265F-46CF-8FEA-AD20C43DD0D7}" type="presParOf" srcId="{157616DD-9403-44DD-B8A0-960B74398049}" destId="{6FD8E30B-845F-47BF-A2ED-F0B36B252F4E}" srcOrd="1" destOrd="0" presId="urn:microsoft.com/office/officeart/2005/8/layout/hList3"/>
    <dgm:cxn modelId="{CCB2A4F7-3E09-4FFA-AEDC-E85C71223C91}" type="presParOf" srcId="{157616DD-9403-44DD-B8A0-960B74398049}" destId="{66913B87-B026-42AD-8D3B-7EFA70BC764C}" srcOrd="2" destOrd="0" presId="urn:microsoft.com/office/officeart/2005/8/layout/hList3"/>
    <dgm:cxn modelId="{2AAB66E5-2521-4F69-86AA-7767900BF927}" type="presParOf" srcId="{634D916E-48F3-4C5F-9DB8-25D954248A6F}" destId="{5C17A086-CD59-4822-8CCD-6106C79F456A}" srcOrd="2" destOrd="0" presId="urn:microsoft.com/office/officeart/2005/8/layout/hLis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474D8D0-7597-4929-8247-63411C5AC1D8}" type="doc">
      <dgm:prSet loTypeId="urn:microsoft.com/office/officeart/2005/8/layout/process4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FDFE0EB2-AD68-4D2B-BBD9-42F5BF2DE560}">
      <dgm:prSet phldrT="[Текст]" custT="1"/>
      <dgm:spPr/>
      <dgm:t>
        <a:bodyPr/>
        <a:lstStyle/>
        <a:p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Одним із завдань навчання математики в початковій школі є розвиток математичного мовлення,</a:t>
          </a:r>
          <a:endParaRPr lang="ru-RU" sz="2400" b="1" dirty="0"/>
        </a:p>
      </dgm:t>
    </dgm:pt>
    <dgm:pt modelId="{BFCE0D33-06E8-41E4-B94A-05CD73EF0B7F}" type="parTrans" cxnId="{E57B9D12-90CD-4C29-B9FD-ED0DD9D783E4}">
      <dgm:prSet/>
      <dgm:spPr/>
      <dgm:t>
        <a:bodyPr/>
        <a:lstStyle/>
        <a:p>
          <a:endParaRPr lang="ru-RU" sz="2400"/>
        </a:p>
      </dgm:t>
    </dgm:pt>
    <dgm:pt modelId="{7C298E7E-F42C-46C5-B3DF-14D7E2501DC0}" type="sibTrans" cxnId="{E57B9D12-90CD-4C29-B9FD-ED0DD9D783E4}">
      <dgm:prSet/>
      <dgm:spPr/>
      <dgm:t>
        <a:bodyPr/>
        <a:lstStyle/>
        <a:p>
          <a:endParaRPr lang="ru-RU" sz="2400"/>
        </a:p>
      </dgm:t>
    </dgm:pt>
    <dgm:pt modelId="{F4A31045-F746-482F-A22F-EB732DA684C9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яке базується на знанні й застосуванні в активному словнику математичної термінології. </a:t>
          </a:r>
          <a:endParaRPr lang="ru-RU" sz="2400" dirty="0"/>
        </a:p>
      </dgm:t>
    </dgm:pt>
    <dgm:pt modelId="{9543FFAA-C0C2-40A0-8326-6FCD67A088F2}" type="parTrans" cxnId="{E2D2AA93-0237-4A34-9471-B474C7BBB7FF}">
      <dgm:prSet/>
      <dgm:spPr/>
      <dgm:t>
        <a:bodyPr/>
        <a:lstStyle/>
        <a:p>
          <a:endParaRPr lang="ru-RU" sz="2400"/>
        </a:p>
      </dgm:t>
    </dgm:pt>
    <dgm:pt modelId="{2951A80D-1537-47A0-B3C8-D52D7B2B8A6C}" type="sibTrans" cxnId="{E2D2AA93-0237-4A34-9471-B474C7BBB7FF}">
      <dgm:prSet/>
      <dgm:spPr/>
      <dgm:t>
        <a:bodyPr/>
        <a:lstStyle/>
        <a:p>
          <a:endParaRPr lang="ru-RU" sz="2400"/>
        </a:p>
      </dgm:t>
    </dgm:pt>
    <dgm:pt modelId="{8C7DBC0F-629B-4756-9B15-2B8C57FCE9CD}">
      <dgm:prSet phldrT="[Текст]" custT="1"/>
      <dgm:spPr/>
      <dgm:t>
        <a:bodyPr/>
        <a:lstStyle/>
        <a:p>
          <a:r>
            <a:rPr lang="uk-UA" sz="2400" b="1" dirty="0" smtClean="0">
              <a:latin typeface="Times New Roman" pitchFamily="18" charset="0"/>
              <a:cs typeface="Times New Roman" pitchFamily="18" charset="0"/>
            </a:rPr>
            <a:t>Розвивальна задача уроку</a:t>
          </a:r>
          <a:endParaRPr lang="ru-RU" sz="2400" b="1" dirty="0"/>
        </a:p>
      </dgm:t>
    </dgm:pt>
    <dgm:pt modelId="{10D5D1C8-3078-4A75-BBFA-E312ACB9C27D}" type="parTrans" cxnId="{56F79101-BECC-4187-A812-914888C47407}">
      <dgm:prSet/>
      <dgm:spPr/>
      <dgm:t>
        <a:bodyPr/>
        <a:lstStyle/>
        <a:p>
          <a:endParaRPr lang="ru-RU" sz="2400"/>
        </a:p>
      </dgm:t>
    </dgm:pt>
    <dgm:pt modelId="{A8E6FCF0-B0C2-45A8-87F8-8F268EFF583C}" type="sibTrans" cxnId="{56F79101-BECC-4187-A812-914888C47407}">
      <dgm:prSet/>
      <dgm:spPr/>
      <dgm:t>
        <a:bodyPr/>
        <a:lstStyle/>
        <a:p>
          <a:endParaRPr lang="ru-RU" sz="2400"/>
        </a:p>
      </dgm:t>
    </dgm:pt>
    <dgm:pt modelId="{B94A06E0-BBC1-4D52-B78E-97FF01F52B0A}">
      <dgm:prSet phldrT="[Текст]" custT="1"/>
      <dgm:spPr/>
      <dgm:t>
        <a:bodyPr/>
        <a:lstStyle/>
        <a:p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має </a:t>
          </a:r>
          <a:r>
            <a:rPr lang="uk-UA" sz="2400" smtClean="0">
              <a:latin typeface="Times New Roman" pitchFamily="18" charset="0"/>
              <a:cs typeface="Times New Roman" pitchFamily="18" charset="0"/>
            </a:rPr>
            <a:t>включати спеціальну </a:t>
          </a:r>
          <a:r>
            <a:rPr lang="uk-UA" sz="2400" dirty="0" smtClean="0">
              <a:latin typeface="Times New Roman" pitchFamily="18" charset="0"/>
              <a:cs typeface="Times New Roman" pitchFamily="18" charset="0"/>
            </a:rPr>
            <a:t>роботу по збагаченню словникового запасу учнів математичною термінологією</a:t>
          </a:r>
          <a:endParaRPr lang="ru-RU" sz="2400" dirty="0"/>
        </a:p>
      </dgm:t>
    </dgm:pt>
    <dgm:pt modelId="{57DF6519-5E84-4536-AC68-B29754ABBE9D}" type="parTrans" cxnId="{41167919-940E-4C25-9387-CC2A0A3EC1C6}">
      <dgm:prSet/>
      <dgm:spPr/>
      <dgm:t>
        <a:bodyPr/>
        <a:lstStyle/>
        <a:p>
          <a:endParaRPr lang="ru-RU" sz="2400"/>
        </a:p>
      </dgm:t>
    </dgm:pt>
    <dgm:pt modelId="{AE745294-D7D2-499C-A6EB-DEB428FC61BC}" type="sibTrans" cxnId="{41167919-940E-4C25-9387-CC2A0A3EC1C6}">
      <dgm:prSet/>
      <dgm:spPr/>
      <dgm:t>
        <a:bodyPr/>
        <a:lstStyle/>
        <a:p>
          <a:endParaRPr lang="ru-RU" sz="2400"/>
        </a:p>
      </dgm:t>
    </dgm:pt>
    <dgm:pt modelId="{77201629-413B-4B63-B824-FD9B8A4599B1}" type="pres">
      <dgm:prSet presAssocID="{1474D8D0-7597-4929-8247-63411C5AC1D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B3894A-B502-4B08-892F-9E3E739DA2FA}" type="pres">
      <dgm:prSet presAssocID="{8C7DBC0F-629B-4756-9B15-2B8C57FCE9CD}" presName="boxAndChildren" presStyleCnt="0"/>
      <dgm:spPr/>
      <dgm:t>
        <a:bodyPr/>
        <a:lstStyle/>
        <a:p>
          <a:endParaRPr lang="ru-RU"/>
        </a:p>
      </dgm:t>
    </dgm:pt>
    <dgm:pt modelId="{939E26F0-58B4-4099-A864-0F54AFE59F24}" type="pres">
      <dgm:prSet presAssocID="{8C7DBC0F-629B-4756-9B15-2B8C57FCE9CD}" presName="parentTextBox" presStyleLbl="node1" presStyleIdx="0" presStyleCnt="2"/>
      <dgm:spPr/>
      <dgm:t>
        <a:bodyPr/>
        <a:lstStyle/>
        <a:p>
          <a:endParaRPr lang="ru-RU"/>
        </a:p>
      </dgm:t>
    </dgm:pt>
    <dgm:pt modelId="{0D3D629C-98FE-4E4A-87BD-090F4784BA95}" type="pres">
      <dgm:prSet presAssocID="{8C7DBC0F-629B-4756-9B15-2B8C57FCE9CD}" presName="entireBox" presStyleLbl="node1" presStyleIdx="0" presStyleCnt="2"/>
      <dgm:spPr/>
      <dgm:t>
        <a:bodyPr/>
        <a:lstStyle/>
        <a:p>
          <a:endParaRPr lang="ru-RU"/>
        </a:p>
      </dgm:t>
    </dgm:pt>
    <dgm:pt modelId="{40C1D9C4-802C-45A2-868F-2F23947C09C8}" type="pres">
      <dgm:prSet presAssocID="{8C7DBC0F-629B-4756-9B15-2B8C57FCE9CD}" presName="descendantBox" presStyleCnt="0"/>
      <dgm:spPr/>
      <dgm:t>
        <a:bodyPr/>
        <a:lstStyle/>
        <a:p>
          <a:endParaRPr lang="ru-RU"/>
        </a:p>
      </dgm:t>
    </dgm:pt>
    <dgm:pt modelId="{15E2CDDD-D788-4113-9425-1AFC1C4BAD0E}" type="pres">
      <dgm:prSet presAssocID="{B94A06E0-BBC1-4D52-B78E-97FF01F52B0A}" presName="childTextBox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D5F158-8430-4FE6-B0D8-C91158E5A079}" type="pres">
      <dgm:prSet presAssocID="{7C298E7E-F42C-46C5-B3DF-14D7E2501DC0}" presName="sp" presStyleCnt="0"/>
      <dgm:spPr/>
      <dgm:t>
        <a:bodyPr/>
        <a:lstStyle/>
        <a:p>
          <a:endParaRPr lang="ru-RU"/>
        </a:p>
      </dgm:t>
    </dgm:pt>
    <dgm:pt modelId="{B4401A1B-9422-4EDE-8C29-33FD4E5736C4}" type="pres">
      <dgm:prSet presAssocID="{FDFE0EB2-AD68-4D2B-BBD9-42F5BF2DE560}" presName="arrowAndChildren" presStyleCnt="0"/>
      <dgm:spPr/>
      <dgm:t>
        <a:bodyPr/>
        <a:lstStyle/>
        <a:p>
          <a:endParaRPr lang="ru-RU"/>
        </a:p>
      </dgm:t>
    </dgm:pt>
    <dgm:pt modelId="{1A0FDD85-0BDC-4A25-A4EA-94D7B54C94DB}" type="pres">
      <dgm:prSet presAssocID="{FDFE0EB2-AD68-4D2B-BBD9-42F5BF2DE560}" presName="parentTextArrow" presStyleLbl="node1" presStyleIdx="0" presStyleCnt="2"/>
      <dgm:spPr/>
      <dgm:t>
        <a:bodyPr/>
        <a:lstStyle/>
        <a:p>
          <a:endParaRPr lang="ru-RU"/>
        </a:p>
      </dgm:t>
    </dgm:pt>
    <dgm:pt modelId="{D315D92B-EF41-45E1-92E8-D0E2E4752C3A}" type="pres">
      <dgm:prSet presAssocID="{FDFE0EB2-AD68-4D2B-BBD9-42F5BF2DE560}" presName="arrow" presStyleLbl="node1" presStyleIdx="1" presStyleCnt="2"/>
      <dgm:spPr/>
      <dgm:t>
        <a:bodyPr/>
        <a:lstStyle/>
        <a:p>
          <a:endParaRPr lang="ru-RU"/>
        </a:p>
      </dgm:t>
    </dgm:pt>
    <dgm:pt modelId="{3CA70FF2-CC62-46CC-A1FB-78C8E216101C}" type="pres">
      <dgm:prSet presAssocID="{FDFE0EB2-AD68-4D2B-BBD9-42F5BF2DE560}" presName="descendantArrow" presStyleCnt="0"/>
      <dgm:spPr/>
      <dgm:t>
        <a:bodyPr/>
        <a:lstStyle/>
        <a:p>
          <a:endParaRPr lang="ru-RU"/>
        </a:p>
      </dgm:t>
    </dgm:pt>
    <dgm:pt modelId="{F08AAAEB-86F3-48D2-A7BA-11F64D913075}" type="pres">
      <dgm:prSet presAssocID="{F4A31045-F746-482F-A22F-EB732DA684C9}" presName="childTextArrow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FD3572-E472-41CA-9671-BBDD3A90F388}" type="presOf" srcId="{B94A06E0-BBC1-4D52-B78E-97FF01F52B0A}" destId="{15E2CDDD-D788-4113-9425-1AFC1C4BAD0E}" srcOrd="0" destOrd="0" presId="urn:microsoft.com/office/officeart/2005/8/layout/process4"/>
    <dgm:cxn modelId="{E2D2AA93-0237-4A34-9471-B474C7BBB7FF}" srcId="{FDFE0EB2-AD68-4D2B-BBD9-42F5BF2DE560}" destId="{F4A31045-F746-482F-A22F-EB732DA684C9}" srcOrd="0" destOrd="0" parTransId="{9543FFAA-C0C2-40A0-8326-6FCD67A088F2}" sibTransId="{2951A80D-1537-47A0-B3C8-D52D7B2B8A6C}"/>
    <dgm:cxn modelId="{E57B9D12-90CD-4C29-B9FD-ED0DD9D783E4}" srcId="{1474D8D0-7597-4929-8247-63411C5AC1D8}" destId="{FDFE0EB2-AD68-4D2B-BBD9-42F5BF2DE560}" srcOrd="0" destOrd="0" parTransId="{BFCE0D33-06E8-41E4-B94A-05CD73EF0B7F}" sibTransId="{7C298E7E-F42C-46C5-B3DF-14D7E2501DC0}"/>
    <dgm:cxn modelId="{7F29EDBF-4733-43B8-9D52-9C7C28E0C50A}" type="presOf" srcId="{8C7DBC0F-629B-4756-9B15-2B8C57FCE9CD}" destId="{939E26F0-58B4-4099-A864-0F54AFE59F24}" srcOrd="0" destOrd="0" presId="urn:microsoft.com/office/officeart/2005/8/layout/process4"/>
    <dgm:cxn modelId="{FD416542-5982-4AE2-AF42-DB9BC53C264E}" type="presOf" srcId="{F4A31045-F746-482F-A22F-EB732DA684C9}" destId="{F08AAAEB-86F3-48D2-A7BA-11F64D913075}" srcOrd="0" destOrd="0" presId="urn:microsoft.com/office/officeart/2005/8/layout/process4"/>
    <dgm:cxn modelId="{56F79101-BECC-4187-A812-914888C47407}" srcId="{1474D8D0-7597-4929-8247-63411C5AC1D8}" destId="{8C7DBC0F-629B-4756-9B15-2B8C57FCE9CD}" srcOrd="1" destOrd="0" parTransId="{10D5D1C8-3078-4A75-BBFA-E312ACB9C27D}" sibTransId="{A8E6FCF0-B0C2-45A8-87F8-8F268EFF583C}"/>
    <dgm:cxn modelId="{797FEC18-81B6-42B7-A225-54DBA8B35384}" type="presOf" srcId="{FDFE0EB2-AD68-4D2B-BBD9-42F5BF2DE560}" destId="{D315D92B-EF41-45E1-92E8-D0E2E4752C3A}" srcOrd="1" destOrd="0" presId="urn:microsoft.com/office/officeart/2005/8/layout/process4"/>
    <dgm:cxn modelId="{CB99E569-2DD0-4C49-B1EA-8A35F760EDA3}" type="presOf" srcId="{FDFE0EB2-AD68-4D2B-BBD9-42F5BF2DE560}" destId="{1A0FDD85-0BDC-4A25-A4EA-94D7B54C94DB}" srcOrd="0" destOrd="0" presId="urn:microsoft.com/office/officeart/2005/8/layout/process4"/>
    <dgm:cxn modelId="{F18723D8-744A-4882-BBFB-360D0801CFA4}" type="presOf" srcId="{1474D8D0-7597-4929-8247-63411C5AC1D8}" destId="{77201629-413B-4B63-B824-FD9B8A4599B1}" srcOrd="0" destOrd="0" presId="urn:microsoft.com/office/officeart/2005/8/layout/process4"/>
    <dgm:cxn modelId="{DD63DA8D-7C5B-44E4-BC92-73820D07700C}" type="presOf" srcId="{8C7DBC0F-629B-4756-9B15-2B8C57FCE9CD}" destId="{0D3D629C-98FE-4E4A-87BD-090F4784BA95}" srcOrd="1" destOrd="0" presId="urn:microsoft.com/office/officeart/2005/8/layout/process4"/>
    <dgm:cxn modelId="{41167919-940E-4C25-9387-CC2A0A3EC1C6}" srcId="{8C7DBC0F-629B-4756-9B15-2B8C57FCE9CD}" destId="{B94A06E0-BBC1-4D52-B78E-97FF01F52B0A}" srcOrd="0" destOrd="0" parTransId="{57DF6519-5E84-4536-AC68-B29754ABBE9D}" sibTransId="{AE745294-D7D2-499C-A6EB-DEB428FC61BC}"/>
    <dgm:cxn modelId="{6EE8B5A8-CB42-46D8-890F-0A16127B9361}" type="presParOf" srcId="{77201629-413B-4B63-B824-FD9B8A4599B1}" destId="{78B3894A-B502-4B08-892F-9E3E739DA2FA}" srcOrd="0" destOrd="0" presId="urn:microsoft.com/office/officeart/2005/8/layout/process4"/>
    <dgm:cxn modelId="{58813A43-DFFE-4F0E-B912-80F7014BADC6}" type="presParOf" srcId="{78B3894A-B502-4B08-892F-9E3E739DA2FA}" destId="{939E26F0-58B4-4099-A864-0F54AFE59F24}" srcOrd="0" destOrd="0" presId="urn:microsoft.com/office/officeart/2005/8/layout/process4"/>
    <dgm:cxn modelId="{979481A0-C5A2-4CDD-854E-0EE013C73D5F}" type="presParOf" srcId="{78B3894A-B502-4B08-892F-9E3E739DA2FA}" destId="{0D3D629C-98FE-4E4A-87BD-090F4784BA95}" srcOrd="1" destOrd="0" presId="urn:microsoft.com/office/officeart/2005/8/layout/process4"/>
    <dgm:cxn modelId="{A6A5ECBD-DDA7-4494-B5D9-24B85D0680A2}" type="presParOf" srcId="{78B3894A-B502-4B08-892F-9E3E739DA2FA}" destId="{40C1D9C4-802C-45A2-868F-2F23947C09C8}" srcOrd="2" destOrd="0" presId="urn:microsoft.com/office/officeart/2005/8/layout/process4"/>
    <dgm:cxn modelId="{5FF9486E-BD06-4A1F-AEDA-94734525BEE8}" type="presParOf" srcId="{40C1D9C4-802C-45A2-868F-2F23947C09C8}" destId="{15E2CDDD-D788-4113-9425-1AFC1C4BAD0E}" srcOrd="0" destOrd="0" presId="urn:microsoft.com/office/officeart/2005/8/layout/process4"/>
    <dgm:cxn modelId="{94B4F643-4F69-4F46-804E-5B8A53C405EA}" type="presParOf" srcId="{77201629-413B-4B63-B824-FD9B8A4599B1}" destId="{3AD5F158-8430-4FE6-B0D8-C91158E5A079}" srcOrd="1" destOrd="0" presId="urn:microsoft.com/office/officeart/2005/8/layout/process4"/>
    <dgm:cxn modelId="{D82FD82C-C1CA-458E-8CCC-AC49ECF2510B}" type="presParOf" srcId="{77201629-413B-4B63-B824-FD9B8A4599B1}" destId="{B4401A1B-9422-4EDE-8C29-33FD4E5736C4}" srcOrd="2" destOrd="0" presId="urn:microsoft.com/office/officeart/2005/8/layout/process4"/>
    <dgm:cxn modelId="{48116DCF-20EE-4DE2-A016-D0266963218D}" type="presParOf" srcId="{B4401A1B-9422-4EDE-8C29-33FD4E5736C4}" destId="{1A0FDD85-0BDC-4A25-A4EA-94D7B54C94DB}" srcOrd="0" destOrd="0" presId="urn:microsoft.com/office/officeart/2005/8/layout/process4"/>
    <dgm:cxn modelId="{8ACDEEEB-6000-4D89-ADFE-1E86663FD9D3}" type="presParOf" srcId="{B4401A1B-9422-4EDE-8C29-33FD4E5736C4}" destId="{D315D92B-EF41-45E1-92E8-D0E2E4752C3A}" srcOrd="1" destOrd="0" presId="urn:microsoft.com/office/officeart/2005/8/layout/process4"/>
    <dgm:cxn modelId="{794E1C93-5DCE-4D77-9021-785C27B4D0C6}" type="presParOf" srcId="{B4401A1B-9422-4EDE-8C29-33FD4E5736C4}" destId="{3CA70FF2-CC62-46CC-A1FB-78C8E216101C}" srcOrd="2" destOrd="0" presId="urn:microsoft.com/office/officeart/2005/8/layout/process4"/>
    <dgm:cxn modelId="{2465A74F-E3E5-4CB9-A4F4-21032DEB2465}" type="presParOf" srcId="{3CA70FF2-CC62-46CC-A1FB-78C8E216101C}" destId="{F08AAAEB-86F3-48D2-A7BA-11F64D913075}" srcOrd="0" destOrd="0" presId="urn:microsoft.com/office/officeart/2005/8/layout/process4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72321B-AA2E-4C1F-8C33-BB603B583366}">
      <dsp:nvSpPr>
        <dsp:cNvPr id="0" name=""/>
        <dsp:cNvSpPr/>
      </dsp:nvSpPr>
      <dsp:spPr>
        <a:xfrm>
          <a:off x="0" y="3482216"/>
          <a:ext cx="8229600" cy="1142941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smtClean="0">
              <a:latin typeface="Times New Roman" pitchFamily="18" charset="0"/>
              <a:cs typeface="Times New Roman" pitchFamily="18" charset="0"/>
            </a:rPr>
            <a:t>яка конкретизується для кожної окремої серії уроків</a:t>
          </a:r>
          <a:endParaRPr lang="ru-RU" sz="2400" kern="1200" dirty="0"/>
        </a:p>
      </dsp:txBody>
      <dsp:txXfrm>
        <a:off x="0" y="3482216"/>
        <a:ext cx="8229600" cy="1142941"/>
      </dsp:txXfrm>
    </dsp:sp>
    <dsp:sp modelId="{8EBC69B5-DB38-460F-A4BD-2912D1E34C40}">
      <dsp:nvSpPr>
        <dsp:cNvPr id="0" name=""/>
        <dsp:cNvSpPr/>
      </dsp:nvSpPr>
      <dsp:spPr>
        <a:xfrm rot="10800000">
          <a:off x="0" y="1741516"/>
          <a:ext cx="8229600" cy="1757843"/>
        </a:xfrm>
        <a:prstGeom prst="upArrowCallout">
          <a:avLst/>
        </a:prstGeom>
        <a:gradFill rotWithShape="0">
          <a:gsLst>
            <a:gs pos="0">
              <a:schemeClr val="accent3">
                <a:hueOff val="-6901799"/>
                <a:satOff val="-18192"/>
                <a:lumOff val="-4706"/>
                <a:alphaOff val="0"/>
                <a:tint val="50000"/>
                <a:satMod val="300000"/>
              </a:schemeClr>
            </a:gs>
            <a:gs pos="35000">
              <a:schemeClr val="accent3">
                <a:hueOff val="-6901799"/>
                <a:satOff val="-18192"/>
                <a:lumOff val="-4706"/>
                <a:alphaOff val="0"/>
                <a:tint val="37000"/>
                <a:satMod val="300000"/>
              </a:schemeClr>
            </a:gs>
            <a:gs pos="100000">
              <a:schemeClr val="accent3">
                <a:hueOff val="-6901799"/>
                <a:satOff val="-18192"/>
                <a:lumOff val="-470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smtClean="0">
              <a:latin typeface="Times New Roman" pitchFamily="18" charset="0"/>
              <a:cs typeface="Times New Roman" pitchFamily="18" charset="0"/>
            </a:rPr>
            <a:t>визначається мета кожного розділу,</a:t>
          </a:r>
          <a:endParaRPr lang="ru-RU" sz="2400" kern="1200" dirty="0"/>
        </a:p>
      </dsp:txBody>
      <dsp:txXfrm rot="10800000">
        <a:off x="0" y="1741516"/>
        <a:ext cx="8229600" cy="1757843"/>
      </dsp:txXfrm>
    </dsp:sp>
    <dsp:sp modelId="{9C934DE5-D71C-469E-AD27-CA88AB8C481A}">
      <dsp:nvSpPr>
        <dsp:cNvPr id="0" name=""/>
        <dsp:cNvSpPr/>
      </dsp:nvSpPr>
      <dsp:spPr>
        <a:xfrm rot="10800000">
          <a:off x="0" y="817"/>
          <a:ext cx="8229600" cy="1757843"/>
        </a:xfrm>
        <a:prstGeom prst="upArrowCallout">
          <a:avLst/>
        </a:prstGeom>
        <a:gradFill rotWithShape="0">
          <a:gsLst>
            <a:gs pos="0">
              <a:schemeClr val="accent3">
                <a:hueOff val="-13803598"/>
                <a:satOff val="-36385"/>
                <a:lumOff val="-9412"/>
                <a:alphaOff val="0"/>
                <a:tint val="50000"/>
                <a:satMod val="300000"/>
              </a:schemeClr>
            </a:gs>
            <a:gs pos="35000">
              <a:schemeClr val="accent3">
                <a:hueOff val="-13803598"/>
                <a:satOff val="-36385"/>
                <a:lumOff val="-9412"/>
                <a:alphaOff val="0"/>
                <a:tint val="37000"/>
                <a:satMod val="300000"/>
              </a:schemeClr>
            </a:gs>
            <a:gs pos="100000">
              <a:schemeClr val="accent3">
                <a:hueOff val="-13803598"/>
                <a:satOff val="-36385"/>
                <a:lumOff val="-9412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Виходячи із загальної мети навчання математики, визначеної новою редакцією Держстандарту</a:t>
          </a:r>
          <a:endParaRPr lang="ru-RU" sz="2400" kern="1200" dirty="0"/>
        </a:p>
      </dsp:txBody>
      <dsp:txXfrm rot="10800000">
        <a:off x="0" y="817"/>
        <a:ext cx="8229600" cy="1757843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889708F-CEBE-4349-A704-22C1FAEE9978}">
      <dsp:nvSpPr>
        <dsp:cNvPr id="0" name=""/>
        <dsp:cNvSpPr/>
      </dsp:nvSpPr>
      <dsp:spPr>
        <a:xfrm>
          <a:off x="3408074" y="655"/>
          <a:ext cx="6110799" cy="255804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потреб учнів класу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конкретних умов навчання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виховних можливостей змісту уроку</a:t>
          </a:r>
          <a:endParaRPr lang="ru-RU" sz="2400" kern="1200" dirty="0"/>
        </a:p>
      </dsp:txBody>
      <dsp:txXfrm>
        <a:off x="3408074" y="655"/>
        <a:ext cx="6110799" cy="2558049"/>
      </dsp:txXfrm>
    </dsp:sp>
    <dsp:sp modelId="{15853F13-FE05-450A-8BB3-294527B1B075}">
      <dsp:nvSpPr>
        <dsp:cNvPr id="0" name=""/>
        <dsp:cNvSpPr/>
      </dsp:nvSpPr>
      <dsp:spPr>
        <a:xfrm>
          <a:off x="665791" y="655"/>
          <a:ext cx="2742282" cy="25580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Формулюється вчителем виходячи з </a:t>
          </a:r>
          <a:endParaRPr lang="ru-RU" sz="2600" b="1" kern="1200" dirty="0">
            <a:solidFill>
              <a:schemeClr val="tx1"/>
            </a:solidFill>
          </a:endParaRPr>
        </a:p>
      </dsp:txBody>
      <dsp:txXfrm>
        <a:off x="665791" y="655"/>
        <a:ext cx="2742282" cy="2558049"/>
      </dsp:txXfrm>
    </dsp:sp>
    <dsp:sp modelId="{8997EA80-C580-488D-8732-7F05197A0A3C}">
      <dsp:nvSpPr>
        <dsp:cNvPr id="0" name=""/>
        <dsp:cNvSpPr/>
      </dsp:nvSpPr>
      <dsp:spPr>
        <a:xfrm>
          <a:off x="3408074" y="2814509"/>
          <a:ext cx="6110799" cy="255804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пізнавального інтересу до вивчення математики</a:t>
          </a:r>
          <a:endParaRPr lang="ru-RU" sz="2400" kern="120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розвитку таких якостей особистості, як охайність, товариськість, доброзичливість до однокласників тощо</a:t>
          </a:r>
          <a:endParaRPr lang="ru-RU" sz="2400" kern="1200" dirty="0"/>
        </a:p>
      </dsp:txBody>
      <dsp:txXfrm>
        <a:off x="3408074" y="2814509"/>
        <a:ext cx="6110799" cy="2558049"/>
      </dsp:txXfrm>
    </dsp:sp>
    <dsp:sp modelId="{8FE4D20E-F1EC-42F9-BA88-BF43F071B82A}">
      <dsp:nvSpPr>
        <dsp:cNvPr id="0" name=""/>
        <dsp:cNvSpPr/>
      </dsp:nvSpPr>
      <dsp:spPr>
        <a:xfrm>
          <a:off x="665791" y="2814509"/>
          <a:ext cx="2742282" cy="255804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kern="1200" dirty="0" smtClean="0">
              <a:solidFill>
                <a:schemeClr val="tx1"/>
              </a:solidFill>
            </a:rPr>
            <a:t>Передбачає формування</a:t>
          </a:r>
          <a:endParaRPr lang="ru-RU" sz="2600" b="1" kern="1200" dirty="0">
            <a:solidFill>
              <a:schemeClr val="tx1"/>
            </a:solidFill>
          </a:endParaRPr>
        </a:p>
      </dsp:txBody>
      <dsp:txXfrm>
        <a:off x="665791" y="2814509"/>
        <a:ext cx="2742282" cy="2558049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1AF26A-36C1-4A2E-9BD0-DD376020269B}">
      <dsp:nvSpPr>
        <dsp:cNvPr id="0" name=""/>
        <dsp:cNvSpPr/>
      </dsp:nvSpPr>
      <dsp:spPr>
        <a:xfrm rot="10800000">
          <a:off x="1904399" y="-107828"/>
          <a:ext cx="4420801" cy="4420801"/>
        </a:xfrm>
        <a:prstGeom prst="circularArrow">
          <a:avLst>
            <a:gd name="adj1" fmla="val 4668"/>
            <a:gd name="adj2" fmla="val 272909"/>
            <a:gd name="adj3" fmla="val 12888194"/>
            <a:gd name="adj4" fmla="val 17992221"/>
            <a:gd name="adj5" fmla="val 4847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AD1C854-CE9E-48B3-8B67-8C29635C1F55}">
      <dsp:nvSpPr>
        <dsp:cNvPr id="0" name=""/>
        <dsp:cNvSpPr/>
      </dsp:nvSpPr>
      <dsp:spPr>
        <a:xfrm>
          <a:off x="2664172" y="312"/>
          <a:ext cx="2901255" cy="1450627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800" kern="1200" dirty="0"/>
        </a:p>
      </dsp:txBody>
      <dsp:txXfrm>
        <a:off x="2664172" y="312"/>
        <a:ext cx="2901255" cy="1450627"/>
      </dsp:txXfrm>
    </dsp:sp>
    <dsp:sp modelId="{DA52EF52-02CC-453D-838E-F69EB3090294}">
      <dsp:nvSpPr>
        <dsp:cNvPr id="0" name=""/>
        <dsp:cNvSpPr/>
      </dsp:nvSpPr>
      <dsp:spPr>
        <a:xfrm>
          <a:off x="4251533" y="1587673"/>
          <a:ext cx="2901255" cy="1450627"/>
        </a:xfrm>
        <a:prstGeom prst="roundRect">
          <a:avLst/>
        </a:prstGeom>
        <a:gradFill rotWithShape="0">
          <a:gsLst>
            <a:gs pos="0">
              <a:schemeClr val="accent4">
                <a:hueOff val="-2010380"/>
                <a:satOff val="14035"/>
                <a:lumOff val="1503"/>
                <a:alphaOff val="0"/>
                <a:tint val="50000"/>
                <a:satMod val="300000"/>
              </a:schemeClr>
            </a:gs>
            <a:gs pos="35000">
              <a:schemeClr val="accent4">
                <a:hueOff val="-2010380"/>
                <a:satOff val="14035"/>
                <a:lumOff val="1503"/>
                <a:alphaOff val="0"/>
                <a:tint val="37000"/>
                <a:satMod val="300000"/>
              </a:schemeClr>
            </a:gs>
            <a:gs pos="100000">
              <a:schemeClr val="accent4">
                <a:hueOff val="-2010380"/>
                <a:satOff val="14035"/>
                <a:lumOff val="150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kern="1200" dirty="0" smtClean="0"/>
            <a:t>Мета уроку</a:t>
          </a:r>
          <a:endParaRPr lang="ru-RU" sz="3800" kern="1200" dirty="0"/>
        </a:p>
      </dsp:txBody>
      <dsp:txXfrm>
        <a:off x="4251533" y="1587673"/>
        <a:ext cx="2901255" cy="1450627"/>
      </dsp:txXfrm>
    </dsp:sp>
    <dsp:sp modelId="{B1D44CDF-4107-476B-9665-C69447D230CE}">
      <dsp:nvSpPr>
        <dsp:cNvPr id="0" name=""/>
        <dsp:cNvSpPr/>
      </dsp:nvSpPr>
      <dsp:spPr>
        <a:xfrm>
          <a:off x="2664172" y="3175034"/>
          <a:ext cx="2901255" cy="1450627"/>
        </a:xfrm>
        <a:prstGeom prst="roundRect">
          <a:avLst/>
        </a:prstGeom>
        <a:gradFill rotWithShape="0">
          <a:gsLst>
            <a:gs pos="0">
              <a:schemeClr val="accent4">
                <a:hueOff val="-4020761"/>
                <a:satOff val="28070"/>
                <a:lumOff val="3006"/>
                <a:alphaOff val="0"/>
                <a:tint val="50000"/>
                <a:satMod val="300000"/>
              </a:schemeClr>
            </a:gs>
            <a:gs pos="35000">
              <a:schemeClr val="accent4">
                <a:hueOff val="-4020761"/>
                <a:satOff val="28070"/>
                <a:lumOff val="3006"/>
                <a:alphaOff val="0"/>
                <a:tint val="37000"/>
                <a:satMod val="300000"/>
              </a:schemeClr>
            </a:gs>
            <a:gs pos="100000">
              <a:schemeClr val="accent4">
                <a:hueOff val="-4020761"/>
                <a:satOff val="28070"/>
                <a:lumOff val="300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kern="1200" dirty="0" smtClean="0"/>
            <a:t>Тип уроку</a:t>
          </a:r>
          <a:endParaRPr lang="ru-RU" sz="3800" kern="1200" dirty="0"/>
        </a:p>
      </dsp:txBody>
      <dsp:txXfrm>
        <a:off x="2664172" y="3175034"/>
        <a:ext cx="2901255" cy="1450627"/>
      </dsp:txXfrm>
    </dsp:sp>
    <dsp:sp modelId="{880423C7-6F61-4384-B411-DA458E362A46}">
      <dsp:nvSpPr>
        <dsp:cNvPr id="0" name=""/>
        <dsp:cNvSpPr/>
      </dsp:nvSpPr>
      <dsp:spPr>
        <a:xfrm>
          <a:off x="1076811" y="1587673"/>
          <a:ext cx="2901255" cy="1450627"/>
        </a:xfrm>
        <a:prstGeom prst="roundRect">
          <a:avLst/>
        </a:prstGeom>
        <a:gradFill rotWithShape="0">
          <a:gsLst>
            <a:gs pos="0">
              <a:schemeClr val="accent4">
                <a:hueOff val="-6031141"/>
                <a:satOff val="42105"/>
                <a:lumOff val="4509"/>
                <a:alphaOff val="0"/>
                <a:tint val="50000"/>
                <a:satMod val="300000"/>
              </a:schemeClr>
            </a:gs>
            <a:gs pos="35000">
              <a:schemeClr val="accent4">
                <a:hueOff val="-6031141"/>
                <a:satOff val="42105"/>
                <a:lumOff val="4509"/>
                <a:alphaOff val="0"/>
                <a:tint val="37000"/>
                <a:satMod val="300000"/>
              </a:schemeClr>
            </a:gs>
            <a:gs pos="100000">
              <a:schemeClr val="accent4">
                <a:hueOff val="-6031141"/>
                <a:satOff val="42105"/>
                <a:lumOff val="4509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kern="1200" dirty="0" smtClean="0"/>
            <a:t>Зміст уроку</a:t>
          </a:r>
          <a:endParaRPr lang="ru-RU" sz="3800" kern="1200" dirty="0"/>
        </a:p>
      </dsp:txBody>
      <dsp:txXfrm>
        <a:off x="1076811" y="1587673"/>
        <a:ext cx="2901255" cy="1450627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5F06AF2-1166-4410-B44A-C8BF5554B2A2}">
      <dsp:nvSpPr>
        <dsp:cNvPr id="0" name=""/>
        <dsp:cNvSpPr/>
      </dsp:nvSpPr>
      <dsp:spPr>
        <a:xfrm>
          <a:off x="830295" y="1873279"/>
          <a:ext cx="3253313" cy="16266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Типи уроків</a:t>
          </a:r>
          <a:endParaRPr lang="ru-RU" sz="2800" kern="1200" dirty="0"/>
        </a:p>
      </dsp:txBody>
      <dsp:txXfrm>
        <a:off x="830295" y="1873279"/>
        <a:ext cx="3253313" cy="1626656"/>
      </dsp:txXfrm>
    </dsp:sp>
    <dsp:sp modelId="{C968EC57-D2F4-464D-9870-E655932FF227}">
      <dsp:nvSpPr>
        <dsp:cNvPr id="0" name=""/>
        <dsp:cNvSpPr/>
      </dsp:nvSpPr>
      <dsp:spPr>
        <a:xfrm rot="18289469">
          <a:off x="3594886" y="1724033"/>
          <a:ext cx="2278771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2278771" y="27246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8289469">
        <a:off x="4677302" y="1694310"/>
        <a:ext cx="113938" cy="113938"/>
      </dsp:txXfrm>
    </dsp:sp>
    <dsp:sp modelId="{EBCCF249-BA78-4CA0-8118-B8DDF25C8786}">
      <dsp:nvSpPr>
        <dsp:cNvPr id="0" name=""/>
        <dsp:cNvSpPr/>
      </dsp:nvSpPr>
      <dsp:spPr>
        <a:xfrm>
          <a:off x="5384934" y="2623"/>
          <a:ext cx="3253313" cy="16266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latin typeface="Times New Roman" pitchFamily="18" charset="0"/>
              <a:cs typeface="Times New Roman" pitchFamily="18" charset="0"/>
            </a:rPr>
            <a:t>засвоєння нового матеріалу</a:t>
          </a:r>
          <a:endParaRPr lang="ru-RU" sz="2800" kern="1200" dirty="0"/>
        </a:p>
      </dsp:txBody>
      <dsp:txXfrm>
        <a:off x="5384934" y="2623"/>
        <a:ext cx="3253313" cy="1626656"/>
      </dsp:txXfrm>
    </dsp:sp>
    <dsp:sp modelId="{8216564B-70F2-4E20-A416-39C85BCD2950}">
      <dsp:nvSpPr>
        <dsp:cNvPr id="0" name=""/>
        <dsp:cNvSpPr/>
      </dsp:nvSpPr>
      <dsp:spPr>
        <a:xfrm>
          <a:off x="4083609" y="2659361"/>
          <a:ext cx="1301325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1301325" y="27246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701738" y="2654074"/>
        <a:ext cx="65066" cy="65066"/>
      </dsp:txXfrm>
    </dsp:sp>
    <dsp:sp modelId="{9F4BC953-8777-46A0-BF39-DA15A2B3154A}">
      <dsp:nvSpPr>
        <dsp:cNvPr id="0" name=""/>
        <dsp:cNvSpPr/>
      </dsp:nvSpPr>
      <dsp:spPr>
        <a:xfrm>
          <a:off x="5384934" y="1873279"/>
          <a:ext cx="3253313" cy="16266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latin typeface="Times New Roman" pitchFamily="18" charset="0"/>
              <a:cs typeface="Times New Roman" pitchFamily="18" charset="0"/>
            </a:rPr>
            <a:t>повторення та узагальнення знань і вмінь</a:t>
          </a:r>
          <a:endParaRPr lang="ru-RU" sz="2800" kern="1200" dirty="0"/>
        </a:p>
      </dsp:txBody>
      <dsp:txXfrm>
        <a:off x="5384934" y="1873279"/>
        <a:ext cx="3253313" cy="1626656"/>
      </dsp:txXfrm>
    </dsp:sp>
    <dsp:sp modelId="{E68B5159-200C-4BFA-A972-B28D84E8FBC9}">
      <dsp:nvSpPr>
        <dsp:cNvPr id="0" name=""/>
        <dsp:cNvSpPr/>
      </dsp:nvSpPr>
      <dsp:spPr>
        <a:xfrm rot="3310531">
          <a:off x="3594886" y="3594689"/>
          <a:ext cx="2278771" cy="54492"/>
        </a:xfrm>
        <a:custGeom>
          <a:avLst/>
          <a:gdLst/>
          <a:ahLst/>
          <a:cxnLst/>
          <a:rect l="0" t="0" r="0" b="0"/>
          <a:pathLst>
            <a:path>
              <a:moveTo>
                <a:pt x="0" y="27246"/>
              </a:moveTo>
              <a:lnTo>
                <a:pt x="2278771" y="27246"/>
              </a:lnTo>
            </a:path>
          </a:pathLst>
        </a:custGeom>
        <a:noFill/>
        <a:ln w="48000" cap="flat" cmpd="thickThin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3310531">
        <a:off x="4677302" y="3564965"/>
        <a:ext cx="113938" cy="113938"/>
      </dsp:txXfrm>
    </dsp:sp>
    <dsp:sp modelId="{7291307E-697D-4A90-97F4-91CC7B6DA65E}">
      <dsp:nvSpPr>
        <dsp:cNvPr id="0" name=""/>
        <dsp:cNvSpPr/>
      </dsp:nvSpPr>
      <dsp:spPr>
        <a:xfrm>
          <a:off x="5384934" y="3743934"/>
          <a:ext cx="3253313" cy="16266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>
              <a:latin typeface="Times New Roman" pitchFamily="18" charset="0"/>
              <a:cs typeface="Times New Roman" pitchFamily="18" charset="0"/>
            </a:rPr>
            <a:t>перевірки та контролю результатів навчання</a:t>
          </a:r>
          <a:endParaRPr lang="ru-RU" sz="2800" kern="1200" dirty="0"/>
        </a:p>
      </dsp:txBody>
      <dsp:txXfrm>
        <a:off x="5384934" y="3743934"/>
        <a:ext cx="3253313" cy="1626656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38FBC59-825C-4E5A-9344-F7A5AC695A9B}">
      <dsp:nvSpPr>
        <dsp:cNvPr id="0" name=""/>
        <dsp:cNvSpPr/>
      </dsp:nvSpPr>
      <dsp:spPr>
        <a:xfrm>
          <a:off x="1657" y="2619"/>
          <a:ext cx="3391404" cy="5367976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kern="1200" dirty="0" smtClean="0">
              <a:latin typeface="Times New Roman" pitchFamily="18" charset="0"/>
              <a:cs typeface="Times New Roman" pitchFamily="18" charset="0"/>
            </a:rPr>
            <a:t>Поєднання різних цілей навчання - урок змішаного типу - </a:t>
          </a:r>
          <a:r>
            <a:rPr lang="uk-UA" sz="3600" b="1" kern="1200" dirty="0" smtClean="0">
              <a:latin typeface="Times New Roman" pitchFamily="18" charset="0"/>
              <a:cs typeface="Times New Roman" pitchFamily="18" charset="0"/>
            </a:rPr>
            <a:t>комбінований</a:t>
          </a:r>
          <a:endParaRPr lang="ru-RU" sz="3600" b="1" kern="1200" dirty="0"/>
        </a:p>
      </dsp:txBody>
      <dsp:txXfrm>
        <a:off x="1657" y="2619"/>
        <a:ext cx="3391404" cy="536797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5C487A-0C17-453C-BA54-1844EDA5D1D4}">
      <dsp:nvSpPr>
        <dsp:cNvPr id="0" name=""/>
        <dsp:cNvSpPr/>
      </dsp:nvSpPr>
      <dsp:spPr>
        <a:xfrm rot="16200000">
          <a:off x="-679575" y="2513435"/>
          <a:ext cx="3822488" cy="1087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5875" bIns="0" numCol="1" spcCol="1270" anchor="t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spc="-150" baseline="0" smtClean="0"/>
            <a:t>.</a:t>
          </a:r>
          <a:endParaRPr lang="ru-RU" sz="2400" kern="1200" spc="-150" baseline="0" dirty="0"/>
        </a:p>
      </dsp:txBody>
      <dsp:txXfrm rot="16200000">
        <a:off x="-679575" y="2513435"/>
        <a:ext cx="3822488" cy="108708"/>
      </dsp:txXfrm>
    </dsp:sp>
    <dsp:sp modelId="{3BEBB22F-D3FD-495A-B259-112F7BB6FA91}">
      <dsp:nvSpPr>
        <dsp:cNvPr id="0" name=""/>
        <dsp:cNvSpPr/>
      </dsp:nvSpPr>
      <dsp:spPr>
        <a:xfrm>
          <a:off x="506156" y="522013"/>
          <a:ext cx="2096756" cy="186671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95875" rIns="17068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kern="1200" spc="-150" baseline="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spc="-150" baseline="0" dirty="0" smtClean="0">
              <a:latin typeface="Times New Roman" pitchFamily="18" charset="0"/>
              <a:cs typeface="Times New Roman" pitchFamily="18" charset="0"/>
            </a:rPr>
            <a:t>Формування поняття числа</a:t>
          </a:r>
          <a:endParaRPr lang="ru-RU" sz="2400" kern="1200" spc="-150" baseline="0" dirty="0"/>
        </a:p>
      </dsp:txBody>
      <dsp:txXfrm>
        <a:off x="506156" y="522013"/>
        <a:ext cx="2096756" cy="1866712"/>
      </dsp:txXfrm>
    </dsp:sp>
    <dsp:sp modelId="{E8CCB6E8-251D-45B8-965C-901E4B01A0F0}">
      <dsp:nvSpPr>
        <dsp:cNvPr id="0" name=""/>
        <dsp:cNvSpPr/>
      </dsp:nvSpPr>
      <dsp:spPr>
        <a:xfrm>
          <a:off x="682841" y="421591"/>
          <a:ext cx="425513" cy="400334"/>
        </a:xfrm>
        <a:prstGeom prst="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63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F1A69F7-1C68-4FAE-8BEB-4B7B4A318123}">
      <dsp:nvSpPr>
        <dsp:cNvPr id="0" name=""/>
        <dsp:cNvSpPr/>
      </dsp:nvSpPr>
      <dsp:spPr>
        <a:xfrm rot="16200000">
          <a:off x="1759916" y="2513435"/>
          <a:ext cx="3822488" cy="1087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5875" bIns="0" numCol="1" spcCol="1270" anchor="t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spc="-150" baseline="0" smtClean="0"/>
            <a:t>.</a:t>
          </a:r>
          <a:endParaRPr lang="ru-RU" sz="2400" kern="1200" spc="-150" baseline="0" dirty="0"/>
        </a:p>
      </dsp:txBody>
      <dsp:txXfrm rot="16200000">
        <a:off x="1759916" y="2513435"/>
        <a:ext cx="3822488" cy="108708"/>
      </dsp:txXfrm>
    </dsp:sp>
    <dsp:sp modelId="{73A0562B-AED6-4D3D-9E17-D5AFBBED5432}">
      <dsp:nvSpPr>
        <dsp:cNvPr id="0" name=""/>
        <dsp:cNvSpPr/>
      </dsp:nvSpPr>
      <dsp:spPr>
        <a:xfrm>
          <a:off x="2682067" y="522013"/>
          <a:ext cx="2498336" cy="1866712"/>
        </a:xfrm>
        <a:prstGeom prst="rect">
          <a:avLst/>
        </a:prstGeom>
        <a:gradFill rotWithShape="0">
          <a:gsLst>
            <a:gs pos="0">
              <a:schemeClr val="accent2">
                <a:hueOff val="3177232"/>
                <a:satOff val="6500"/>
                <a:lumOff val="2484"/>
                <a:alphaOff val="0"/>
                <a:tint val="50000"/>
                <a:satMod val="300000"/>
              </a:schemeClr>
            </a:gs>
            <a:gs pos="35000">
              <a:schemeClr val="accent2">
                <a:hueOff val="3177232"/>
                <a:satOff val="6500"/>
                <a:lumOff val="2484"/>
                <a:alphaOff val="0"/>
                <a:tint val="37000"/>
                <a:satMod val="300000"/>
              </a:schemeClr>
            </a:gs>
            <a:gs pos="100000">
              <a:schemeClr val="accent2">
                <a:hueOff val="3177232"/>
                <a:satOff val="6500"/>
                <a:lumOff val="248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95875" rIns="17068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kern="1200" spc="-150" baseline="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spc="-150" baseline="0" dirty="0" smtClean="0">
              <a:latin typeface="Times New Roman" pitchFamily="18" charset="0"/>
              <a:cs typeface="Times New Roman" pitchFamily="18" charset="0"/>
            </a:rPr>
            <a:t>Формування обчислювальних навичок</a:t>
          </a:r>
          <a:endParaRPr lang="ru-RU" sz="2400" kern="1200" spc="-150" baseline="0" dirty="0"/>
        </a:p>
      </dsp:txBody>
      <dsp:txXfrm>
        <a:off x="2682067" y="522013"/>
        <a:ext cx="2498336" cy="1866712"/>
      </dsp:txXfrm>
    </dsp:sp>
    <dsp:sp modelId="{E03BFE27-6845-4461-BDE1-7DC332A2E361}">
      <dsp:nvSpPr>
        <dsp:cNvPr id="0" name=""/>
        <dsp:cNvSpPr/>
      </dsp:nvSpPr>
      <dsp:spPr>
        <a:xfrm>
          <a:off x="2897420" y="421591"/>
          <a:ext cx="425513" cy="400334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63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DB803C0-C5A8-4CBF-9D95-95FAF40A0787}">
      <dsp:nvSpPr>
        <dsp:cNvPr id="0" name=""/>
        <dsp:cNvSpPr/>
      </dsp:nvSpPr>
      <dsp:spPr>
        <a:xfrm rot="16200000">
          <a:off x="4199495" y="2513435"/>
          <a:ext cx="3822488" cy="1087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5875" bIns="0" numCol="1" spcCol="1270" anchor="t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spc="-150" baseline="0" smtClean="0"/>
            <a:t>.</a:t>
          </a:r>
          <a:endParaRPr lang="ru-RU" sz="2400" kern="1200" spc="-150" baseline="0" dirty="0"/>
        </a:p>
      </dsp:txBody>
      <dsp:txXfrm rot="16200000">
        <a:off x="4199495" y="2513435"/>
        <a:ext cx="3822488" cy="108708"/>
      </dsp:txXfrm>
    </dsp:sp>
    <dsp:sp modelId="{D837A2C8-8432-4542-8BC6-1891043D3A0F}">
      <dsp:nvSpPr>
        <dsp:cNvPr id="0" name=""/>
        <dsp:cNvSpPr/>
      </dsp:nvSpPr>
      <dsp:spPr>
        <a:xfrm>
          <a:off x="5229647" y="500072"/>
          <a:ext cx="2096929" cy="1866712"/>
        </a:xfrm>
        <a:prstGeom prst="rect">
          <a:avLst/>
        </a:prstGeom>
        <a:gradFill rotWithShape="0">
          <a:gsLst>
            <a:gs pos="0">
              <a:schemeClr val="accent2">
                <a:hueOff val="6354464"/>
                <a:satOff val="13001"/>
                <a:lumOff val="4967"/>
                <a:alphaOff val="0"/>
                <a:tint val="50000"/>
                <a:satMod val="300000"/>
              </a:schemeClr>
            </a:gs>
            <a:gs pos="35000">
              <a:schemeClr val="accent2">
                <a:hueOff val="6354464"/>
                <a:satOff val="13001"/>
                <a:lumOff val="4967"/>
                <a:alphaOff val="0"/>
                <a:tint val="37000"/>
                <a:satMod val="300000"/>
              </a:schemeClr>
            </a:gs>
            <a:gs pos="100000">
              <a:schemeClr val="accent2">
                <a:hueOff val="6354464"/>
                <a:satOff val="13001"/>
                <a:lumOff val="496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95875" rIns="17068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kern="1200" spc="-150" baseline="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spc="-150" baseline="0" dirty="0" smtClean="0">
              <a:latin typeface="Times New Roman" pitchFamily="18" charset="0"/>
              <a:cs typeface="Times New Roman" pitchFamily="18" charset="0"/>
            </a:rPr>
            <a:t>Формування поняття задачі</a:t>
          </a:r>
          <a:endParaRPr lang="ru-RU" sz="2400" kern="1200" spc="-150" baseline="0" dirty="0"/>
        </a:p>
      </dsp:txBody>
      <dsp:txXfrm>
        <a:off x="5229647" y="500072"/>
        <a:ext cx="2096929" cy="1866712"/>
      </dsp:txXfrm>
    </dsp:sp>
    <dsp:sp modelId="{D32963D6-B91C-46A5-9BC5-89AE52A53E45}">
      <dsp:nvSpPr>
        <dsp:cNvPr id="0" name=""/>
        <dsp:cNvSpPr/>
      </dsp:nvSpPr>
      <dsp:spPr>
        <a:xfrm>
          <a:off x="5397749" y="421591"/>
          <a:ext cx="425513" cy="400334"/>
        </a:xfrm>
        <a:prstGeom prst="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63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ACF211D-0B32-4C9A-B47C-64944E09347E}">
      <dsp:nvSpPr>
        <dsp:cNvPr id="0" name=""/>
        <dsp:cNvSpPr/>
      </dsp:nvSpPr>
      <dsp:spPr>
        <a:xfrm rot="16200000">
          <a:off x="6486074" y="2513435"/>
          <a:ext cx="3822488" cy="1087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95875" bIns="0" numCol="1" spcCol="1270" anchor="t" anchorCtr="0">
          <a:noAutofit/>
        </a:bodyPr>
        <a:lstStyle/>
        <a:p>
          <a:pPr lvl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spc="-150" baseline="0" smtClean="0"/>
            <a:t>.</a:t>
          </a:r>
          <a:endParaRPr lang="ru-RU" sz="2400" kern="1200" spc="-150" baseline="0" dirty="0"/>
        </a:p>
      </dsp:txBody>
      <dsp:txXfrm rot="16200000">
        <a:off x="6486074" y="2513435"/>
        <a:ext cx="3822488" cy="108708"/>
      </dsp:txXfrm>
    </dsp:sp>
    <dsp:sp modelId="{DCE1621B-15C5-4690-8351-098FFFECBCA3}">
      <dsp:nvSpPr>
        <dsp:cNvPr id="0" name=""/>
        <dsp:cNvSpPr/>
      </dsp:nvSpPr>
      <dsp:spPr>
        <a:xfrm>
          <a:off x="7420254" y="502136"/>
          <a:ext cx="2192338" cy="1866712"/>
        </a:xfrm>
        <a:prstGeom prst="rect">
          <a:avLst/>
        </a:prstGeom>
        <a:gradFill rotWithShape="0">
          <a:gsLst>
            <a:gs pos="0">
              <a:schemeClr val="accent2">
                <a:hueOff val="9531695"/>
                <a:satOff val="19501"/>
                <a:lumOff val="7451"/>
                <a:alphaOff val="0"/>
                <a:tint val="50000"/>
                <a:satMod val="300000"/>
              </a:schemeClr>
            </a:gs>
            <a:gs pos="35000">
              <a:schemeClr val="accent2">
                <a:hueOff val="9531695"/>
                <a:satOff val="19501"/>
                <a:lumOff val="7451"/>
                <a:alphaOff val="0"/>
                <a:tint val="37000"/>
                <a:satMod val="300000"/>
              </a:schemeClr>
            </a:gs>
            <a:gs pos="100000">
              <a:schemeClr val="accent2">
                <a:hueOff val="9531695"/>
                <a:satOff val="19501"/>
                <a:lumOff val="745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0688" tIns="95875" rIns="17068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kern="1200" spc="-150" baseline="0" dirty="0"/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spc="-150" baseline="0" dirty="0" smtClean="0">
              <a:latin typeface="Times New Roman" pitchFamily="18" charset="0"/>
              <a:cs typeface="Times New Roman" pitchFamily="18" charset="0"/>
            </a:rPr>
            <a:t>Формування вміння розв'язувати задачі тощо</a:t>
          </a:r>
          <a:endParaRPr lang="ru-RU" sz="2400" kern="1200" spc="-150" baseline="0" dirty="0"/>
        </a:p>
      </dsp:txBody>
      <dsp:txXfrm>
        <a:off x="7420254" y="502136"/>
        <a:ext cx="2192338" cy="1866712"/>
      </dsp:txXfrm>
    </dsp:sp>
    <dsp:sp modelId="{DFF3F653-355F-475D-9CA5-1BB5D2A45394}">
      <dsp:nvSpPr>
        <dsp:cNvPr id="0" name=""/>
        <dsp:cNvSpPr/>
      </dsp:nvSpPr>
      <dsp:spPr>
        <a:xfrm>
          <a:off x="7612328" y="421591"/>
          <a:ext cx="425513" cy="400334"/>
        </a:xfrm>
        <a:prstGeom prst="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63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25C48F-A65E-4B89-99A9-7573186CD91E}">
      <dsp:nvSpPr>
        <dsp:cNvPr id="0" name=""/>
        <dsp:cNvSpPr/>
      </dsp:nvSpPr>
      <dsp:spPr>
        <a:xfrm>
          <a:off x="0" y="119019"/>
          <a:ext cx="4285476" cy="15775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тривалий процес, який не можна проводити </a:t>
          </a:r>
          <a:r>
            <a:rPr lang="uk-UA" sz="2400" kern="1200" dirty="0" err="1" smtClean="0">
              <a:latin typeface="Times New Roman" pitchFamily="18" charset="0"/>
              <a:cs typeface="Times New Roman" pitchFamily="18" charset="0"/>
            </a:rPr>
            <a:t>ущільнено</a:t>
          </a: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, протягом короткого часу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119019"/>
        <a:ext cx="4285476" cy="1239522"/>
      </dsp:txXfrm>
    </dsp:sp>
    <dsp:sp modelId="{C3CC40A6-77C1-40B8-A234-B865A9BCF36B}">
      <dsp:nvSpPr>
        <dsp:cNvPr id="0" name=""/>
        <dsp:cNvSpPr/>
      </dsp:nvSpPr>
      <dsp:spPr>
        <a:xfrm rot="21210618">
          <a:off x="2803471" y="-126928"/>
          <a:ext cx="4129668" cy="4129668"/>
        </a:xfrm>
        <a:prstGeom prst="leftCircularArrow">
          <a:avLst>
            <a:gd name="adj1" fmla="val 2209"/>
            <a:gd name="adj2" fmla="val 265884"/>
            <a:gd name="adj3" fmla="val 2811296"/>
            <a:gd name="adj4" fmla="val 9794390"/>
            <a:gd name="adj5" fmla="val 2577"/>
          </a:avLst>
        </a:prstGeom>
        <a:solidFill>
          <a:schemeClr val="accent4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BE4D239-32FC-47C4-A9E2-E57A09BAD6A5}">
      <dsp:nvSpPr>
        <dsp:cNvPr id="0" name=""/>
        <dsp:cNvSpPr/>
      </dsp:nvSpPr>
      <dsp:spPr>
        <a:xfrm>
          <a:off x="1451521" y="1582166"/>
          <a:ext cx="3068556" cy="11261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shade val="50000"/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shade val="50000"/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shade val="50000"/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Формування математичних вмінь і навичок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51521" y="1582166"/>
        <a:ext cx="3068556" cy="1126100"/>
      </dsp:txXfrm>
    </dsp:sp>
    <dsp:sp modelId="{5F14DFC8-E876-438D-9A6E-D6FBABEBBF71}">
      <dsp:nvSpPr>
        <dsp:cNvPr id="0" name=""/>
        <dsp:cNvSpPr/>
      </dsp:nvSpPr>
      <dsp:spPr>
        <a:xfrm>
          <a:off x="5148076" y="921466"/>
          <a:ext cx="3533913" cy="18599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shade val="50000"/>
              <a:hueOff val="-24277"/>
              <a:satOff val="102"/>
              <a:lumOff val="39544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розтягується на серію уроків, які підкорені досягненню однієї мети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148076" y="1320024"/>
        <a:ext cx="3533913" cy="1461382"/>
      </dsp:txXfrm>
    </dsp:sp>
    <dsp:sp modelId="{8023CCA3-06E0-4C46-B17A-7E8289248FE2}">
      <dsp:nvSpPr>
        <dsp:cNvPr id="0" name=""/>
        <dsp:cNvSpPr/>
      </dsp:nvSpPr>
      <dsp:spPr>
        <a:xfrm>
          <a:off x="6141860" y="182658"/>
          <a:ext cx="2442884" cy="97145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shade val="50000"/>
                <a:hueOff val="-24277"/>
                <a:satOff val="102"/>
                <a:lumOff val="39544"/>
                <a:alphaOff val="0"/>
                <a:shade val="47500"/>
                <a:satMod val="137000"/>
              </a:schemeClr>
            </a:gs>
            <a:gs pos="55000">
              <a:schemeClr val="accent4">
                <a:shade val="50000"/>
                <a:hueOff val="-24277"/>
                <a:satOff val="102"/>
                <a:lumOff val="39544"/>
                <a:alphaOff val="0"/>
                <a:shade val="69000"/>
                <a:satMod val="137000"/>
              </a:schemeClr>
            </a:gs>
            <a:gs pos="100000">
              <a:schemeClr val="accent4">
                <a:shade val="50000"/>
                <a:hueOff val="-24277"/>
                <a:satOff val="102"/>
                <a:lumOff val="39544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Формування вмінь і навичок </a:t>
          </a:r>
          <a:endParaRPr lang="ru-RU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141860" y="182658"/>
        <a:ext cx="2442884" cy="97145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982FA9-2E4C-4B50-8700-BBD7DCF56744}">
      <dsp:nvSpPr>
        <dsp:cNvPr id="0" name=""/>
        <dsp:cNvSpPr/>
      </dsp:nvSpPr>
      <dsp:spPr>
        <a:xfrm rot="5400000">
          <a:off x="-189737" y="192607"/>
          <a:ext cx="1264915" cy="88544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 w="63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5400000">
        <a:off x="-189737" y="192607"/>
        <a:ext cx="1264915" cy="885440"/>
      </dsp:txXfrm>
    </dsp:sp>
    <dsp:sp modelId="{338B6106-605D-491A-9F8A-B1C9A736DA3F}">
      <dsp:nvSpPr>
        <dsp:cNvPr id="0" name=""/>
        <dsp:cNvSpPr/>
      </dsp:nvSpPr>
      <dsp:spPr>
        <a:xfrm rot="5400000">
          <a:off x="4146422" y="-3258112"/>
          <a:ext cx="822194" cy="73441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що буде актуалізовано, повторено;</a:t>
          </a:r>
          <a:endParaRPr lang="ru-RU" sz="2400" kern="1200" dirty="0"/>
        </a:p>
      </dsp:txBody>
      <dsp:txXfrm rot="5400000">
        <a:off x="4146422" y="-3258112"/>
        <a:ext cx="822194" cy="7344159"/>
      </dsp:txXfrm>
    </dsp:sp>
    <dsp:sp modelId="{F22AE3A0-D980-47F0-A706-703D62842892}">
      <dsp:nvSpPr>
        <dsp:cNvPr id="0" name=""/>
        <dsp:cNvSpPr/>
      </dsp:nvSpPr>
      <dsp:spPr>
        <a:xfrm rot="5400000">
          <a:off x="-189737" y="1311047"/>
          <a:ext cx="1264915" cy="88544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 w="63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solidFill>
              <a:schemeClr val="tx1"/>
            </a:solidFill>
          </a:endParaRPr>
        </a:p>
      </dsp:txBody>
      <dsp:txXfrm rot="5400000">
        <a:off x="-189737" y="1311047"/>
        <a:ext cx="1264915" cy="885440"/>
      </dsp:txXfrm>
    </dsp:sp>
    <dsp:sp modelId="{52E61E10-6710-4B1F-B3F0-9CC742AEA25A}">
      <dsp:nvSpPr>
        <dsp:cNvPr id="0" name=""/>
        <dsp:cNvSpPr/>
      </dsp:nvSpPr>
      <dsp:spPr>
        <a:xfrm rot="5400000">
          <a:off x="4146422" y="-2139672"/>
          <a:ext cx="822194" cy="73441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з чим учні мають познайомитися;</a:t>
          </a:r>
          <a:endParaRPr lang="ru-RU" sz="2400" kern="1200" dirty="0"/>
        </a:p>
      </dsp:txBody>
      <dsp:txXfrm rot="5400000">
        <a:off x="4146422" y="-2139672"/>
        <a:ext cx="822194" cy="7344159"/>
      </dsp:txXfrm>
    </dsp:sp>
    <dsp:sp modelId="{F12F6974-6854-4DE0-9602-64ED340D30FC}">
      <dsp:nvSpPr>
        <dsp:cNvPr id="0" name=""/>
        <dsp:cNvSpPr/>
      </dsp:nvSpPr>
      <dsp:spPr>
        <a:xfrm rot="5400000">
          <a:off x="-189737" y="2429487"/>
          <a:ext cx="1264915" cy="88544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 w="63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solidFill>
              <a:schemeClr val="tx1"/>
            </a:solidFill>
          </a:endParaRPr>
        </a:p>
      </dsp:txBody>
      <dsp:txXfrm rot="5400000">
        <a:off x="-189737" y="2429487"/>
        <a:ext cx="1264915" cy="885440"/>
      </dsp:txXfrm>
    </dsp:sp>
    <dsp:sp modelId="{AD112335-85FA-4B1C-93A3-821F7CB8DC76}">
      <dsp:nvSpPr>
        <dsp:cNvPr id="0" name=""/>
        <dsp:cNvSpPr/>
      </dsp:nvSpPr>
      <dsp:spPr>
        <a:xfrm rot="5400000">
          <a:off x="4146422" y="-1021232"/>
          <a:ext cx="822194" cy="73441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що мають закріпити;</a:t>
          </a:r>
          <a:endParaRPr lang="ru-RU" sz="2400" kern="1200" dirty="0"/>
        </a:p>
      </dsp:txBody>
      <dsp:txXfrm rot="5400000">
        <a:off x="4146422" y="-1021232"/>
        <a:ext cx="822194" cy="7344159"/>
      </dsp:txXfrm>
    </dsp:sp>
    <dsp:sp modelId="{ECC83A73-DEEA-4206-BFBF-7FDF0B509C28}">
      <dsp:nvSpPr>
        <dsp:cNvPr id="0" name=""/>
        <dsp:cNvSpPr/>
      </dsp:nvSpPr>
      <dsp:spPr>
        <a:xfrm rot="5400000">
          <a:off x="-189737" y="3547927"/>
          <a:ext cx="1264915" cy="88544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4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 w="63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solidFill>
              <a:schemeClr val="tx1"/>
            </a:solidFill>
          </a:endParaRPr>
        </a:p>
      </dsp:txBody>
      <dsp:txXfrm rot="5400000">
        <a:off x="-189737" y="3547927"/>
        <a:ext cx="1264915" cy="885440"/>
      </dsp:txXfrm>
    </dsp:sp>
    <dsp:sp modelId="{002E732C-A3D3-4898-A21A-490A6F216C35}">
      <dsp:nvSpPr>
        <dsp:cNvPr id="0" name=""/>
        <dsp:cNvSpPr/>
      </dsp:nvSpPr>
      <dsp:spPr>
        <a:xfrm rot="5400000">
          <a:off x="4146422" y="97207"/>
          <a:ext cx="822194" cy="734415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які вміння або навички будуть формуватися тощо.</a:t>
          </a:r>
          <a:endParaRPr lang="ru-RU" sz="2400" kern="1200" dirty="0"/>
        </a:p>
      </dsp:txBody>
      <dsp:txXfrm rot="5400000">
        <a:off x="4146422" y="97207"/>
        <a:ext cx="822194" cy="734415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3D5CA83-3FB0-4A9C-B813-BDAC375F973A}">
      <dsp:nvSpPr>
        <dsp:cNvPr id="0" name=""/>
        <dsp:cNvSpPr/>
      </dsp:nvSpPr>
      <dsp:spPr>
        <a:xfrm>
          <a:off x="0" y="9892"/>
          <a:ext cx="2627784" cy="2808000"/>
        </a:xfrm>
        <a:prstGeom prst="rightArrow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74D9F8E-2E2E-4482-953A-EBA68D8D36B9}">
      <dsp:nvSpPr>
        <dsp:cNvPr id="0" name=""/>
        <dsp:cNvSpPr/>
      </dsp:nvSpPr>
      <dsp:spPr>
        <a:xfrm>
          <a:off x="107513" y="996433"/>
          <a:ext cx="2153642" cy="803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43840" rIns="0" bIns="2438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Математичний зміст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7513" y="996433"/>
        <a:ext cx="2153642" cy="80327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20B230E-1404-4355-82ED-14F861F759F5}">
      <dsp:nvSpPr>
        <dsp:cNvPr id="0" name=""/>
        <dsp:cNvSpPr/>
      </dsp:nvSpPr>
      <dsp:spPr>
        <a:xfrm>
          <a:off x="2377669" y="0"/>
          <a:ext cx="3566504" cy="3185075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Сприймання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Мислення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Пам’яті 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Уяви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77669" y="0"/>
        <a:ext cx="3566504" cy="3185075"/>
      </dsp:txXfrm>
    </dsp:sp>
    <dsp:sp modelId="{C6090F02-53E4-4908-B42B-7A463623FE14}">
      <dsp:nvSpPr>
        <dsp:cNvPr id="0" name=""/>
        <dsp:cNvSpPr/>
      </dsp:nvSpPr>
      <dsp:spPr>
        <a:xfrm>
          <a:off x="0" y="0"/>
          <a:ext cx="2377669" cy="318507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Розвиток пізнавальних процесів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0"/>
        <a:ext cx="2377669" cy="318507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22F838-1570-44BB-8E53-E434DFF90ABE}">
      <dsp:nvSpPr>
        <dsp:cNvPr id="0" name=""/>
        <dsp:cNvSpPr/>
      </dsp:nvSpPr>
      <dsp:spPr>
        <a:xfrm>
          <a:off x="0" y="0"/>
          <a:ext cx="4797447" cy="4797447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FDDE669-FCBE-444A-9FE4-BFF9210E2812}">
      <dsp:nvSpPr>
        <dsp:cNvPr id="0" name=""/>
        <dsp:cNvSpPr/>
      </dsp:nvSpPr>
      <dsp:spPr>
        <a:xfrm>
          <a:off x="2398723" y="0"/>
          <a:ext cx="5830876" cy="479744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формування прийомів розумових дій: аналізу, синтезу, порівняння, узагальнення й систематизації, абстракції і конкретизації;</a:t>
          </a:r>
          <a:endParaRPr lang="ru-RU" sz="2400" kern="1200" dirty="0"/>
        </a:p>
      </dsp:txBody>
      <dsp:txXfrm>
        <a:off x="2398723" y="0"/>
        <a:ext cx="5830876" cy="2278787"/>
      </dsp:txXfrm>
    </dsp:sp>
    <dsp:sp modelId="{75CD8EFA-E7A2-4BA8-B383-F2171BF8A695}">
      <dsp:nvSpPr>
        <dsp:cNvPr id="0" name=""/>
        <dsp:cNvSpPr/>
      </dsp:nvSpPr>
      <dsp:spPr>
        <a:xfrm>
          <a:off x="1259329" y="2278787"/>
          <a:ext cx="2278787" cy="2278787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2">
                <a:shade val="80000"/>
                <a:hueOff val="153867"/>
                <a:satOff val="3453"/>
                <a:lumOff val="22781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153867"/>
                <a:satOff val="3453"/>
                <a:lumOff val="22781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153867"/>
                <a:satOff val="3453"/>
                <a:lumOff val="2278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5000" dist="25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8370F42-354A-4D38-B45A-C8305B6EA017}">
      <dsp:nvSpPr>
        <dsp:cNvPr id="0" name=""/>
        <dsp:cNvSpPr/>
      </dsp:nvSpPr>
      <dsp:spPr>
        <a:xfrm>
          <a:off x="2398723" y="2278787"/>
          <a:ext cx="5830876" cy="22787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shade val="80000"/>
              <a:hueOff val="153867"/>
              <a:satOff val="3453"/>
              <a:lumOff val="2278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формування уміння правильно – логічно міркувати, судити про істинність суджень та формулювати істинні умовиводи тощо.</a:t>
          </a:r>
          <a:endParaRPr lang="ru-RU" sz="2400" kern="1200" dirty="0"/>
        </a:p>
      </dsp:txBody>
      <dsp:txXfrm>
        <a:off x="2398723" y="2278787"/>
        <a:ext cx="5830876" cy="2278787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630AB3E-6EEE-4E9D-B70C-66D09436BC01}">
      <dsp:nvSpPr>
        <dsp:cNvPr id="0" name=""/>
        <dsp:cNvSpPr/>
      </dsp:nvSpPr>
      <dsp:spPr>
        <a:xfrm>
          <a:off x="0" y="0"/>
          <a:ext cx="8686800" cy="1460665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Реалізація розвивальної задачі уроку математики</a:t>
          </a:r>
          <a:endParaRPr lang="ru-RU" sz="3200" b="1" kern="1200" dirty="0">
            <a:solidFill>
              <a:schemeClr val="tx1"/>
            </a:solidFill>
          </a:endParaRPr>
        </a:p>
      </dsp:txBody>
      <dsp:txXfrm>
        <a:off x="0" y="0"/>
        <a:ext cx="8686800" cy="1460665"/>
      </dsp:txXfrm>
    </dsp:sp>
    <dsp:sp modelId="{61D73FF1-89B9-424B-AAAC-B3E2AE5F3EE1}">
      <dsp:nvSpPr>
        <dsp:cNvPr id="0" name=""/>
        <dsp:cNvSpPr/>
      </dsp:nvSpPr>
      <dsp:spPr>
        <a:xfrm>
          <a:off x="4241" y="1460665"/>
          <a:ext cx="2892772" cy="306739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l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розв'язування учнями  системи навчальних завдань, які вимагають активної </a:t>
          </a: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розумової </a:t>
          </a: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діяльності</a:t>
          </a:r>
          <a:endParaRPr lang="ru-RU" sz="2400" kern="1200" dirty="0"/>
        </a:p>
      </dsp:txBody>
      <dsp:txXfrm>
        <a:off x="4241" y="1460665"/>
        <a:ext cx="2892772" cy="3067397"/>
      </dsp:txXfrm>
    </dsp:sp>
    <dsp:sp modelId="{6FD8E30B-845F-47BF-A2ED-F0B36B252F4E}">
      <dsp:nvSpPr>
        <dsp:cNvPr id="0" name=""/>
        <dsp:cNvSpPr/>
      </dsp:nvSpPr>
      <dsp:spPr>
        <a:xfrm>
          <a:off x="2897013" y="1460665"/>
          <a:ext cx="2892772" cy="306739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l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завдань підвищеної складності </a:t>
          </a:r>
          <a:endParaRPr lang="ru-RU" sz="2400" kern="1200" dirty="0"/>
        </a:p>
      </dsp:txBody>
      <dsp:txXfrm>
        <a:off x="2897013" y="1460665"/>
        <a:ext cx="2892772" cy="3067397"/>
      </dsp:txXfrm>
    </dsp:sp>
    <dsp:sp modelId="{66913B87-B026-42AD-8D3B-7EFA70BC764C}">
      <dsp:nvSpPr>
        <dsp:cNvPr id="0" name=""/>
        <dsp:cNvSpPr/>
      </dsp:nvSpPr>
      <dsp:spPr>
        <a:xfrm>
          <a:off x="5789786" y="1460665"/>
          <a:ext cx="2892772" cy="306739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l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завдань з логічним навантаженням</a:t>
          </a:r>
          <a:endParaRPr lang="ru-RU" sz="2400" kern="1200" dirty="0"/>
        </a:p>
      </dsp:txBody>
      <dsp:txXfrm>
        <a:off x="5789786" y="1460665"/>
        <a:ext cx="2892772" cy="3067397"/>
      </dsp:txXfrm>
    </dsp:sp>
    <dsp:sp modelId="{5C17A086-CD59-4822-8CCD-6106C79F456A}">
      <dsp:nvSpPr>
        <dsp:cNvPr id="0" name=""/>
        <dsp:cNvSpPr/>
      </dsp:nvSpPr>
      <dsp:spPr>
        <a:xfrm>
          <a:off x="0" y="4528063"/>
          <a:ext cx="8686800" cy="340821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3D629C-98FE-4E4A-87BD-090F4784BA95}">
      <dsp:nvSpPr>
        <dsp:cNvPr id="0" name=""/>
        <dsp:cNvSpPr/>
      </dsp:nvSpPr>
      <dsp:spPr>
        <a:xfrm>
          <a:off x="0" y="3233731"/>
          <a:ext cx="9096702" cy="212167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Розвивальна задача </a:t>
          </a: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уроку</a:t>
          </a:r>
          <a:endParaRPr lang="ru-RU" sz="2400" b="1" kern="1200" dirty="0"/>
        </a:p>
      </dsp:txBody>
      <dsp:txXfrm>
        <a:off x="0" y="3233731"/>
        <a:ext cx="9096702" cy="1145706"/>
      </dsp:txXfrm>
    </dsp:sp>
    <dsp:sp modelId="{15E2CDDD-D788-4113-9425-1AFC1C4BAD0E}">
      <dsp:nvSpPr>
        <dsp:cNvPr id="0" name=""/>
        <dsp:cNvSpPr/>
      </dsp:nvSpPr>
      <dsp:spPr>
        <a:xfrm>
          <a:off x="0" y="4337004"/>
          <a:ext cx="9096702" cy="975971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має </a:t>
          </a:r>
          <a:r>
            <a:rPr lang="uk-UA" sz="2400" kern="1200" smtClean="0">
              <a:latin typeface="Times New Roman" pitchFamily="18" charset="0"/>
              <a:cs typeface="Times New Roman" pitchFamily="18" charset="0"/>
            </a:rPr>
            <a:t>включати </a:t>
          </a:r>
          <a:r>
            <a:rPr lang="uk-UA" sz="2400" kern="1200" smtClean="0">
              <a:latin typeface="Times New Roman" pitchFamily="18" charset="0"/>
              <a:cs typeface="Times New Roman" pitchFamily="18" charset="0"/>
            </a:rPr>
            <a:t>спеціальну </a:t>
          </a: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роботу по збагаченню словникового запасу учнів математичною термінологією</a:t>
          </a:r>
          <a:endParaRPr lang="ru-RU" sz="2400" kern="1200" dirty="0"/>
        </a:p>
      </dsp:txBody>
      <dsp:txXfrm>
        <a:off x="0" y="4337004"/>
        <a:ext cx="9096702" cy="975971"/>
      </dsp:txXfrm>
    </dsp:sp>
    <dsp:sp modelId="{D315D92B-EF41-45E1-92E8-D0E2E4752C3A}">
      <dsp:nvSpPr>
        <dsp:cNvPr id="0" name=""/>
        <dsp:cNvSpPr/>
      </dsp:nvSpPr>
      <dsp:spPr>
        <a:xfrm rot="10800000">
          <a:off x="0" y="2415"/>
          <a:ext cx="9096702" cy="3263141"/>
        </a:xfrm>
        <a:prstGeom prst="upArrowCallou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accent2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Times New Roman" pitchFamily="18" charset="0"/>
              <a:cs typeface="Times New Roman" pitchFamily="18" charset="0"/>
            </a:rPr>
            <a:t>Одним із завдань навчання математики в початковій школі є розвиток математичного мовлення,</a:t>
          </a:r>
          <a:endParaRPr lang="ru-RU" sz="2400" b="1" kern="1200" dirty="0"/>
        </a:p>
      </dsp:txBody>
      <dsp:txXfrm>
        <a:off x="0" y="2415"/>
        <a:ext cx="9096702" cy="1145362"/>
      </dsp:txXfrm>
    </dsp:sp>
    <dsp:sp modelId="{F08AAAEB-86F3-48D2-A7BA-11F64D913075}">
      <dsp:nvSpPr>
        <dsp:cNvPr id="0" name=""/>
        <dsp:cNvSpPr/>
      </dsp:nvSpPr>
      <dsp:spPr>
        <a:xfrm>
          <a:off x="0" y="1147778"/>
          <a:ext cx="9096702" cy="975679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>
              <a:latin typeface="Times New Roman" pitchFamily="18" charset="0"/>
              <a:cs typeface="Times New Roman" pitchFamily="18" charset="0"/>
            </a:rPr>
            <a:t>яке базується на знанні й застосуванні в активному словнику математичної термінології. </a:t>
          </a:r>
          <a:endParaRPr lang="ru-RU" sz="2400" kern="1200" dirty="0"/>
        </a:p>
      </dsp:txBody>
      <dsp:txXfrm>
        <a:off x="0" y="1147778"/>
        <a:ext cx="9096702" cy="9756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65274A-7586-48EA-8C80-3E9B45F93D68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7570DD-C33D-4643-AA28-FB8FA7BA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086E974-AED8-4228-A989-5747C37F709C}" type="datetimeFigureOut">
              <a:rPr lang="ru-RU" smtClean="0"/>
              <a:pPr/>
              <a:t>25.05.2015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DD72BA2-C5BF-4821-BDB4-6008A1CD75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0;&#1054;&#1053;&#1057;&#1058;&#1056;&#1059;&#1050;&#1058;&#1054;&#1056;%20&#1055;&#1056;&#1045;&#1047;&#1045;&#1053;&#1058;&#1040;&#1062;&#1030;&#1049;%20&#1056;&#1056;+\&#1058;&#1077;&#1084;&#1072;%202_&#1057;&#1091;&#1095;&#1072;&#1089;&#1085;&#1080;&#1081;%20&#1091;&#1088;&#1086;&#1082;%20&#1084;&#1072;&#1090;&#1077;&#1084;&#1072;&#1090;&#1080;&#1082;&#1080;%20&#1074;%20&#1087;&#1086;&#1095;&#1072;&#1090;&#1082;&#1086;&#1074;&#1110;&#1081;%20&#1096;&#1082;&#1086;&#1083;&#1110;\10_2.wmv" TargetMode="External"/><Relationship Id="rId7" Type="http://schemas.openxmlformats.org/officeDocument/2006/relationships/image" Target="../media/image9.jpeg"/><Relationship Id="rId2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0;&#1054;&#1053;&#1057;&#1058;&#1056;&#1059;&#1050;&#1058;&#1054;&#1056;%20&#1055;&#1056;&#1045;&#1047;&#1045;&#1053;&#1058;&#1040;&#1062;&#1030;&#1049;%20&#1056;&#1056;+\&#1058;&#1077;&#1084;&#1072;%202_&#1057;&#1091;&#1095;&#1072;&#1089;&#1085;&#1080;&#1081;%20&#1091;&#1088;&#1086;&#1082;%20&#1084;&#1072;&#1090;&#1077;&#1084;&#1072;&#1090;&#1080;&#1082;&#1080;%20&#1074;%20&#1087;&#1086;&#1095;&#1072;&#1090;&#1082;&#1086;&#1074;&#1110;&#1081;%20&#1096;&#1082;&#1086;&#1083;&#1110;\10_3.wmv" TargetMode="External"/><Relationship Id="rId1" Type="http://schemas.openxmlformats.org/officeDocument/2006/relationships/video" Target="file:///D:\&#1040;&#1089;&#1087;&#1110;&#1088;&#1072;&#1085;&#1090;&#1091;&#1088;&#1072;\&#1044;&#1054;&#1057;&#1051;&#1030;&#1044;&#1046;&#1045;&#1053;&#1053;&#1071;\&#1083;&#1077;&#1082;&#1094;&#1111;&#1110;\&#1050;&#1054;&#1053;&#1057;&#1058;&#1056;&#1059;&#1050;&#1058;&#1054;&#1056;%20&#1055;&#1056;&#1045;&#1047;&#1045;&#1053;&#1058;&#1040;&#1062;&#1030;&#1049;%20&#1056;&#1056;+\&#1058;&#1077;&#1084;&#1072;%202_&#1057;&#1091;&#1095;&#1072;&#1089;&#1085;&#1080;&#1081;%20&#1091;&#1088;&#1086;&#1082;%20&#1084;&#1072;&#1090;&#1077;&#1084;&#1072;&#1090;&#1080;&#1082;&#1080;%20&#1074;%20&#1087;&#1086;&#1095;&#1072;&#1090;&#1082;&#1086;&#1074;&#1110;&#1081;%20&#1096;&#1082;&#1086;&#1083;&#1110;\10_1.wmv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3.xml"/><Relationship Id="rId3" Type="http://schemas.openxmlformats.org/officeDocument/2006/relationships/diagramLayout" Target="../diagrams/layout12.xml"/><Relationship Id="rId7" Type="http://schemas.openxmlformats.org/officeDocument/2006/relationships/diagramLayout" Target="../diagrams/layout13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3.xml"/><Relationship Id="rId11" Type="http://schemas.microsoft.com/office/2007/relationships/diagramDrawing" Target="../diagrams/drawing13.xml"/><Relationship Id="rId5" Type="http://schemas.openxmlformats.org/officeDocument/2006/relationships/diagramColors" Target="../diagrams/colors12.xml"/><Relationship Id="rId10" Type="http://schemas.microsoft.com/office/2007/relationships/diagramDrawing" Target="../diagrams/drawing12.xml"/><Relationship Id="rId4" Type="http://schemas.openxmlformats.org/officeDocument/2006/relationships/diagramQuickStyle" Target="../diagrams/quickStyle12.xml"/><Relationship Id="rId9" Type="http://schemas.openxmlformats.org/officeDocument/2006/relationships/diagramColors" Target="../diagrams/colors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openxmlformats.org/officeDocument/2006/relationships/diagramLayout" Target="../diagrams/layout5.xml"/><Relationship Id="rId7" Type="http://schemas.openxmlformats.org/officeDocument/2006/relationships/diagramLayout" Target="../diagrams/layout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6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microsoft.com/office/2007/relationships/diagramDrawing" Target="../diagrams/drawing5.xml"/><Relationship Id="rId4" Type="http://schemas.openxmlformats.org/officeDocument/2006/relationships/diagramQuickStyle" Target="../diagrams/quickStyle5.xml"/><Relationship Id="rId9" Type="http://schemas.openxmlformats.org/officeDocument/2006/relationships/diagramColors" Target="../diagrams/colors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57242" y="155448"/>
            <a:ext cx="8229600" cy="1252728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 і завдання уроку математики</a:t>
            </a:r>
            <a:endParaRPr lang="ru-RU" sz="3600" b="1" dirty="0">
              <a:ln w="127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Рисунок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401606"/>
            <a:ext cx="6729223" cy="5456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Виховна задача уроку</a:t>
            </a:r>
            <a:endParaRPr lang="ru-RU" sz="3600" dirty="0">
              <a:solidFill>
                <a:srgbClr val="FFC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540568" y="1484784"/>
          <a:ext cx="10184666" cy="53732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5853F13-FE05-450A-8BB3-294527B1B0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15853F13-FE05-450A-8BB3-294527B1B0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889708F-CEBE-4349-A704-22C1FAEE99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6889708F-CEBE-4349-A704-22C1FAEE99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FE4D20E-F1EC-42F9-BA88-BF43F071B8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8FE4D20E-F1EC-42F9-BA88-BF43F071B8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997EA80-C580-488D-8732-7F05197A0A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8997EA80-C580-488D-8732-7F05197A0A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Приклади визначення мети і завдань уроку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84784"/>
            <a:ext cx="8507288" cy="5616624"/>
          </a:xfrm>
        </p:spPr>
        <p:txBody>
          <a:bodyPr>
            <a:normAutofit fontScale="62500" lnSpcReduction="20000"/>
          </a:bodyPr>
          <a:lstStyle/>
          <a:p>
            <a:pPr algn="just">
              <a:lnSpc>
                <a:spcPct val="120000"/>
              </a:lnSpc>
              <a:spcAft>
                <a:spcPts val="1800"/>
              </a:spcAft>
            </a:pPr>
            <a:r>
              <a:rPr lang="uk-UA" sz="3400" b="1" dirty="0" smtClean="0">
                <a:latin typeface="Times New Roman" pitchFamily="18" charset="0"/>
                <a:cs typeface="Times New Roman" pitchFamily="18" charset="0"/>
              </a:rPr>
              <a:t>Урок 23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spcAft>
                <a:spcPts val="1800"/>
              </a:spcAft>
            </a:pPr>
            <a:r>
              <a:rPr lang="uk-UA" sz="3400" b="1" dirty="0" smtClean="0">
                <a:latin typeface="Times New Roman" pitchFamily="18" charset="0"/>
                <a:cs typeface="Times New Roman" pitchFamily="18" charset="0"/>
              </a:rPr>
              <a:t>Тема уроку. </a:t>
            </a:r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Число і цифра 7.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spcAft>
                <a:spcPts val="1800"/>
              </a:spcAft>
            </a:pPr>
            <a:r>
              <a:rPr lang="uk-UA" sz="3400" b="1" dirty="0" smtClean="0">
                <a:latin typeface="Times New Roman" pitchFamily="18" charset="0"/>
                <a:cs typeface="Times New Roman" pitchFamily="18" charset="0"/>
              </a:rPr>
              <a:t>Мета: </a:t>
            </a:r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формувати в учнів поняття числа як кількісної характеристики класу скінченних еквівалентних множин, уявлення про сутність додавання і віднімання.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1800"/>
              </a:spcAft>
            </a:pPr>
            <a:r>
              <a:rPr lang="uk-UA" sz="3400" b="1" dirty="0" smtClean="0">
                <a:latin typeface="Times New Roman" pitchFamily="18" charset="0"/>
                <a:cs typeface="Times New Roman" pitchFamily="18" charset="0"/>
              </a:rPr>
              <a:t>Дидактична задача: </a:t>
            </a:r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формувати в учнів уявлення про число 7; вчити співвідносити число предметів і цифру 7; навчити писати цифру 7; ознайомити зі способом утворення числа 7 та з місцем числа у натуральному ряді. Формувати уявлення про сутність додавання та віднімання; вчити складати рівності на додавання на основі складу чисел 2 – 6; вчити виконувати додавання та віднімання за числовим променем.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spcAft>
                <a:spcPts val="1800"/>
              </a:spcAft>
            </a:pPr>
            <a:r>
              <a:rPr lang="uk-UA" sz="3400" b="1" dirty="0" smtClean="0">
                <a:latin typeface="Times New Roman" pitchFamily="18" charset="0"/>
                <a:cs typeface="Times New Roman" pitchFamily="18" charset="0"/>
              </a:rPr>
              <a:t>Розвивальна задача: </a:t>
            </a:r>
            <a:r>
              <a:rPr lang="uk-UA" sz="3400" dirty="0" smtClean="0">
                <a:latin typeface="Times New Roman" pitchFamily="18" charset="0"/>
                <a:cs typeface="Times New Roman" pitchFamily="18" charset="0"/>
              </a:rPr>
              <a:t>розвивати в учнів логічне мислення шляхом формування прийомів аналізу.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2420888"/>
          <a:ext cx="8426368" cy="3008376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2059779"/>
                <a:gridCol w="2059778"/>
                <a:gridCol w="4306811"/>
              </a:tblGrid>
              <a:tr h="1785010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6769" marR="116769" marT="58384" marB="583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300" dirty="0" smtClean="0"/>
                    </a:p>
                    <a:p>
                      <a:endParaRPr lang="en-US" sz="2300" dirty="0" smtClean="0"/>
                    </a:p>
                    <a:p>
                      <a:endParaRPr lang="en-US" sz="2300" dirty="0" smtClean="0"/>
                    </a:p>
                    <a:p>
                      <a:endParaRPr lang="ru-RU" sz="2300" dirty="0"/>
                    </a:p>
                  </a:txBody>
                  <a:tcPr marL="116769" marR="116769" marT="58384" marB="583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6769" marR="116769" marT="58384" marB="583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3366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Урок в 1-му класі. Тема: “ Додавання і віднімання двоцифрових чисел. </a:t>
                      </a:r>
                      <a:r>
                        <a:rPr lang="uk-UA" sz="15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Розв</a:t>
                      </a:r>
                      <a:r>
                        <a:rPr lang="en-US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’</a:t>
                      </a:r>
                      <a:r>
                        <a:rPr lang="uk-UA" sz="15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язування</a:t>
                      </a:r>
                      <a:r>
                        <a:rPr lang="uk-UA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uk-UA" sz="15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задач“</a:t>
                      </a:r>
                      <a:r>
                        <a:rPr lang="uk-UA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(про перегляд мультфільмів)</a:t>
                      </a:r>
                    </a:p>
                  </a:txBody>
                  <a:tcPr marL="116769" marR="116769" marT="58384" marB="583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Урок в 1-му класі. Тема: “ Додавання і віднімання двоцифрових чисел. </a:t>
                      </a:r>
                      <a:r>
                        <a:rPr lang="uk-UA" sz="15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Розв</a:t>
                      </a:r>
                      <a:r>
                        <a:rPr lang="en-US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’</a:t>
                      </a:r>
                      <a:r>
                        <a:rPr lang="uk-UA" sz="15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язування</a:t>
                      </a:r>
                      <a:r>
                        <a:rPr lang="uk-UA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 задач. Повторення “( про користь шоколаду)</a:t>
                      </a:r>
                      <a:endParaRPr lang="ru-RU" sz="1500" dirty="0"/>
                    </a:p>
                  </a:txBody>
                  <a:tcPr marL="116769" marR="116769" marT="58384" marB="5838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001056" cy="714356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Виховна задача уроку</a:t>
            </a:r>
            <a:endParaRPr lang="ru-RU" sz="36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72816"/>
            <a:ext cx="8329642" cy="5085184"/>
          </a:xfrm>
        </p:spPr>
        <p:txBody>
          <a:bodyPr>
            <a:normAutofit/>
          </a:bodyPr>
          <a:lstStyle/>
          <a:p>
            <a:pPr algn="just">
              <a:buClr>
                <a:srgbClr val="FF0000"/>
              </a:buClr>
              <a:buSzPct val="100000"/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0000"/>
              </a:buClr>
              <a:buSzPct val="100000"/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Clr>
                <a:srgbClr val="FF0000"/>
              </a:buClr>
              <a:buSzPct val="100000"/>
              <a:buFont typeface="Wingdings" pitchFamily="2" charset="2"/>
              <a:buChar char="Ø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10_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28596" y="2420887"/>
            <a:ext cx="2059779" cy="180346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429124" y="2428868"/>
            <a:ext cx="4429156" cy="18573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10_3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5584055" y="2428868"/>
            <a:ext cx="2059779" cy="1803465"/>
          </a:xfrm>
          <a:prstGeom prst="rect">
            <a:avLst/>
          </a:prstGeom>
        </p:spPr>
      </p:pic>
      <p:pic>
        <p:nvPicPr>
          <p:cNvPr id="6" name="10_2.wmv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7" cstate="print"/>
          <a:stretch>
            <a:fillRect/>
          </a:stretch>
        </p:blipFill>
        <p:spPr>
          <a:xfrm>
            <a:off x="2440783" y="2428868"/>
            <a:ext cx="2059779" cy="1803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1143000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Типи</a:t>
            </a:r>
            <a:r>
              <a:rPr lang="uk-UA" sz="3600" b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уроків математики</a:t>
            </a:r>
            <a:endParaRPr lang="ru-RU" sz="3600" b="1" dirty="0">
              <a:ln w="127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774825"/>
          <a:ext cx="8229600" cy="462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AD1C854-CE9E-48B3-8B67-8C29635C1F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BAD1C854-CE9E-48B3-8B67-8C29635C1F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01AF26A-36C1-4A2E-9BD0-DD37602026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E01AF26A-36C1-4A2E-9BD0-DD37602026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A52EF52-02CC-453D-838E-F69EB30902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>
                                            <p:graphicEl>
                                              <a:dgm id="{DA52EF52-02CC-453D-838E-F69EB30902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1D44CDF-4107-476B-9665-C69447D230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dgm id="{B1D44CDF-4107-476B-9665-C69447D230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80423C7-6F61-4384-B411-DA458E362A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dgm id="{880423C7-6F61-4384-B411-DA458E362A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Типи уроків математики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324544" y="1484784"/>
          <a:ext cx="9468544" cy="53732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5004048" y="1484784"/>
          <a:ext cx="3394720" cy="5373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5F06AF2-1166-4410-B44A-C8BF5554B2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B5F06AF2-1166-4410-B44A-C8BF5554B2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968EC57-D2F4-464D-9870-E655932FF2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C968EC57-D2F4-464D-9870-E655932FF2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CCF249-BA78-4CA0-8118-B8DDF25C87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EBCCF249-BA78-4CA0-8118-B8DDF25C87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16564B-70F2-4E20-A416-39C85BCD29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8216564B-70F2-4E20-A416-39C85BCD29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F4BC953-8777-46A0-BF39-DA15A2B315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9F4BC953-8777-46A0-BF39-DA15A2B315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68B5159-200C-4BFA-A972-B28D84E8FB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E68B5159-200C-4BFA-A972-B28D84E8FB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291307E-697D-4A90-97F4-91CC7B6DA6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7291307E-697D-4A90-97F4-91CC7B6DA6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Graphic spid="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774825"/>
          <a:ext cx="8229600" cy="462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57242" y="155448"/>
            <a:ext cx="8229600" cy="1252728"/>
          </a:xfrm>
        </p:spPr>
        <p:txBody>
          <a:bodyPr>
            <a:noAutofit/>
          </a:bodyPr>
          <a:lstStyle/>
          <a:p>
            <a:r>
              <a:rPr lang="uk-UA" sz="3600" b="1" dirty="0" smtClean="0">
                <a:ln w="12700">
                  <a:solidFill>
                    <a:srgbClr val="FFC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Мета і завдання уроку математики</a:t>
            </a:r>
            <a:endParaRPr lang="ru-RU" sz="3600" b="1" dirty="0">
              <a:ln w="127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C934DE5-D71C-469E-AD27-CA88AB8C48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9C934DE5-D71C-469E-AD27-CA88AB8C48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EBC69B5-DB38-460F-A4BD-2912D1E34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8EBC69B5-DB38-460F-A4BD-2912D1E34C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372321B-AA2E-4C1F-8C33-BB603B5833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5372321B-AA2E-4C1F-8C33-BB603B5833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-468560" y="1500175"/>
          <a:ext cx="10326972" cy="49006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В залежності від домінуючого навчального змісту, серія уроків може вирішувати мету:</a:t>
            </a:r>
            <a:endParaRPr lang="ru-RU" sz="3600" b="1" dirty="0">
              <a:ln w="12700">
                <a:solidFill>
                  <a:srgbClr val="FFC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8CCB6E8-251D-45B8-965C-901E4B01A0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E8CCB6E8-251D-45B8-965C-901E4B01A0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E8CCB6E8-251D-45B8-965C-901E4B01A0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BEBB22F-D3FD-495A-B259-112F7BB6FA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graphicEl>
                                              <a:dgm id="{3BEBB22F-D3FD-495A-B259-112F7BB6FA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graphicEl>
                                              <a:dgm id="{3BEBB22F-D3FD-495A-B259-112F7BB6FA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03BFE27-6845-4461-BDE1-7DC332A2E3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graphicEl>
                                              <a:dgm id="{E03BFE27-6845-4461-BDE1-7DC332A2E3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graphicEl>
                                              <a:dgm id="{E03BFE27-6845-4461-BDE1-7DC332A2E3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3A0562B-AED6-4D3D-9E17-D5AFBBED54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graphicEl>
                                              <a:dgm id="{73A0562B-AED6-4D3D-9E17-D5AFBBED54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graphicEl>
                                              <a:dgm id="{73A0562B-AED6-4D3D-9E17-D5AFBBED54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32963D6-B91C-46A5-9BC5-89AE52A53E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graphicEl>
                                              <a:dgm id="{D32963D6-B91C-46A5-9BC5-89AE52A53E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graphicEl>
                                              <a:dgm id="{D32963D6-B91C-46A5-9BC5-89AE52A53E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837A2C8-8432-4542-8BC6-1891043D3A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graphicEl>
                                              <a:dgm id="{D837A2C8-8432-4542-8BC6-1891043D3A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graphicEl>
                                              <a:dgm id="{D837A2C8-8432-4542-8BC6-1891043D3A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FF3F653-355F-475D-9CA5-1BB5D2A453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graphicEl>
                                              <a:dgm id="{DFF3F653-355F-475D-9CA5-1BB5D2A453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graphicEl>
                                              <a:dgm id="{DFF3F653-355F-475D-9CA5-1BB5D2A453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CE1621B-15C5-4690-8351-098FFFECBC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>
                                            <p:graphicEl>
                                              <a:dgm id="{DCE1621B-15C5-4690-8351-098FFFECBC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graphicEl>
                                              <a:dgm id="{DCE1621B-15C5-4690-8351-098FFFECBC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/>
              <a:t>Дидактична задача уроку – конкретизація мети уроку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774825"/>
          <a:ext cx="8686800" cy="462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E4D239-32FC-47C4-A9E2-E57A09BAD6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CBE4D239-32FC-47C4-A9E2-E57A09BAD6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625C48F-A65E-4B89-99A9-7573186CD9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A625C48F-A65E-4B89-99A9-7573186CD9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3CC40A6-77C1-40B8-A234-B865A9BCF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C3CC40A6-77C1-40B8-A234-B865A9BCF3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023CCA3-06E0-4C46-B17A-7E8289248F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8023CCA3-06E0-4C46-B17A-7E8289248F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F14DFC8-E876-438D-9A6E-D6FBABEBBF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5F14DFC8-E876-438D-9A6E-D6FBABEBBF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1414"/>
            <a:ext cx="8686800" cy="1252728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Дидактична задача –</a:t>
            </a:r>
            <a:br>
              <a:rPr lang="uk-UA" sz="3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відображення навчального змісту уроку</a:t>
            </a:r>
            <a:endParaRPr lang="ru-RU" sz="3600" dirty="0">
              <a:solidFill>
                <a:srgbClr val="FFC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74825"/>
          <a:ext cx="8229600" cy="462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1982FA9-2E4C-4B50-8700-BBD7DCF567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31982FA9-2E4C-4B50-8700-BBD7DCF567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31982FA9-2E4C-4B50-8700-BBD7DCF567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graphicEl>
                                              <a:dgm id="{31982FA9-2E4C-4B50-8700-BBD7DCF567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graphicEl>
                                              <a:dgm id="{31982FA9-2E4C-4B50-8700-BBD7DCF567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dgm id="{31982FA9-2E4C-4B50-8700-BBD7DCF567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38B6106-605D-491A-9F8A-B1C9A736DA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338B6106-605D-491A-9F8A-B1C9A736DA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graphicEl>
                                              <a:dgm id="{338B6106-605D-491A-9F8A-B1C9A736DA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graphicEl>
                                              <a:dgm id="{338B6106-605D-491A-9F8A-B1C9A736DA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338B6106-605D-491A-9F8A-B1C9A736DA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338B6106-605D-491A-9F8A-B1C9A736DA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22AE3A0-D980-47F0-A706-703D628428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F22AE3A0-D980-47F0-A706-703D628428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graphicEl>
                                              <a:dgm id="{F22AE3A0-D980-47F0-A706-703D628428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graphicEl>
                                              <a:dgm id="{F22AE3A0-D980-47F0-A706-703D628428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F22AE3A0-D980-47F0-A706-703D628428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F22AE3A0-D980-47F0-A706-703D628428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2E61E10-6710-4B1F-B3F0-9CC742AEA2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graphicEl>
                                              <a:dgm id="{52E61E10-6710-4B1F-B3F0-9CC742AEA2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graphicEl>
                                              <a:dgm id="{52E61E10-6710-4B1F-B3F0-9CC742AEA2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52E61E10-6710-4B1F-B3F0-9CC742AEA2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52E61E10-6710-4B1F-B3F0-9CC742AEA2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52E61E10-6710-4B1F-B3F0-9CC742AEA2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12F6974-6854-4DE0-9602-64ED340D30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graphicEl>
                                              <a:dgm id="{F12F6974-6854-4DE0-9602-64ED340D30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graphicEl>
                                              <a:dgm id="{F12F6974-6854-4DE0-9602-64ED340D30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graphicEl>
                                              <a:dgm id="{F12F6974-6854-4DE0-9602-64ED340D30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graphicEl>
                                              <a:dgm id="{F12F6974-6854-4DE0-9602-64ED340D30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graphicEl>
                                              <a:dgm id="{F12F6974-6854-4DE0-9602-64ED340D30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D112335-85FA-4B1C-93A3-821F7CB8DC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graphicEl>
                                              <a:dgm id="{AD112335-85FA-4B1C-93A3-821F7CB8DC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graphicEl>
                                              <a:dgm id="{AD112335-85FA-4B1C-93A3-821F7CB8DC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graphicEl>
                                              <a:dgm id="{AD112335-85FA-4B1C-93A3-821F7CB8DC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graphicEl>
                                              <a:dgm id="{AD112335-85FA-4B1C-93A3-821F7CB8DC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graphicEl>
                                              <a:dgm id="{AD112335-85FA-4B1C-93A3-821F7CB8DC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CC83A73-DEEA-4206-BFBF-7FDF0B509C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graphicEl>
                                              <a:dgm id="{ECC83A73-DEEA-4206-BFBF-7FDF0B509C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graphicEl>
                                              <a:dgm id="{ECC83A73-DEEA-4206-BFBF-7FDF0B509C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graphicEl>
                                              <a:dgm id="{ECC83A73-DEEA-4206-BFBF-7FDF0B509C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graphicEl>
                                              <a:dgm id="{ECC83A73-DEEA-4206-BFBF-7FDF0B509C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>
                                            <p:graphicEl>
                                              <a:dgm id="{ECC83A73-DEEA-4206-BFBF-7FDF0B509C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2E732C-A3D3-4898-A21A-490A6F216C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graphicEl>
                                              <a:dgm id="{002E732C-A3D3-4898-A21A-490A6F216C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graphicEl>
                                              <a:dgm id="{002E732C-A3D3-4898-A21A-490A6F216C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graphicEl>
                                              <a:dgm id="{002E732C-A3D3-4898-A21A-490A6F216C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>
                                            <p:graphicEl>
                                              <a:dgm id="{002E732C-A3D3-4898-A21A-490A6F216C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>
                                            <p:graphicEl>
                                              <a:dgm id="{002E732C-A3D3-4898-A21A-490A6F216C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Розвивальна задача уроку</a:t>
            </a:r>
            <a:endParaRPr lang="ru-RU" sz="3600" dirty="0">
              <a:solidFill>
                <a:srgbClr val="FFC0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29704" y="2780928"/>
          <a:ext cx="2627784" cy="282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2985544" y="2571744"/>
          <a:ext cx="5944174" cy="3185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6090F02-53E4-4908-B42B-7A463623FE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graphicEl>
                                              <a:dgm id="{C6090F02-53E4-4908-B42B-7A463623FE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20B230E-1404-4355-82ED-14F861F759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graphicEl>
                                              <a:dgm id="{920B230E-1404-4355-82ED-14F861F759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7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Розвивальна задача уроку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74825"/>
          <a:ext cx="8229600" cy="4797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41935" y="1513490"/>
            <a:ext cx="615553" cy="505878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uk-UA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Розвиток логічного мислення</a:t>
            </a:r>
            <a:endParaRPr lang="ru-RU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22F838-1570-44BB-8E53-E434DFF90A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A022F838-1570-44BB-8E53-E434DFF90A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FDDE669-FCBE-444A-9FE4-BFF9210E28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3FDDE669-FCBE-444A-9FE4-BFF9210E28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5CD8EFA-E7A2-4BA8-B383-F2171BF8A6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75CD8EFA-E7A2-4BA8-B383-F2171BF8A6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8370F42-354A-4D38-B45A-C8305B6EA0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B8370F42-354A-4D38-B45A-C8305B6EA0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Розвивальна задача уроку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774825"/>
          <a:ext cx="8686800" cy="48688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C17A086-CD59-4822-8CCD-6106C79F45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5C17A086-CD59-4822-8CCD-6106C79F45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630AB3E-6EEE-4E9D-B70C-66D09436BC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F630AB3E-6EEE-4E9D-B70C-66D09436BC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1D73FF1-89B9-424B-AAAC-B3E2AE5F3E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61D73FF1-89B9-424B-AAAC-B3E2AE5F3E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FD8E30B-845F-47BF-A2ED-F0B36B252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6FD8E30B-845F-47BF-A2ED-F0B36B252F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6913B87-B026-42AD-8D3B-7EFA70BC7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>
                                            <p:graphicEl>
                                              <a:dgm id="{66913B87-B026-42AD-8D3B-7EFA70BC76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36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Розвивальна задача уроку</a:t>
            </a:r>
            <a:endParaRPr lang="ru-RU" sz="36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" y="1500175"/>
          <a:ext cx="9096702" cy="5357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315D92B-EF41-45E1-92E8-D0E2E4752C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D315D92B-EF41-45E1-92E8-D0E2E4752C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08AAAEB-86F3-48D2-A7BA-11F64D9130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F08AAAEB-86F3-48D2-A7BA-11F64D9130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D3D629C-98FE-4E4A-87BD-090F4784BA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0D3D629C-98FE-4E4A-87BD-090F4784BA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5E2CDDD-D788-4113-9425-1AFC1C4BAD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>
                                            <p:graphicEl>
                                              <a:dgm id="{15E2CDDD-D788-4113-9425-1AFC1C4BAD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741160a7bdd89c30fd9b61d3ab76cc92a30b68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НОГМ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3222</TotalTime>
  <Words>497</Words>
  <Application>Microsoft Office PowerPoint</Application>
  <PresentationFormat>Экран (4:3)</PresentationFormat>
  <Paragraphs>79</Paragraphs>
  <Slides>14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Модульная</vt:lpstr>
      <vt:lpstr>Мета і завдання уроку математики</vt:lpstr>
      <vt:lpstr>Мета і завдання уроку математики</vt:lpstr>
      <vt:lpstr>В залежності від домінуючого навчального змісту, серія уроків може вирішувати мету:</vt:lpstr>
      <vt:lpstr>Дидактична задача уроку – конкретизація мети уроку</vt:lpstr>
      <vt:lpstr>Дидактична задача –  відображення навчального змісту уроку</vt:lpstr>
      <vt:lpstr>Розвивальна задача уроку</vt:lpstr>
      <vt:lpstr>Розвивальна задача уроку</vt:lpstr>
      <vt:lpstr>Розвивальна задача уроку</vt:lpstr>
      <vt:lpstr>Розвивальна задача уроку</vt:lpstr>
      <vt:lpstr>Виховна задача уроку</vt:lpstr>
      <vt:lpstr>Приклади визначення мети і завдань уроку</vt:lpstr>
      <vt:lpstr>Виховна задача уроку</vt:lpstr>
      <vt:lpstr>Типи уроків математики</vt:lpstr>
      <vt:lpstr>Типи уроків математики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Лекція 2. Сучасний урок математики в початковій школі</dc:title>
  <dc:creator>Admin</dc:creator>
  <cp:lastModifiedBy>Marinochka</cp:lastModifiedBy>
  <cp:revision>197</cp:revision>
  <dcterms:created xsi:type="dcterms:W3CDTF">2013-01-29T07:43:25Z</dcterms:created>
  <dcterms:modified xsi:type="dcterms:W3CDTF">2015-05-25T11:25:26Z</dcterms:modified>
</cp:coreProperties>
</file>