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321" r:id="rId2"/>
    <p:sldId id="344" r:id="rId3"/>
    <p:sldId id="339" r:id="rId4"/>
    <p:sldId id="340" r:id="rId5"/>
    <p:sldId id="341" r:id="rId6"/>
    <p:sldId id="343" r:id="rId7"/>
    <p:sldId id="342" r:id="rId8"/>
    <p:sldId id="260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28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4" Type="http://schemas.openxmlformats.org/officeDocument/2006/relationships/image" Target="../media/image8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F05C4-04D8-48EB-9DD1-67F29BDD4488}" type="doc">
      <dgm:prSet loTypeId="urn:microsoft.com/office/officeart/2005/8/layout/chevron1" loCatId="process" qsTypeId="urn:microsoft.com/office/officeart/2005/8/quickstyle/3d7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4E6FFF7-A585-45D5-A57C-6606CA8ED94B}">
      <dgm:prSet phldrT="[Текст]" custT="1"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39E402E-4C1B-4FF7-9CA2-A7B5A043DA25}" type="parTrans" cxnId="{BD010213-8268-4DED-8176-75240D7C2B47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E94957A-8ABE-4ECA-AA48-714EB896D5DE}" type="sibTrans" cxnId="{BD010213-8268-4DED-8176-75240D7C2B47}">
      <dgm:prSet custT="1"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80D65DE-6523-4BD3-B3CF-D18901DF2D10}">
      <dgm:prSet phldrT="[Текст]" custT="1"/>
      <dgm:spPr/>
      <dgm:t>
        <a:bodyPr/>
        <a:lstStyle/>
        <a:p>
          <a:pPr marL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створення  проблемної ситуації,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DB42C83-2095-4981-9D9E-9666FD371158}" type="parTrans" cxnId="{F21031FC-2827-428D-89F7-3020D6C98B06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19D825D-DD27-440F-953E-8E785AA7F54A}" type="sibTrans" cxnId="{F21031FC-2827-428D-89F7-3020D6C98B06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C5C4936-AA74-4630-B505-504E7F862EA5}">
      <dgm:prSet phldrT="[Текст]" custT="1"/>
      <dgm:spPr/>
      <dgm:t>
        <a:bodyPr/>
        <a:lstStyle/>
        <a:p>
          <a:pPr marL="0" algn="ctr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447BBF2-2541-4219-ACDC-7F25986867F2}" type="parTrans" cxnId="{F1623616-DC5F-4034-8CC3-7E885C4B99BA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9DD58E2-B801-4D59-B14D-3B42DFCC0AE0}" type="sibTrans" cxnId="{F1623616-DC5F-4034-8CC3-7E885C4B99BA}">
      <dgm:prSet custT="1"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D1F77AFD-243D-4B20-8F47-87E21A684FB6}">
      <dgm:prSet phldrT="[Текст]" custT="1"/>
      <dgm:spPr/>
      <dgm:t>
        <a:bodyPr/>
        <a:lstStyle/>
        <a:p>
          <a:pPr marL="0" algn="ctr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Засоби навчання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8429CD9C-7E88-46AF-BEF8-CE9E2B72A951}" type="parTrans" cxnId="{B56AF7E5-E861-4E0A-AC09-79084E018A90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21E09D8E-1274-4CDA-9B1A-C6DEBAB748A4}" type="sibTrans" cxnId="{B56AF7E5-E861-4E0A-AC09-79084E018A90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F13AA98-5036-4EE8-9F50-BBBF88753C1B}">
      <dgm:prSet phldrT="[Текст]" custT="1"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фронтальна робота з класом.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27130F3-853A-4BA2-B3EF-CF1E03773F29}" type="parTrans" cxnId="{47A7E3B5-92AC-46FE-B3C4-26AAB58F76CC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8C99DCB2-907F-48D8-8B98-649B9F1975CB}" type="sibTrans" cxnId="{47A7E3B5-92AC-46FE-B3C4-26AAB58F76CC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ABC6E53-CCF3-4DBB-B2C1-E1548DC9C8D7}">
      <dgm:prSet phldrT="[Текст]" custT="1"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система навчальних завдань, схеми, пам'ятки, картки з друкованою основою тощо.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36BD48D-1004-4EAC-8BED-B79D1823E0A9}" type="parTrans" cxnId="{71468C45-2615-4121-AB79-10129174B5C1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4E553A2-4DE5-4E17-A3D6-DAB7042D58D4}" type="sibTrans" cxnId="{71468C45-2615-4121-AB79-10129174B5C1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BAC0AE7B-35EE-4422-8438-CF40F65336DB}">
      <dgm:prSet phldrT="[Текст]" custT="1"/>
      <dgm:spPr/>
      <dgm:t>
        <a:bodyPr/>
        <a:lstStyle/>
        <a:p>
          <a:pPr marL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її розв’язування, формулювання орієнтувальної основи дії,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434C8D8-DAC9-4072-8075-B94D7F91DDB8}" type="parTrans" cxnId="{D4B4627F-E25B-4845-9A93-CF2AB968947B}">
      <dgm:prSet/>
      <dgm:spPr/>
    </dgm:pt>
    <dgm:pt modelId="{AF9BF588-AC8B-4551-B1C8-22E35F1C8314}" type="sibTrans" cxnId="{D4B4627F-E25B-4845-9A93-CF2AB968947B}">
      <dgm:prSet/>
      <dgm:spPr/>
    </dgm:pt>
    <dgm:pt modelId="{2E7EB469-4D6D-48C5-B5F5-24EA1F40EFCA}">
      <dgm:prSet phldrT="[Текст]" custT="1"/>
      <dgm:spPr/>
      <dgm:t>
        <a:bodyPr/>
        <a:lstStyle/>
        <a:p>
          <a:pPr marL="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первинне закріплення у матеріалізованій формі та у формі виконання навчальних дій із коментарем.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B62AB7B-85F7-4ECD-A822-E76B0DFE7D97}" type="parTrans" cxnId="{C810C8F0-DE0E-4019-B478-8674FA8767E1}">
      <dgm:prSet/>
      <dgm:spPr/>
    </dgm:pt>
    <dgm:pt modelId="{43C04EEF-693F-499C-B2AF-4132F8F548A8}" type="sibTrans" cxnId="{C810C8F0-DE0E-4019-B478-8674FA8767E1}">
      <dgm:prSet/>
      <dgm:spPr/>
    </dgm:pt>
    <dgm:pt modelId="{48D99265-BC1B-44B1-95D9-1CA162AC8122}" type="pres">
      <dgm:prSet presAssocID="{719F05C4-04D8-48EB-9DD1-67F29BDD4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BB7ED-C2BD-4E30-A6DC-99DE6DFDB4CD}" type="pres">
      <dgm:prSet presAssocID="{84E6FFF7-A585-45D5-A57C-6606CA8ED94B}" presName="composite" presStyleCnt="0"/>
      <dgm:spPr/>
      <dgm:t>
        <a:bodyPr/>
        <a:lstStyle/>
        <a:p>
          <a:endParaRPr lang="ru-RU"/>
        </a:p>
      </dgm:t>
    </dgm:pt>
    <dgm:pt modelId="{2AA74A62-76EE-4BCD-8B12-901FA2ADCE32}" type="pres">
      <dgm:prSet presAssocID="{84E6FFF7-A585-45D5-A57C-6606CA8ED94B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D4B03-0F03-45DC-9959-A1E228CFB188}" type="pres">
      <dgm:prSet presAssocID="{84E6FFF7-A585-45D5-A57C-6606CA8ED94B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2A85E-B33D-4A62-A269-0B6A5086E86E}" type="pres">
      <dgm:prSet presAssocID="{6E94957A-8ABE-4ECA-AA48-714EB896D5DE}" presName="space" presStyleCnt="0"/>
      <dgm:spPr/>
      <dgm:t>
        <a:bodyPr/>
        <a:lstStyle/>
        <a:p>
          <a:endParaRPr lang="ru-RU"/>
        </a:p>
      </dgm:t>
    </dgm:pt>
    <dgm:pt modelId="{BE20DCE4-ED90-48C5-BD3B-2B033BD260D8}" type="pres">
      <dgm:prSet presAssocID="{7C5C4936-AA74-4630-B505-504E7F862EA5}" presName="composite" presStyleCnt="0"/>
      <dgm:spPr/>
      <dgm:t>
        <a:bodyPr/>
        <a:lstStyle/>
        <a:p>
          <a:endParaRPr lang="ru-RU"/>
        </a:p>
      </dgm:t>
    </dgm:pt>
    <dgm:pt modelId="{88C2DAD3-4362-4239-A0B6-42993E174307}" type="pres">
      <dgm:prSet presAssocID="{7C5C4936-AA74-4630-B505-504E7F862EA5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079B1-C2B3-4605-95F9-65C9C2E42219}" type="pres">
      <dgm:prSet presAssocID="{7C5C4936-AA74-4630-B505-504E7F862EA5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9B15CD-5ED1-4319-AB85-61D043C31675}" type="pres">
      <dgm:prSet presAssocID="{99DD58E2-B801-4D59-B14D-3B42DFCC0AE0}" presName="space" presStyleCnt="0"/>
      <dgm:spPr/>
      <dgm:t>
        <a:bodyPr/>
        <a:lstStyle/>
        <a:p>
          <a:endParaRPr lang="ru-RU"/>
        </a:p>
      </dgm:t>
    </dgm:pt>
    <dgm:pt modelId="{095B4DA7-950E-41D7-830E-9FCA20615FCD}" type="pres">
      <dgm:prSet presAssocID="{D1F77AFD-243D-4B20-8F47-87E21A684FB6}" presName="composite" presStyleCnt="0"/>
      <dgm:spPr/>
      <dgm:t>
        <a:bodyPr/>
        <a:lstStyle/>
        <a:p>
          <a:endParaRPr lang="ru-RU"/>
        </a:p>
      </dgm:t>
    </dgm:pt>
    <dgm:pt modelId="{595E107C-5D41-4129-8C7B-9B405B486B4F}" type="pres">
      <dgm:prSet presAssocID="{D1F77AFD-243D-4B20-8F47-87E21A684FB6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229FD-4A9F-4715-9CC5-DB2C30ED33B5}" type="pres">
      <dgm:prSet presAssocID="{D1F77AFD-243D-4B20-8F47-87E21A684FB6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AF7E5-E861-4E0A-AC09-79084E018A90}" srcId="{719F05C4-04D8-48EB-9DD1-67F29BDD4488}" destId="{D1F77AFD-243D-4B20-8F47-87E21A684FB6}" srcOrd="2" destOrd="0" parTransId="{8429CD9C-7E88-46AF-BEF8-CE9E2B72A951}" sibTransId="{21E09D8E-1274-4CDA-9B1A-C6DEBAB748A4}"/>
    <dgm:cxn modelId="{77E41AAB-689D-4899-88F3-E9DC8F45515B}" type="presOf" srcId="{F80D65DE-6523-4BD3-B3CF-D18901DF2D10}" destId="{208D4B03-0F03-45DC-9959-A1E228CFB188}" srcOrd="0" destOrd="0" presId="urn:microsoft.com/office/officeart/2005/8/layout/chevron1"/>
    <dgm:cxn modelId="{BD010213-8268-4DED-8176-75240D7C2B47}" srcId="{719F05C4-04D8-48EB-9DD1-67F29BDD4488}" destId="{84E6FFF7-A585-45D5-A57C-6606CA8ED94B}" srcOrd="0" destOrd="0" parTransId="{039E402E-4C1B-4FF7-9CA2-A7B5A043DA25}" sibTransId="{6E94957A-8ABE-4ECA-AA48-714EB896D5DE}"/>
    <dgm:cxn modelId="{9CE8AE56-3282-4945-AAEE-419EEA54A99C}" type="presOf" srcId="{2E7EB469-4D6D-48C5-B5F5-24EA1F40EFCA}" destId="{208D4B03-0F03-45DC-9959-A1E228CFB188}" srcOrd="0" destOrd="2" presId="urn:microsoft.com/office/officeart/2005/8/layout/chevron1"/>
    <dgm:cxn modelId="{C2F8BAB4-4937-4C21-A376-D275B6E7E7F3}" type="presOf" srcId="{FF13AA98-5036-4EE8-9F50-BBBF88753C1B}" destId="{421079B1-C2B3-4605-95F9-65C9C2E42219}" srcOrd="0" destOrd="0" presId="urn:microsoft.com/office/officeart/2005/8/layout/chevron1"/>
    <dgm:cxn modelId="{339C4180-3991-469F-9089-FEE6D676642F}" type="presOf" srcId="{D1F77AFD-243D-4B20-8F47-87E21A684FB6}" destId="{595E107C-5D41-4129-8C7B-9B405B486B4F}" srcOrd="0" destOrd="0" presId="urn:microsoft.com/office/officeart/2005/8/layout/chevron1"/>
    <dgm:cxn modelId="{08FD1249-8321-4647-8B36-8DC1D79B5740}" type="presOf" srcId="{4ABC6E53-CCF3-4DBB-B2C1-E1548DC9C8D7}" destId="{3BF229FD-4A9F-4715-9CC5-DB2C30ED33B5}" srcOrd="0" destOrd="0" presId="urn:microsoft.com/office/officeart/2005/8/layout/chevron1"/>
    <dgm:cxn modelId="{2FF8D6A4-EDD9-4AA9-BBB7-568109B271D6}" type="presOf" srcId="{84E6FFF7-A585-45D5-A57C-6606CA8ED94B}" destId="{2AA74A62-76EE-4BCD-8B12-901FA2ADCE32}" srcOrd="0" destOrd="0" presId="urn:microsoft.com/office/officeart/2005/8/layout/chevron1"/>
    <dgm:cxn modelId="{2798E210-7E49-4F1A-8659-2F74AA25FC85}" type="presOf" srcId="{719F05C4-04D8-48EB-9DD1-67F29BDD4488}" destId="{48D99265-BC1B-44B1-95D9-1CA162AC8122}" srcOrd="0" destOrd="0" presId="urn:microsoft.com/office/officeart/2005/8/layout/chevron1"/>
    <dgm:cxn modelId="{F21031FC-2827-428D-89F7-3020D6C98B06}" srcId="{84E6FFF7-A585-45D5-A57C-6606CA8ED94B}" destId="{F80D65DE-6523-4BD3-B3CF-D18901DF2D10}" srcOrd="0" destOrd="0" parTransId="{0DB42C83-2095-4981-9D9E-9666FD371158}" sibTransId="{919D825D-DD27-440F-953E-8E785AA7F54A}"/>
    <dgm:cxn modelId="{71468C45-2615-4121-AB79-10129174B5C1}" srcId="{D1F77AFD-243D-4B20-8F47-87E21A684FB6}" destId="{4ABC6E53-CCF3-4DBB-B2C1-E1548DC9C8D7}" srcOrd="0" destOrd="0" parTransId="{C36BD48D-1004-4EAC-8BED-B79D1823E0A9}" sibTransId="{F4E553A2-4DE5-4E17-A3D6-DAB7042D58D4}"/>
    <dgm:cxn modelId="{C810C8F0-DE0E-4019-B478-8674FA8767E1}" srcId="{84E6FFF7-A585-45D5-A57C-6606CA8ED94B}" destId="{2E7EB469-4D6D-48C5-B5F5-24EA1F40EFCA}" srcOrd="2" destOrd="0" parTransId="{9B62AB7B-85F7-4ECD-A822-E76B0DFE7D97}" sibTransId="{43C04EEF-693F-499C-B2AF-4132F8F548A8}"/>
    <dgm:cxn modelId="{D4B4627F-E25B-4845-9A93-CF2AB968947B}" srcId="{84E6FFF7-A585-45D5-A57C-6606CA8ED94B}" destId="{BAC0AE7B-35EE-4422-8438-CF40F65336DB}" srcOrd="1" destOrd="0" parTransId="{B434C8D8-DAC9-4072-8075-B94D7F91DDB8}" sibTransId="{AF9BF588-AC8B-4551-B1C8-22E35F1C8314}"/>
    <dgm:cxn modelId="{F1623616-DC5F-4034-8CC3-7E885C4B99BA}" srcId="{719F05C4-04D8-48EB-9DD1-67F29BDD4488}" destId="{7C5C4936-AA74-4630-B505-504E7F862EA5}" srcOrd="1" destOrd="0" parTransId="{D447BBF2-2541-4219-ACDC-7F25986867F2}" sibTransId="{99DD58E2-B801-4D59-B14D-3B42DFCC0AE0}"/>
    <dgm:cxn modelId="{47A7E3B5-92AC-46FE-B3C4-26AAB58F76CC}" srcId="{7C5C4936-AA74-4630-B505-504E7F862EA5}" destId="{FF13AA98-5036-4EE8-9F50-BBBF88753C1B}" srcOrd="0" destOrd="0" parTransId="{B27130F3-853A-4BA2-B3EF-CF1E03773F29}" sibTransId="{8C99DCB2-907F-48D8-8B98-649B9F1975CB}"/>
    <dgm:cxn modelId="{5AFF80E5-E77E-4B0F-A0EF-9F4532BC55EA}" type="presOf" srcId="{BAC0AE7B-35EE-4422-8438-CF40F65336DB}" destId="{208D4B03-0F03-45DC-9959-A1E228CFB188}" srcOrd="0" destOrd="1" presId="urn:microsoft.com/office/officeart/2005/8/layout/chevron1"/>
    <dgm:cxn modelId="{C09B7C96-F1EE-4D65-A348-6CACCD88112D}" type="presOf" srcId="{7C5C4936-AA74-4630-B505-504E7F862EA5}" destId="{88C2DAD3-4362-4239-A0B6-42993E174307}" srcOrd="0" destOrd="0" presId="urn:microsoft.com/office/officeart/2005/8/layout/chevron1"/>
    <dgm:cxn modelId="{80F2F105-497C-489C-857D-7AD040EB191A}" type="presParOf" srcId="{48D99265-BC1B-44B1-95D9-1CA162AC8122}" destId="{3B8BB7ED-C2BD-4E30-A6DC-99DE6DFDB4CD}" srcOrd="0" destOrd="0" presId="urn:microsoft.com/office/officeart/2005/8/layout/chevron1"/>
    <dgm:cxn modelId="{CA64CEF7-95AB-49A0-923D-D5CB407A8925}" type="presParOf" srcId="{3B8BB7ED-C2BD-4E30-A6DC-99DE6DFDB4CD}" destId="{2AA74A62-76EE-4BCD-8B12-901FA2ADCE32}" srcOrd="0" destOrd="0" presId="urn:microsoft.com/office/officeart/2005/8/layout/chevron1"/>
    <dgm:cxn modelId="{B6748D51-468D-43EF-ABC1-D888E36D053C}" type="presParOf" srcId="{3B8BB7ED-C2BD-4E30-A6DC-99DE6DFDB4CD}" destId="{208D4B03-0F03-45DC-9959-A1E228CFB188}" srcOrd="1" destOrd="0" presId="urn:microsoft.com/office/officeart/2005/8/layout/chevron1"/>
    <dgm:cxn modelId="{D7A77D66-BDD1-4AA5-A19D-F5C93DD6ECF0}" type="presParOf" srcId="{48D99265-BC1B-44B1-95D9-1CA162AC8122}" destId="{3692A85E-B33D-4A62-A269-0B6A5086E86E}" srcOrd="1" destOrd="0" presId="urn:microsoft.com/office/officeart/2005/8/layout/chevron1"/>
    <dgm:cxn modelId="{F1F55D79-AA17-4D88-BA3A-368F84687DB9}" type="presParOf" srcId="{48D99265-BC1B-44B1-95D9-1CA162AC8122}" destId="{BE20DCE4-ED90-48C5-BD3B-2B033BD260D8}" srcOrd="2" destOrd="0" presId="urn:microsoft.com/office/officeart/2005/8/layout/chevron1"/>
    <dgm:cxn modelId="{E3C213DE-4889-4B5A-B3F1-EA58D37C82DC}" type="presParOf" srcId="{BE20DCE4-ED90-48C5-BD3B-2B033BD260D8}" destId="{88C2DAD3-4362-4239-A0B6-42993E174307}" srcOrd="0" destOrd="0" presId="urn:microsoft.com/office/officeart/2005/8/layout/chevron1"/>
    <dgm:cxn modelId="{A5CB58DF-BC23-4BA0-843E-52E20BA1498D}" type="presParOf" srcId="{BE20DCE4-ED90-48C5-BD3B-2B033BD260D8}" destId="{421079B1-C2B3-4605-95F9-65C9C2E42219}" srcOrd="1" destOrd="0" presId="urn:microsoft.com/office/officeart/2005/8/layout/chevron1"/>
    <dgm:cxn modelId="{A2AC41E9-1F84-4193-A2F2-D019D7C6F34C}" type="presParOf" srcId="{48D99265-BC1B-44B1-95D9-1CA162AC8122}" destId="{E29B15CD-5ED1-4319-AB85-61D043C31675}" srcOrd="3" destOrd="0" presId="urn:microsoft.com/office/officeart/2005/8/layout/chevron1"/>
    <dgm:cxn modelId="{A693EEB8-BB36-4E84-BE42-0A992FC240B4}" type="presParOf" srcId="{48D99265-BC1B-44B1-95D9-1CA162AC8122}" destId="{095B4DA7-950E-41D7-830E-9FCA20615FCD}" srcOrd="4" destOrd="0" presId="urn:microsoft.com/office/officeart/2005/8/layout/chevron1"/>
    <dgm:cxn modelId="{81D6F426-A9B7-41BA-A690-33B83B0C1FDC}" type="presParOf" srcId="{095B4DA7-950E-41D7-830E-9FCA20615FCD}" destId="{595E107C-5D41-4129-8C7B-9B405B486B4F}" srcOrd="0" destOrd="0" presId="urn:microsoft.com/office/officeart/2005/8/layout/chevron1"/>
    <dgm:cxn modelId="{9F1245F7-89A5-4B4F-9B8D-5D684F7BBF07}" type="presParOf" srcId="{095B4DA7-950E-41D7-830E-9FCA20615FCD}" destId="{3BF229FD-4A9F-4715-9CC5-DB2C30ED33B5}" srcOrd="1" destOrd="0" presId="urn:microsoft.com/office/officeart/2005/8/layout/chevro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3D1B04-8A62-49F6-9222-DAA8FFEA68C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8A8D145-DCAD-4BE7-B305-649B040BDDF7}">
      <dgm:prSet phldrT="[Текст]"/>
      <dgm:spPr/>
      <dgm:t>
        <a:bodyPr/>
        <a:lstStyle/>
        <a:p>
          <a:r>
            <a:rPr lang="uk-UA" dirty="0" smtClean="0"/>
            <a:t>Замінюю кожне число сумою десятків та одиниць.</a:t>
          </a:r>
          <a:endParaRPr lang="ru-RU" dirty="0"/>
        </a:p>
      </dgm:t>
    </dgm:pt>
    <dgm:pt modelId="{6698DBCF-7593-462D-9026-4534E8C5565D}" type="parTrans" cxnId="{CFB536F8-8CF8-448B-B762-0E27D7F67194}">
      <dgm:prSet/>
      <dgm:spPr/>
      <dgm:t>
        <a:bodyPr/>
        <a:lstStyle/>
        <a:p>
          <a:endParaRPr lang="ru-RU"/>
        </a:p>
      </dgm:t>
    </dgm:pt>
    <dgm:pt modelId="{C61E1D94-EB7D-410C-974D-B1662E0BDB51}" type="sibTrans" cxnId="{CFB536F8-8CF8-448B-B762-0E27D7F67194}">
      <dgm:prSet/>
      <dgm:spPr/>
      <dgm:t>
        <a:bodyPr/>
        <a:lstStyle/>
        <a:p>
          <a:endParaRPr lang="ru-RU"/>
        </a:p>
      </dgm:t>
    </dgm:pt>
    <dgm:pt modelId="{F972C8CE-0071-42AD-BF38-E7166222B4E0}">
      <dgm:prSet phldrT="[Текст]"/>
      <dgm:spPr/>
      <dgm:t>
        <a:bodyPr/>
        <a:lstStyle/>
        <a:p>
          <a:r>
            <a:rPr lang="uk-UA" dirty="0" smtClean="0"/>
            <a:t>Додаю/віднімаю десятки.</a:t>
          </a:r>
          <a:endParaRPr lang="ru-RU" dirty="0"/>
        </a:p>
      </dgm:t>
    </dgm:pt>
    <dgm:pt modelId="{41C0F898-DA08-4ABC-9963-CE3F7C88F37E}" type="parTrans" cxnId="{0B4E7D36-62EE-486E-9DB3-AB5E27FB9552}">
      <dgm:prSet/>
      <dgm:spPr/>
      <dgm:t>
        <a:bodyPr/>
        <a:lstStyle/>
        <a:p>
          <a:endParaRPr lang="ru-RU"/>
        </a:p>
      </dgm:t>
    </dgm:pt>
    <dgm:pt modelId="{6BBEA594-426D-4B50-9240-F6CF2CDCBBB6}" type="sibTrans" cxnId="{0B4E7D36-62EE-486E-9DB3-AB5E27FB9552}">
      <dgm:prSet/>
      <dgm:spPr/>
      <dgm:t>
        <a:bodyPr/>
        <a:lstStyle/>
        <a:p>
          <a:endParaRPr lang="ru-RU"/>
        </a:p>
      </dgm:t>
    </dgm:pt>
    <dgm:pt modelId="{6B767CCE-9ACF-49CF-B426-A36E29DC17F1}">
      <dgm:prSet phldrT="[Текст]"/>
      <dgm:spPr/>
      <dgm:t>
        <a:bodyPr/>
        <a:lstStyle/>
        <a:p>
          <a:r>
            <a:rPr lang="uk-UA" dirty="0" smtClean="0"/>
            <a:t>Додаю/віднімаю одиниці.</a:t>
          </a:r>
          <a:endParaRPr lang="ru-RU" dirty="0"/>
        </a:p>
      </dgm:t>
    </dgm:pt>
    <dgm:pt modelId="{0C1196C3-4082-42C2-A251-EF4BE59C6886}" type="parTrans" cxnId="{E6B533C8-4BAA-4E94-8458-EAA787D000DD}">
      <dgm:prSet/>
      <dgm:spPr/>
      <dgm:t>
        <a:bodyPr/>
        <a:lstStyle/>
        <a:p>
          <a:endParaRPr lang="ru-RU"/>
        </a:p>
      </dgm:t>
    </dgm:pt>
    <dgm:pt modelId="{0EA32B36-7498-474B-83F3-81CB409E9218}" type="sibTrans" cxnId="{E6B533C8-4BAA-4E94-8458-EAA787D000DD}">
      <dgm:prSet/>
      <dgm:spPr/>
      <dgm:t>
        <a:bodyPr/>
        <a:lstStyle/>
        <a:p>
          <a:endParaRPr lang="ru-RU"/>
        </a:p>
      </dgm:t>
    </dgm:pt>
    <dgm:pt modelId="{B78971A9-0D9A-428E-AC11-972B0F87959A}">
      <dgm:prSet phldrT="[Текст]"/>
      <dgm:spPr/>
      <dgm:t>
        <a:bodyPr/>
        <a:lstStyle/>
        <a:p>
          <a:r>
            <a:rPr lang="uk-UA" dirty="0" smtClean="0"/>
            <a:t>Додаю одержані результати.</a:t>
          </a:r>
          <a:endParaRPr lang="ru-RU" dirty="0"/>
        </a:p>
      </dgm:t>
    </dgm:pt>
    <dgm:pt modelId="{F557FE6A-482C-42E6-ACD9-65B743E2B5CE}" type="parTrans" cxnId="{3A791599-AB9C-4269-8A23-BC44DDD00CAF}">
      <dgm:prSet/>
      <dgm:spPr/>
      <dgm:t>
        <a:bodyPr/>
        <a:lstStyle/>
        <a:p>
          <a:endParaRPr lang="ru-RU"/>
        </a:p>
      </dgm:t>
    </dgm:pt>
    <dgm:pt modelId="{A02D7AAF-2E00-4A18-AF6B-C35C4B622E45}" type="sibTrans" cxnId="{3A791599-AB9C-4269-8A23-BC44DDD00CAF}">
      <dgm:prSet/>
      <dgm:spPr/>
      <dgm:t>
        <a:bodyPr/>
        <a:lstStyle/>
        <a:p>
          <a:endParaRPr lang="ru-RU"/>
        </a:p>
      </dgm:t>
    </dgm:pt>
    <dgm:pt modelId="{8ADCB0CF-D423-47F8-AB07-765F30791229}" type="pres">
      <dgm:prSet presAssocID="{403D1B04-8A62-49F6-9222-DAA8FFEA68C8}" presName="linearFlow" presStyleCnt="0">
        <dgm:presLayoutVars>
          <dgm:dir/>
          <dgm:resizeHandles val="exact"/>
        </dgm:presLayoutVars>
      </dgm:prSet>
      <dgm:spPr/>
    </dgm:pt>
    <dgm:pt modelId="{01D33838-2F19-4992-B0D9-C3F1A6B95CBF}" type="pres">
      <dgm:prSet presAssocID="{78A8D145-DCAD-4BE7-B305-649B040BDDF7}" presName="composite" presStyleCnt="0"/>
      <dgm:spPr/>
    </dgm:pt>
    <dgm:pt modelId="{A9EA8E5D-D1BD-42C3-80F0-97C7E5DB3BA8}" type="pres">
      <dgm:prSet presAssocID="{78A8D145-DCAD-4BE7-B305-649B040BDDF7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6920CD3-BEF4-4125-AE9B-EF2DF007255D}" type="pres">
      <dgm:prSet presAssocID="{78A8D145-DCAD-4BE7-B305-649B040BDDF7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361E5-A46C-4F4E-87C1-28AFF5B08962}" type="pres">
      <dgm:prSet presAssocID="{C61E1D94-EB7D-410C-974D-B1662E0BDB51}" presName="spacing" presStyleCnt="0"/>
      <dgm:spPr/>
    </dgm:pt>
    <dgm:pt modelId="{91699169-7583-400D-BC83-89F793DE6585}" type="pres">
      <dgm:prSet presAssocID="{F972C8CE-0071-42AD-BF38-E7166222B4E0}" presName="composite" presStyleCnt="0"/>
      <dgm:spPr/>
    </dgm:pt>
    <dgm:pt modelId="{850546E6-9FF0-4459-8042-D2F9195B844A}" type="pres">
      <dgm:prSet presAssocID="{F972C8CE-0071-42AD-BF38-E7166222B4E0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D40E15D-F132-4108-8DAE-B9BCDBD26207}" type="pres">
      <dgm:prSet presAssocID="{F972C8CE-0071-42AD-BF38-E7166222B4E0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8763A-B76B-4218-8648-C69837B8EDAC}" type="pres">
      <dgm:prSet presAssocID="{6BBEA594-426D-4B50-9240-F6CF2CDCBBB6}" presName="spacing" presStyleCnt="0"/>
      <dgm:spPr/>
    </dgm:pt>
    <dgm:pt modelId="{1CE881CC-133D-43CD-B264-5394C87699AB}" type="pres">
      <dgm:prSet presAssocID="{6B767CCE-9ACF-49CF-B426-A36E29DC17F1}" presName="composite" presStyleCnt="0"/>
      <dgm:spPr/>
    </dgm:pt>
    <dgm:pt modelId="{1703BA2B-6F6B-4946-B4C1-A900436B8F60}" type="pres">
      <dgm:prSet presAssocID="{6B767CCE-9ACF-49CF-B426-A36E29DC17F1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100F7BD-79A3-4DF3-906B-578974CBE8EF}" type="pres">
      <dgm:prSet presAssocID="{6B767CCE-9ACF-49CF-B426-A36E29DC17F1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3BAFB-C9A0-4EA8-9004-ECAAE5AC4692}" type="pres">
      <dgm:prSet presAssocID="{0EA32B36-7498-474B-83F3-81CB409E9218}" presName="spacing" presStyleCnt="0"/>
      <dgm:spPr/>
    </dgm:pt>
    <dgm:pt modelId="{7329EED0-34E5-4796-9A3A-4D411BE7CA60}" type="pres">
      <dgm:prSet presAssocID="{B78971A9-0D9A-428E-AC11-972B0F87959A}" presName="composite" presStyleCnt="0"/>
      <dgm:spPr/>
    </dgm:pt>
    <dgm:pt modelId="{B79AF73D-08B3-4230-B653-6A5F409CFF29}" type="pres">
      <dgm:prSet presAssocID="{B78971A9-0D9A-428E-AC11-972B0F87959A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64C0C88-553C-49A0-8259-AFC1D14D2812}" type="pres">
      <dgm:prSet presAssocID="{B78971A9-0D9A-428E-AC11-972B0F87959A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4E7D36-62EE-486E-9DB3-AB5E27FB9552}" srcId="{403D1B04-8A62-49F6-9222-DAA8FFEA68C8}" destId="{F972C8CE-0071-42AD-BF38-E7166222B4E0}" srcOrd="1" destOrd="0" parTransId="{41C0F898-DA08-4ABC-9963-CE3F7C88F37E}" sibTransId="{6BBEA594-426D-4B50-9240-F6CF2CDCBBB6}"/>
    <dgm:cxn modelId="{F9A955DC-AD24-4E6F-819D-FA129D7A8F80}" type="presOf" srcId="{403D1B04-8A62-49F6-9222-DAA8FFEA68C8}" destId="{8ADCB0CF-D423-47F8-AB07-765F30791229}" srcOrd="0" destOrd="0" presId="urn:microsoft.com/office/officeart/2005/8/layout/vList3"/>
    <dgm:cxn modelId="{E6B533C8-4BAA-4E94-8458-EAA787D000DD}" srcId="{403D1B04-8A62-49F6-9222-DAA8FFEA68C8}" destId="{6B767CCE-9ACF-49CF-B426-A36E29DC17F1}" srcOrd="2" destOrd="0" parTransId="{0C1196C3-4082-42C2-A251-EF4BE59C6886}" sibTransId="{0EA32B36-7498-474B-83F3-81CB409E9218}"/>
    <dgm:cxn modelId="{61670762-D893-42C4-B53A-5F1E579CB46E}" type="presOf" srcId="{78A8D145-DCAD-4BE7-B305-649B040BDDF7}" destId="{96920CD3-BEF4-4125-AE9B-EF2DF007255D}" srcOrd="0" destOrd="0" presId="urn:microsoft.com/office/officeart/2005/8/layout/vList3"/>
    <dgm:cxn modelId="{275EA508-AADD-47D2-AF56-7DAB47286464}" type="presOf" srcId="{B78971A9-0D9A-428E-AC11-972B0F87959A}" destId="{264C0C88-553C-49A0-8259-AFC1D14D2812}" srcOrd="0" destOrd="0" presId="urn:microsoft.com/office/officeart/2005/8/layout/vList3"/>
    <dgm:cxn modelId="{33788A6F-4909-408C-847D-DED66EC31DAE}" type="presOf" srcId="{6B767CCE-9ACF-49CF-B426-A36E29DC17F1}" destId="{0100F7BD-79A3-4DF3-906B-578974CBE8EF}" srcOrd="0" destOrd="0" presId="urn:microsoft.com/office/officeart/2005/8/layout/vList3"/>
    <dgm:cxn modelId="{CFB536F8-8CF8-448B-B762-0E27D7F67194}" srcId="{403D1B04-8A62-49F6-9222-DAA8FFEA68C8}" destId="{78A8D145-DCAD-4BE7-B305-649B040BDDF7}" srcOrd="0" destOrd="0" parTransId="{6698DBCF-7593-462D-9026-4534E8C5565D}" sibTransId="{C61E1D94-EB7D-410C-974D-B1662E0BDB51}"/>
    <dgm:cxn modelId="{A2378A19-151B-4D0C-A634-0A43E1C621F3}" type="presOf" srcId="{F972C8CE-0071-42AD-BF38-E7166222B4E0}" destId="{8D40E15D-F132-4108-8DAE-B9BCDBD26207}" srcOrd="0" destOrd="0" presId="urn:microsoft.com/office/officeart/2005/8/layout/vList3"/>
    <dgm:cxn modelId="{3A791599-AB9C-4269-8A23-BC44DDD00CAF}" srcId="{403D1B04-8A62-49F6-9222-DAA8FFEA68C8}" destId="{B78971A9-0D9A-428E-AC11-972B0F87959A}" srcOrd="3" destOrd="0" parTransId="{F557FE6A-482C-42E6-ACD9-65B743E2B5CE}" sibTransId="{A02D7AAF-2E00-4A18-AF6B-C35C4B622E45}"/>
    <dgm:cxn modelId="{7328AB6F-860F-417C-B856-0E4B896601F4}" type="presParOf" srcId="{8ADCB0CF-D423-47F8-AB07-765F30791229}" destId="{01D33838-2F19-4992-B0D9-C3F1A6B95CBF}" srcOrd="0" destOrd="0" presId="urn:microsoft.com/office/officeart/2005/8/layout/vList3"/>
    <dgm:cxn modelId="{F67FD3CE-6C67-40C2-A9D1-CE9EEE3108AA}" type="presParOf" srcId="{01D33838-2F19-4992-B0D9-C3F1A6B95CBF}" destId="{A9EA8E5D-D1BD-42C3-80F0-97C7E5DB3BA8}" srcOrd="0" destOrd="0" presId="urn:microsoft.com/office/officeart/2005/8/layout/vList3"/>
    <dgm:cxn modelId="{1ECB547E-1DE5-4966-84F7-789496796A2F}" type="presParOf" srcId="{01D33838-2F19-4992-B0D9-C3F1A6B95CBF}" destId="{96920CD3-BEF4-4125-AE9B-EF2DF007255D}" srcOrd="1" destOrd="0" presId="urn:microsoft.com/office/officeart/2005/8/layout/vList3"/>
    <dgm:cxn modelId="{DBA1F772-6278-4D4E-9F70-3EF5DCBBD25E}" type="presParOf" srcId="{8ADCB0CF-D423-47F8-AB07-765F30791229}" destId="{69D361E5-A46C-4F4E-87C1-28AFF5B08962}" srcOrd="1" destOrd="0" presId="urn:microsoft.com/office/officeart/2005/8/layout/vList3"/>
    <dgm:cxn modelId="{3EDCB116-89BC-40E0-9DE2-AA9A3113ADDC}" type="presParOf" srcId="{8ADCB0CF-D423-47F8-AB07-765F30791229}" destId="{91699169-7583-400D-BC83-89F793DE6585}" srcOrd="2" destOrd="0" presId="urn:microsoft.com/office/officeart/2005/8/layout/vList3"/>
    <dgm:cxn modelId="{59A45EE3-5514-40FF-8F46-D4A0F811228D}" type="presParOf" srcId="{91699169-7583-400D-BC83-89F793DE6585}" destId="{850546E6-9FF0-4459-8042-D2F9195B844A}" srcOrd="0" destOrd="0" presId="urn:microsoft.com/office/officeart/2005/8/layout/vList3"/>
    <dgm:cxn modelId="{0588B340-BBBD-4D22-963B-B804F20B1D5C}" type="presParOf" srcId="{91699169-7583-400D-BC83-89F793DE6585}" destId="{8D40E15D-F132-4108-8DAE-B9BCDBD26207}" srcOrd="1" destOrd="0" presId="urn:microsoft.com/office/officeart/2005/8/layout/vList3"/>
    <dgm:cxn modelId="{0F45C7C7-417B-4E89-8514-D0194523751E}" type="presParOf" srcId="{8ADCB0CF-D423-47F8-AB07-765F30791229}" destId="{7F08763A-B76B-4218-8648-C69837B8EDAC}" srcOrd="3" destOrd="0" presId="urn:microsoft.com/office/officeart/2005/8/layout/vList3"/>
    <dgm:cxn modelId="{23CB25BD-ABF2-43DA-8560-6892183B32C8}" type="presParOf" srcId="{8ADCB0CF-D423-47F8-AB07-765F30791229}" destId="{1CE881CC-133D-43CD-B264-5394C87699AB}" srcOrd="4" destOrd="0" presId="urn:microsoft.com/office/officeart/2005/8/layout/vList3"/>
    <dgm:cxn modelId="{CF4797F9-DFC3-4D00-9883-A386EE414312}" type="presParOf" srcId="{1CE881CC-133D-43CD-B264-5394C87699AB}" destId="{1703BA2B-6F6B-4946-B4C1-A900436B8F60}" srcOrd="0" destOrd="0" presId="urn:microsoft.com/office/officeart/2005/8/layout/vList3"/>
    <dgm:cxn modelId="{F9BCB206-9A8A-4ADB-8325-77965BEE095E}" type="presParOf" srcId="{1CE881CC-133D-43CD-B264-5394C87699AB}" destId="{0100F7BD-79A3-4DF3-906B-578974CBE8EF}" srcOrd="1" destOrd="0" presId="urn:microsoft.com/office/officeart/2005/8/layout/vList3"/>
    <dgm:cxn modelId="{2C5AC251-7E22-423B-BAFF-D3C78C8FEB4E}" type="presParOf" srcId="{8ADCB0CF-D423-47F8-AB07-765F30791229}" destId="{AA03BAFB-C9A0-4EA8-9004-ECAAE5AC4692}" srcOrd="5" destOrd="0" presId="urn:microsoft.com/office/officeart/2005/8/layout/vList3"/>
    <dgm:cxn modelId="{B71B3612-F205-468B-A50B-E3C8605D9C96}" type="presParOf" srcId="{8ADCB0CF-D423-47F8-AB07-765F30791229}" destId="{7329EED0-34E5-4796-9A3A-4D411BE7CA60}" srcOrd="6" destOrd="0" presId="urn:microsoft.com/office/officeart/2005/8/layout/vList3"/>
    <dgm:cxn modelId="{A2FE16F4-4C9C-4F84-BFB3-4B211D9574C1}" type="presParOf" srcId="{7329EED0-34E5-4796-9A3A-4D411BE7CA60}" destId="{B79AF73D-08B3-4230-B653-6A5F409CFF29}" srcOrd="0" destOrd="0" presId="urn:microsoft.com/office/officeart/2005/8/layout/vList3"/>
    <dgm:cxn modelId="{B87B951A-710A-498A-B6C6-5C858837657F}" type="presParOf" srcId="{7329EED0-34E5-4796-9A3A-4D411BE7CA60}" destId="{264C0C88-553C-49A0-8259-AFC1D14D2812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A74A62-76EE-4BCD-8B12-901FA2ADCE32}">
      <dsp:nvSpPr>
        <dsp:cNvPr id="0" name=""/>
        <dsp:cNvSpPr/>
      </dsp:nvSpPr>
      <dsp:spPr>
        <a:xfrm>
          <a:off x="4913" y="138878"/>
          <a:ext cx="3307798" cy="132311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Мета етапу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3" y="138878"/>
        <a:ext cx="3307798" cy="1323119"/>
      </dsp:txXfrm>
    </dsp:sp>
    <dsp:sp modelId="{208D4B03-0F03-45DC-9959-A1E228CFB188}">
      <dsp:nvSpPr>
        <dsp:cNvPr id="0" name=""/>
        <dsp:cNvSpPr/>
      </dsp:nvSpPr>
      <dsp:spPr>
        <a:xfrm>
          <a:off x="4913" y="1627387"/>
          <a:ext cx="2646238" cy="394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-2286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створення  проблемної ситуації,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-2286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її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розв’язування, формулювання орієнтувальної основи дії,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0" lvl="1" indent="-2286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первинне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закріплення у матеріалізованій формі та у формі виконання навчальних дій із коментарем.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3" y="1627387"/>
        <a:ext cx="2646238" cy="3948750"/>
      </dsp:txXfrm>
    </dsp:sp>
    <dsp:sp modelId="{88C2DAD3-4362-4239-A0B6-42993E174307}">
      <dsp:nvSpPr>
        <dsp:cNvPr id="0" name=""/>
        <dsp:cNvSpPr/>
      </dsp:nvSpPr>
      <dsp:spPr>
        <a:xfrm>
          <a:off x="3096711" y="138878"/>
          <a:ext cx="3307798" cy="132311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Форми роботи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96711" y="138878"/>
        <a:ext cx="3307798" cy="1323119"/>
      </dsp:txXfrm>
    </dsp:sp>
    <dsp:sp modelId="{421079B1-C2B3-4605-95F9-65C9C2E42219}">
      <dsp:nvSpPr>
        <dsp:cNvPr id="0" name=""/>
        <dsp:cNvSpPr/>
      </dsp:nvSpPr>
      <dsp:spPr>
        <a:xfrm>
          <a:off x="3096711" y="1627387"/>
          <a:ext cx="2646238" cy="394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-22860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фронтальна робота з класом.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96711" y="1627387"/>
        <a:ext cx="2646238" cy="3948750"/>
      </dsp:txXfrm>
    </dsp:sp>
    <dsp:sp modelId="{595E107C-5D41-4129-8C7B-9B405B486B4F}">
      <dsp:nvSpPr>
        <dsp:cNvPr id="0" name=""/>
        <dsp:cNvSpPr/>
      </dsp:nvSpPr>
      <dsp:spPr>
        <a:xfrm>
          <a:off x="6188510" y="138878"/>
          <a:ext cx="3307798" cy="132311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Засоби навчання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88510" y="138878"/>
        <a:ext cx="3307798" cy="1323119"/>
      </dsp:txXfrm>
    </dsp:sp>
    <dsp:sp modelId="{3BF229FD-4A9F-4715-9CC5-DB2C30ED33B5}">
      <dsp:nvSpPr>
        <dsp:cNvPr id="0" name=""/>
        <dsp:cNvSpPr/>
      </dsp:nvSpPr>
      <dsp:spPr>
        <a:xfrm>
          <a:off x="6188510" y="1627387"/>
          <a:ext cx="2646238" cy="394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-22860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система навчальних завдань, схеми, пам'ятки, картки з друкованою основою тощо.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88510" y="1627387"/>
        <a:ext cx="2646238" cy="39487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920CD3-BEF4-4125-AE9B-EF2DF007255D}">
      <dsp:nvSpPr>
        <dsp:cNvPr id="0" name=""/>
        <dsp:cNvSpPr/>
      </dsp:nvSpPr>
      <dsp:spPr>
        <a:xfrm rot="10800000">
          <a:off x="1614370" y="3154"/>
          <a:ext cx="5472684" cy="9436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124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Замінюю кожне число сумою десятків та одиниць.</a:t>
          </a:r>
          <a:endParaRPr lang="ru-RU" sz="2700" kern="1200" dirty="0"/>
        </a:p>
      </dsp:txBody>
      <dsp:txXfrm rot="10800000">
        <a:off x="1614370" y="3154"/>
        <a:ext cx="5472684" cy="943651"/>
      </dsp:txXfrm>
    </dsp:sp>
    <dsp:sp modelId="{A9EA8E5D-D1BD-42C3-80F0-97C7E5DB3BA8}">
      <dsp:nvSpPr>
        <dsp:cNvPr id="0" name=""/>
        <dsp:cNvSpPr/>
      </dsp:nvSpPr>
      <dsp:spPr>
        <a:xfrm>
          <a:off x="1142545" y="3154"/>
          <a:ext cx="943651" cy="94365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0E15D-F132-4108-8DAE-B9BCDBD26207}">
      <dsp:nvSpPr>
        <dsp:cNvPr id="0" name=""/>
        <dsp:cNvSpPr/>
      </dsp:nvSpPr>
      <dsp:spPr>
        <a:xfrm rot="10800000">
          <a:off x="1614370" y="1228492"/>
          <a:ext cx="5472684" cy="9436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124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Додаю/віднімаю десятки.</a:t>
          </a:r>
          <a:endParaRPr lang="ru-RU" sz="2700" kern="1200" dirty="0"/>
        </a:p>
      </dsp:txBody>
      <dsp:txXfrm rot="10800000">
        <a:off x="1614370" y="1228492"/>
        <a:ext cx="5472684" cy="943651"/>
      </dsp:txXfrm>
    </dsp:sp>
    <dsp:sp modelId="{850546E6-9FF0-4459-8042-D2F9195B844A}">
      <dsp:nvSpPr>
        <dsp:cNvPr id="0" name=""/>
        <dsp:cNvSpPr/>
      </dsp:nvSpPr>
      <dsp:spPr>
        <a:xfrm>
          <a:off x="1142545" y="1228492"/>
          <a:ext cx="943651" cy="94365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00F7BD-79A3-4DF3-906B-578974CBE8EF}">
      <dsp:nvSpPr>
        <dsp:cNvPr id="0" name=""/>
        <dsp:cNvSpPr/>
      </dsp:nvSpPr>
      <dsp:spPr>
        <a:xfrm rot="10800000">
          <a:off x="1614370" y="2453830"/>
          <a:ext cx="5472684" cy="9436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124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Додаю/віднімаю одиниці.</a:t>
          </a:r>
          <a:endParaRPr lang="ru-RU" sz="2700" kern="1200" dirty="0"/>
        </a:p>
      </dsp:txBody>
      <dsp:txXfrm rot="10800000">
        <a:off x="1614370" y="2453830"/>
        <a:ext cx="5472684" cy="943651"/>
      </dsp:txXfrm>
    </dsp:sp>
    <dsp:sp modelId="{1703BA2B-6F6B-4946-B4C1-A900436B8F60}">
      <dsp:nvSpPr>
        <dsp:cNvPr id="0" name=""/>
        <dsp:cNvSpPr/>
      </dsp:nvSpPr>
      <dsp:spPr>
        <a:xfrm>
          <a:off x="1142545" y="2453830"/>
          <a:ext cx="943651" cy="94365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4C0C88-553C-49A0-8259-AFC1D14D2812}">
      <dsp:nvSpPr>
        <dsp:cNvPr id="0" name=""/>
        <dsp:cNvSpPr/>
      </dsp:nvSpPr>
      <dsp:spPr>
        <a:xfrm rot="10800000">
          <a:off x="1614370" y="3679169"/>
          <a:ext cx="5472684" cy="9436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124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Додаю одержані результати.</a:t>
          </a:r>
          <a:endParaRPr lang="ru-RU" sz="2700" kern="1200" dirty="0"/>
        </a:p>
      </dsp:txBody>
      <dsp:txXfrm rot="10800000">
        <a:off x="1614370" y="3679169"/>
        <a:ext cx="5472684" cy="943651"/>
      </dsp:txXfrm>
    </dsp:sp>
    <dsp:sp modelId="{B79AF73D-08B3-4230-B653-6A5F409CFF29}">
      <dsp:nvSpPr>
        <dsp:cNvPr id="0" name=""/>
        <dsp:cNvSpPr/>
      </dsp:nvSpPr>
      <dsp:spPr>
        <a:xfrm>
          <a:off x="1142545" y="3679169"/>
          <a:ext cx="943651" cy="94365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8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6272"/>
            <a:ext cx="8892480" cy="83671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Формування нових знань та способів дії</a:t>
            </a:r>
            <a:endParaRPr lang="ru-RU" sz="36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Содержимое 5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1428736"/>
            <a:ext cx="4714907" cy="3537287"/>
          </a:xfrm>
        </p:spPr>
      </p:pic>
      <p:pic>
        <p:nvPicPr>
          <p:cNvPr id="7" name="Рисунок 6" descr="Рисунок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3135836"/>
            <a:ext cx="4572032" cy="3722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4834"/>
            <a:ext cx="8892480" cy="83671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Формування нових знань та способів дії</a:t>
            </a:r>
            <a:endParaRPr lang="ru-RU" sz="36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85784" y="1285884"/>
          <a:ext cx="9501222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A74A62-76EE-4BCD-8B12-901FA2ADC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AA74A62-76EE-4BCD-8B12-901FA2ADCE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8D4B03-0F03-45DC-9959-A1E228CFB1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208D4B03-0F03-45DC-9959-A1E228CFB1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C2DAD3-4362-4239-A0B6-42993E174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8C2DAD3-4362-4239-A0B6-42993E1743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1079B1-C2B3-4605-95F9-65C9C2E422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421079B1-C2B3-4605-95F9-65C9C2E422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5E107C-5D41-4129-8C7B-9B405B486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595E107C-5D41-4129-8C7B-9B405B486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F229FD-4A9F-4715-9CC5-DB2C30ED33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3BF229FD-4A9F-4715-9CC5-DB2C30ED33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155448"/>
            <a:ext cx="9644098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нових знань та способів дії. Створення проблемної ситуації</a:t>
            </a:r>
            <a:br>
              <a:rPr lang="uk-UA" sz="3600" dirty="0" smtClean="0"/>
            </a:br>
            <a:r>
              <a:rPr lang="uk-UA" sz="2800" dirty="0" smtClean="0"/>
              <a:t>Тема «Порозрядне додавання й віднімання чисел». 2 кл.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714752"/>
            <a:ext cx="8186766" cy="3143248"/>
          </a:xfrm>
        </p:spPr>
        <p:txBody>
          <a:bodyPr>
            <a:normAutofit/>
          </a:bodyPr>
          <a:lstStyle/>
          <a:p>
            <a:pPr algn="just"/>
            <a:r>
              <a:rPr lang="uk-UA" sz="2400" dirty="0" smtClean="0"/>
              <a:t>Значення якого виразу ти поки що не вмієш обчислити? Чому? </a:t>
            </a:r>
          </a:p>
          <a:p>
            <a:pPr algn="just"/>
            <a:r>
              <a:rPr lang="uk-UA" sz="2400" dirty="0" smtClean="0"/>
              <a:t>Назви десятковий склад другого доданка? Чим він відрізняється від другого доданка в першому; у другому виразі?</a:t>
            </a:r>
          </a:p>
          <a:p>
            <a:pPr algn="just"/>
            <a:r>
              <a:rPr lang="uk-UA" sz="2400" dirty="0" smtClean="0"/>
              <a:t>Число якого розряду ми додавали в першому виразі; в другому виразі?</a:t>
            </a:r>
          </a:p>
          <a:p>
            <a:pPr algn="just"/>
            <a:r>
              <a:rPr lang="uk-UA" sz="2400" dirty="0" smtClean="0"/>
              <a:t>Як зміна другого доданка вплине на розв'язання?</a:t>
            </a:r>
            <a:endParaRPr lang="ru-RU" sz="2400" dirty="0" smtClean="0"/>
          </a:p>
          <a:p>
            <a:pPr algn="just"/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26976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/>
              <a:t>Формування нових знань та способів дії. Ознайомлення з новим матеріалом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8325544"/>
            <a:ext cx="8229600" cy="20356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136904" cy="266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4077072"/>
            <a:ext cx="896448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Перший доданок 51 – це 5 десятків та 1 одиниця.</a:t>
            </a:r>
          </a:p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Другий доданок 17 – це 1 десяток та 7 одиниць.</a:t>
            </a:r>
          </a:p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Десятки об'єднали з десятками – десятки додали до десятків:          5 д. + 1 д. = 6 д.</a:t>
            </a:r>
          </a:p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Одиниці об'єднали з одиницями – одиниці додали до одиниць:         1 + 7 = 8.</a:t>
            </a:r>
          </a:p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Одержали число, яке містить 6 десятків та 8 одиниць, - число 68.</a:t>
            </a:r>
          </a:p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uk-UA" sz="2400" dirty="0" smtClean="0"/>
              <a:t>Який висновок можна зробити?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/>
              <a:t>Формування нових знань та способів дії. Ознайомлення з новим матеріалом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8712968" cy="209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Додавання і віднімання двоцифрових чисел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EA8E5D-D1BD-42C3-80F0-97C7E5DB3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A9EA8E5D-D1BD-42C3-80F0-97C7E5DB3B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920CD3-BEF4-4125-AE9B-EF2DF0072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96920CD3-BEF4-4125-AE9B-EF2DF00725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50546E6-9FF0-4459-8042-D2F9195B8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850546E6-9FF0-4459-8042-D2F9195B8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D40E15D-F132-4108-8DAE-B9BCDBD26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8D40E15D-F132-4108-8DAE-B9BCDBD262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703BA2B-6F6B-4946-B4C1-A900436B8F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1703BA2B-6F6B-4946-B4C1-A900436B8F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00F7BD-79A3-4DF3-906B-578974CBE8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0100F7BD-79A3-4DF3-906B-578974CBE8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9AF73D-08B3-4230-B653-6A5F409CF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B79AF73D-08B3-4230-B653-6A5F409CFF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4C0C88-553C-49A0-8259-AFC1D14D2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264C0C88-553C-49A0-8259-AFC1D14D2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dirty="0" smtClean="0"/>
              <a:t>Формування нових знань та способів дії. Первинне закріплення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501008"/>
            <a:ext cx="8229600" cy="3043808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Нова дія виконується учнем за схемою, яка вимагає строгого дотримання орієнтувальної основи дії.</a:t>
            </a:r>
          </a:p>
          <a:p>
            <a:r>
              <a:rPr lang="uk-UA" sz="2400" dirty="0" smtClean="0"/>
              <a:t>Всі кроки дії промовляються учнем вголос.</a:t>
            </a:r>
          </a:p>
          <a:p>
            <a:r>
              <a:rPr lang="uk-UA" sz="2400" dirty="0" smtClean="0"/>
              <a:t>При коментуванні розв'язання, учні користуються </a:t>
            </a:r>
            <a:r>
              <a:rPr lang="uk-UA" sz="2400" dirty="0" err="1" smtClean="0"/>
              <a:t>памяткою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8676456" cy="165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000232" y="1857364"/>
          <a:ext cx="4857784" cy="44148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57784"/>
              </a:tblGrid>
              <a:tr h="36407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4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Урок в 2-му класі. Тема “ Запис розв'язання задачі виразом ” </a:t>
                      </a:r>
                      <a:endParaRPr lang="ru-RU" sz="200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892480" cy="796950"/>
          </a:xfrm>
        </p:spPr>
        <p:txBody>
          <a:bodyPr>
            <a:noAutofit/>
          </a:bodyPr>
          <a:lstStyle/>
          <a:p>
            <a:pPr lvl="0" algn="ctr">
              <a:lnSpc>
                <a:spcPct val="80000"/>
              </a:lnSpc>
            </a:pPr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Ознайомлення та засвоєння нового навчального матеріалу. Первинне закріплення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18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05620" y="2492896"/>
            <a:ext cx="3650556" cy="2737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3271</TotalTime>
  <Words>309</Words>
  <Application>Microsoft Office PowerPoint</Application>
  <PresentationFormat>Экран (4:3)</PresentationFormat>
  <Paragraphs>34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Формування нових знань та способів дії</vt:lpstr>
      <vt:lpstr>Формування нових знань та способів дії</vt:lpstr>
      <vt:lpstr>Формування нових знань та способів дії. Створення проблемної ситуації Тема «Порозрядне додавання й віднімання чисел». 2 кл.</vt:lpstr>
      <vt:lpstr>Формування нових знань та способів дії. Ознайомлення з новим матеріалом</vt:lpstr>
      <vt:lpstr>Формування нових знань та способів дії. Ознайомлення з новим матеріалом</vt:lpstr>
      <vt:lpstr>Додавання і віднімання двоцифрових чисел</vt:lpstr>
      <vt:lpstr>Формування нових знань та способів дії. Первинне закріплення</vt:lpstr>
      <vt:lpstr>Ознайомлення та засвоєння нового навчального матеріалу. Первинне закріплення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202</cp:revision>
  <dcterms:created xsi:type="dcterms:W3CDTF">2013-01-29T07:43:25Z</dcterms:created>
  <dcterms:modified xsi:type="dcterms:W3CDTF">2015-05-24T18:40:39Z</dcterms:modified>
</cp:coreProperties>
</file>