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29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CCFF"/>
    <a:srgbClr val="FF33CC"/>
    <a:srgbClr val="66FF33"/>
    <a:srgbClr val="00FF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60"/>
  </p:normalViewPr>
  <p:slideViewPr>
    <p:cSldViewPr>
      <p:cViewPr>
        <p:scale>
          <a:sx n="60" d="100"/>
          <a:sy n="60" d="100"/>
        </p:scale>
        <p:origin x="-7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Якими елементами доцільно доповнити календарно-тематичне планування уроків математики? Навіщо це потрібно вчителю?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3430469C-5B45-461C-866D-58495B6FB76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Чому потрібно визначати дидактичну задачу для кожного уроку?</a:t>
          </a:r>
          <a:endParaRPr lang="ru-RU" sz="1800" spc="-70" baseline="0" dirty="0"/>
        </a:p>
      </dgm:t>
    </dgm:pt>
    <dgm:pt modelId="{E8B94620-084C-45CE-B89C-A748BC747FC4}" type="parTrans" cxnId="{9D18BF58-DC3E-403B-95BD-E9E612F870E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DAEC5282-92D2-4595-87CC-BBD9814DFC53}" type="sibTrans" cxnId="{9D18BF58-DC3E-403B-95BD-E9E612F870E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Чому вивчення математики має великі можливості для розвитку пізнавальних процесів? Як можна впливати на розвиток уваги, мислення, мовлення?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Чому потрібно визначати загальну мету для серії уроків?</a:t>
          </a:r>
          <a:endParaRPr lang="ru-RU" sz="1800" spc="-7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Якими способами можна здійснювати виховний вплив на учнів на уроках математики?</a:t>
          </a:r>
          <a:endParaRPr lang="uk-UA" sz="1800" spc="-70" baseline="0" dirty="0" smtClean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Чому обов'язковим компонентом уроку є мотивація навчально-пізнавальної діяльності?</a:t>
          </a:r>
          <a:endParaRPr lang="uk-UA" sz="1800" spc="-70" baseline="0" dirty="0" smtClean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21DF8CB-5F07-40BA-813C-A2FC19669F42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У чому полягає мета актуалізації опорних знань та способів дії? Які види роботи можна застосовувати на цьому етапі?</a:t>
          </a:r>
          <a:endParaRPr lang="ru-RU" sz="1800" spc="-70" baseline="0" dirty="0"/>
        </a:p>
      </dgm:t>
    </dgm:pt>
    <dgm:pt modelId="{873CB093-4919-4204-984C-9019D21B305F}" type="parTrans" cxnId="{65B2CCC3-EF6B-4A83-B9CC-78D1A1BD0F5A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AB322C78-FE39-4787-8F17-CA1C31C0D5B5}" type="sibTrans" cxnId="{65B2CCC3-EF6B-4A83-B9CC-78D1A1BD0F5A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70" baseline="0" dirty="0" smtClean="0">
              <a:latin typeface="Times New Roman" pitchFamily="18" charset="0"/>
              <a:cs typeface="Times New Roman" pitchFamily="18" charset="0"/>
            </a:rPr>
            <a:t>Якими методами здійснюється формування нових знань та способів дії. Які засоби навчання можна використовувати?</a:t>
          </a: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-70" baseline="0" smtClean="0">
              <a:latin typeface="Times New Roman" pitchFamily="18" charset="0"/>
              <a:cs typeface="Times New Roman" pitchFamily="18" charset="0"/>
            </a:rPr>
            <a:t>Чому потрібний етап закріплення вивченого і формування вмінь і навичок? Які види роботи можна застосувати на цьому етапі?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10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10" custScaleX="215069" custScaleY="205668" custLinFactNeighborX="-21087" custLinFactNeighborY="-48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9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10" custScaleX="645762" custScaleY="284043" custLinFactX="-300000" custLinFactY="22970" custLinFactNeighborX="-364055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9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10" custScaleX="439821" custScaleY="214814" custLinFactNeighborX="-19899" custLinFactNeighborY="-62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9A856-7412-4D7F-9E18-5AF80C3BFD13}" type="pres">
      <dgm:prSet presAssocID="{E8B94620-084C-45CE-B89C-A748BC747FC4}" presName="Name25" presStyleLbl="parChTrans1D1" presStyleIdx="2" presStyleCnt="9"/>
      <dgm:spPr/>
      <dgm:t>
        <a:bodyPr/>
        <a:lstStyle/>
        <a:p>
          <a:endParaRPr lang="ru-RU"/>
        </a:p>
      </dgm:t>
    </dgm:pt>
    <dgm:pt modelId="{4E8DD8B3-1D8E-462C-842F-23EBF929FD02}" type="pres">
      <dgm:prSet presAssocID="{3430469C-5B45-461C-866D-58495B6FB768}" presName="node" presStyleCnt="0"/>
      <dgm:spPr/>
      <dgm:t>
        <a:bodyPr/>
        <a:lstStyle/>
        <a:p>
          <a:endParaRPr lang="ru-RU"/>
        </a:p>
      </dgm:t>
    </dgm:pt>
    <dgm:pt modelId="{914F2795-3886-40C5-923D-662828696E54}" type="pres">
      <dgm:prSet presAssocID="{3430469C-5B45-461C-866D-58495B6FB768}" presName="parentNode" presStyleLbl="node1" presStyleIdx="3" presStyleCnt="10" custScaleX="567009" custScaleY="260784" custLinFactY="17662" custLinFactNeighborX="-7134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84AB-C262-4866-95BD-31605E8CEE04}" type="pres">
      <dgm:prSet presAssocID="{3430469C-5B45-461C-866D-58495B6FB76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3" presStyleCnt="9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4" presStyleCnt="10" custScaleX="770556" custScaleY="316136" custLinFactX="200000" custLinFactY="-100000" custLinFactNeighborX="293829" custLinFactNeighborY="-1529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4" presStyleCnt="9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5" presStyleCnt="10" custScaleX="688900" custScaleY="252258" custLinFactX="200000" custLinFactNeighborX="264370" custLinFactNeighborY="-90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5" presStyleCnt="9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6" presStyleCnt="10" custScaleX="746573" custScaleY="388229" custLinFactX="200000" custLinFactY="100000" custLinFactNeighborX="244843" custLinFactNeighborY="1452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7B4B6-239C-4475-97A6-05B50B5B0DEE}" type="pres">
      <dgm:prSet presAssocID="{873CB093-4919-4204-984C-9019D21B305F}" presName="Name25" presStyleLbl="parChTrans1D1" presStyleIdx="6" presStyleCnt="9"/>
      <dgm:spPr/>
      <dgm:t>
        <a:bodyPr/>
        <a:lstStyle/>
        <a:p>
          <a:endParaRPr lang="ru-RU"/>
        </a:p>
      </dgm:t>
    </dgm:pt>
    <dgm:pt modelId="{671DF754-79E9-4849-A8E4-0B3CF0D32EEF}" type="pres">
      <dgm:prSet presAssocID="{F21DF8CB-5F07-40BA-813C-A2FC19669F42}" presName="node" presStyleCnt="0"/>
      <dgm:spPr/>
      <dgm:t>
        <a:bodyPr/>
        <a:lstStyle/>
        <a:p>
          <a:endParaRPr lang="ru-RU"/>
        </a:p>
      </dgm:t>
    </dgm:pt>
    <dgm:pt modelId="{FD99FAA3-C1A8-4026-9BF3-C44B017FFEE3}" type="pres">
      <dgm:prSet presAssocID="{F21DF8CB-5F07-40BA-813C-A2FC19669F42}" presName="parentNode" presStyleLbl="node1" presStyleIdx="7" presStyleCnt="10" custScaleX="680678" custScaleY="298071" custLinFactX="41901" custLinFactY="-87543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6B782-14EE-4D4B-8587-05BD6325C680}" type="pres">
      <dgm:prSet presAssocID="{F21DF8CB-5F07-40BA-813C-A2FC19669F4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7" presStyleCnt="9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8" presStyleCnt="10" custScaleX="553097" custScaleY="4314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8" presStyleCnt="9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9" presStyleCnt="10" custScaleX="530893" custScaleY="454632" custLinFactX="-200000" custLinFactY="-78279" custLinFactNeighborX="-231393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106472B-937B-4D97-BFFB-0854D2D8E4C9}" type="presOf" srcId="{61230914-E411-496F-8FF9-20F1836C95CC}" destId="{517435A2-9728-4C97-A0CA-EBF3CCBC97B9}" srcOrd="0" destOrd="0" presId="urn:microsoft.com/office/officeart/2005/8/layout/radial2"/>
    <dgm:cxn modelId="{65B2CCC3-EF6B-4A83-B9CC-78D1A1BD0F5A}" srcId="{61230914-E411-496F-8FF9-20F1836C95CC}" destId="{F21DF8CB-5F07-40BA-813C-A2FC19669F42}" srcOrd="6" destOrd="0" parTransId="{873CB093-4919-4204-984C-9019D21B305F}" sibTransId="{AB322C78-FE39-4787-8F17-CA1C31C0D5B5}"/>
    <dgm:cxn modelId="{54FD1455-608E-4F63-A4C5-457C51370EA6}" type="presOf" srcId="{C6A2650D-4592-450F-B12C-205BBA6DC16B}" destId="{24160CFB-9785-4F36-8FCF-3BE5E7FAF334}" srcOrd="0" destOrd="0" presId="urn:microsoft.com/office/officeart/2005/8/layout/radial2"/>
    <dgm:cxn modelId="{5D432530-41E1-438C-9726-C4AA60D82C69}" type="presOf" srcId="{01346AEA-7245-4334-8B22-FBEE0259D948}" destId="{33CAB849-1A6D-4304-842C-36E06967567F}" srcOrd="0" destOrd="0" presId="urn:microsoft.com/office/officeart/2005/8/layout/radial2"/>
    <dgm:cxn modelId="{6875A82F-9D05-49E0-B41B-83685ECBB35F}" srcId="{61230914-E411-496F-8FF9-20F1836C95CC}" destId="{4742ECFC-42DA-49EA-B76A-3982838904A1}" srcOrd="8" destOrd="0" parTransId="{BA568947-F2B3-46F0-A188-75CC8F331763}" sibTransId="{F66A293C-7E5E-41DF-AC19-FEBEFD98872C}"/>
    <dgm:cxn modelId="{DDA3FB0F-DCC7-43D4-800C-3E60714ECFCC}" type="presOf" srcId="{F21DF8CB-5F07-40BA-813C-A2FC19669F42}" destId="{FD99FAA3-C1A8-4026-9BF3-C44B017FFEE3}" srcOrd="0" destOrd="0" presId="urn:microsoft.com/office/officeart/2005/8/layout/radial2"/>
    <dgm:cxn modelId="{274D33F1-A193-49DC-AFD4-1246E750323D}" srcId="{61230914-E411-496F-8FF9-20F1836C95CC}" destId="{0E019FB5-439C-4B38-A23D-DA100B86E997}" srcOrd="3" destOrd="0" parTransId="{42A06D5D-24DE-46FC-B291-36ACC78F29A4}" sibTransId="{4C43BE77-F843-4343-AF1A-73F8147C15B9}"/>
    <dgm:cxn modelId="{9224A813-3A7F-4EB1-AB0C-228F48886743}" type="presOf" srcId="{3430469C-5B45-461C-866D-58495B6FB768}" destId="{914F2795-3886-40C5-923D-662828696E54}" srcOrd="0" destOrd="0" presId="urn:microsoft.com/office/officeart/2005/8/layout/radial2"/>
    <dgm:cxn modelId="{9E455C4D-74CE-49A4-819A-DAB1D5D819B6}" type="presOf" srcId="{620FB3FB-1FA8-42C7-8FBF-78BFDE65D5F0}" destId="{70F5BD76-5989-4032-94B3-558D2DDF0016}" srcOrd="0" destOrd="0" presId="urn:microsoft.com/office/officeart/2005/8/layout/radial2"/>
    <dgm:cxn modelId="{F609AD65-A029-4A08-A20F-15466D15CC2A}" type="presOf" srcId="{BA568947-F2B3-46F0-A188-75CC8F331763}" destId="{21DE704B-54BD-4A74-8961-1222F18D39D5}" srcOrd="0" destOrd="0" presId="urn:microsoft.com/office/officeart/2005/8/layout/radial2"/>
    <dgm:cxn modelId="{81CFE6AE-6331-46D9-88DC-0C80063A3522}" type="presOf" srcId="{0E019FB5-439C-4B38-A23D-DA100B86E997}" destId="{2B05C3DE-A3BE-4A97-9B99-8C391FDBFBEE}" srcOrd="0" destOrd="0" presId="urn:microsoft.com/office/officeart/2005/8/layout/radial2"/>
    <dgm:cxn modelId="{8650B9B3-0406-4ACF-ADBA-933CA472A707}" srcId="{61230914-E411-496F-8FF9-20F1836C95CC}" destId="{620FB3FB-1FA8-42C7-8FBF-78BFDE65D5F0}" srcOrd="7" destOrd="0" parTransId="{C6A2650D-4592-450F-B12C-205BBA6DC16B}" sibTransId="{B95ACB76-2121-4A52-887F-C25BE76497C4}"/>
    <dgm:cxn modelId="{F6E6C4F1-3D9F-409D-B1C4-4DE1A05887A9}" srcId="{61230914-E411-496F-8FF9-20F1836C95CC}" destId="{01346AEA-7245-4334-8B22-FBEE0259D948}" srcOrd="5" destOrd="0" parTransId="{B1EFA201-F789-4599-9DB0-477AB4902ECD}" sibTransId="{56ADA7DC-90D7-4A8B-A4B2-1DDEC85F4CCE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E452B8A4-5094-4FA5-82CA-0F3182E9364A}" type="presOf" srcId="{88F48A50-D5AF-4B10-9843-ED9B35349155}" destId="{B7B82133-1255-4D7C-9773-CDD7AC565850}" srcOrd="0" destOrd="0" presId="urn:microsoft.com/office/officeart/2005/8/layout/radial2"/>
    <dgm:cxn modelId="{8D44F199-F2C5-4F0B-9733-2291FF99B1B8}" type="presOf" srcId="{B1EFA201-F789-4599-9DB0-477AB4902ECD}" destId="{217D8D54-1A76-41BE-A06A-CE665989668E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B77ED155-B4BF-4110-BC8C-D80FDA55FA72}" type="presOf" srcId="{177E52B5-BCD9-4ADE-8576-B28C03A0AB9E}" destId="{1E80E229-5CC5-4013-A97A-A5072F2DB0B7}" srcOrd="0" destOrd="0" presId="urn:microsoft.com/office/officeart/2005/8/layout/radial2"/>
    <dgm:cxn modelId="{74B36461-9AFB-415E-B20C-70F14F5E3C06}" type="presOf" srcId="{9747C16B-5A0E-4F01-8F15-B107E19254FC}" destId="{2E62FA2E-99B9-41C6-B04F-C8F40ED9EF95}" srcOrd="0" destOrd="0" presId="urn:microsoft.com/office/officeart/2005/8/layout/radial2"/>
    <dgm:cxn modelId="{F32E8C98-CFAE-4FE2-9CC3-77EC33584946}" type="presOf" srcId="{4742ECFC-42DA-49EA-B76A-3982838904A1}" destId="{6FC95440-AED4-47D0-A870-9B2006FFCAB4}" srcOrd="0" destOrd="0" presId="urn:microsoft.com/office/officeart/2005/8/layout/radial2"/>
    <dgm:cxn modelId="{339C3739-C9A4-4EFB-B92A-96D105D869A7}" type="presOf" srcId="{E8B94620-084C-45CE-B89C-A748BC747FC4}" destId="{5189A856-7412-4D7F-9E18-5AF80C3BFD13}" srcOrd="0" destOrd="0" presId="urn:microsoft.com/office/officeart/2005/8/layout/radial2"/>
    <dgm:cxn modelId="{B219C93E-F1D0-417E-982F-C30D90B0F0E3}" type="presOf" srcId="{42A06D5D-24DE-46FC-B291-36ACC78F29A4}" destId="{780418A7-920D-49D0-984B-81E7C2C1F533}" srcOrd="0" destOrd="0" presId="urn:microsoft.com/office/officeart/2005/8/layout/radial2"/>
    <dgm:cxn modelId="{B1BDD251-E162-46CB-828E-DDED8EE65CB9}" type="presOf" srcId="{873CB093-4919-4204-984C-9019D21B305F}" destId="{55A7B4B6-239C-4475-97A6-05B50B5B0DEE}" srcOrd="0" destOrd="0" presId="urn:microsoft.com/office/officeart/2005/8/layout/radial2"/>
    <dgm:cxn modelId="{2BE40D74-AB34-429C-ABB1-763612D896E4}" type="presOf" srcId="{09321470-69F7-4A57-87BF-D382AAE46F15}" destId="{7B67D409-41C8-4462-B703-15295BDE973B}" srcOrd="0" destOrd="0" presId="urn:microsoft.com/office/officeart/2005/8/layout/radial2"/>
    <dgm:cxn modelId="{A0DF2F96-2EC1-4A46-B43F-C9AEE5780DFD}" type="presOf" srcId="{ED540CC3-7609-4CE3-B988-3303F8314054}" destId="{926359AF-7FCE-47A8-A4A2-867C9926BA9A}" srcOrd="0" destOrd="0" presId="urn:microsoft.com/office/officeart/2005/8/layout/radial2"/>
    <dgm:cxn modelId="{9D18BF58-DC3E-403B-95BD-E9E612F870EC}" srcId="{61230914-E411-496F-8FF9-20F1836C95CC}" destId="{3430469C-5B45-461C-866D-58495B6FB768}" srcOrd="2" destOrd="0" parTransId="{E8B94620-084C-45CE-B89C-A748BC747FC4}" sibTransId="{DAEC5282-92D2-4595-87CC-BBD9814DFC53}"/>
    <dgm:cxn modelId="{EDD34E4E-A136-4039-A868-B786309C03B0}" type="presOf" srcId="{575A2D70-1B91-4758-BA8F-3CF425C8FF8C}" destId="{38679AB5-E0F1-40D2-B5FE-1BF9C8A55EAD}" srcOrd="0" destOrd="0" presId="urn:microsoft.com/office/officeart/2005/8/layout/radial2"/>
    <dgm:cxn modelId="{F4D6DAE2-03ED-44A5-AB15-30203A2604BC}" srcId="{61230914-E411-496F-8FF9-20F1836C95CC}" destId="{177E52B5-BCD9-4ADE-8576-B28C03A0AB9E}" srcOrd="4" destOrd="0" parTransId="{ED540CC3-7609-4CE3-B988-3303F8314054}" sibTransId="{AABC196E-0946-480C-98FC-24B9B12E7E44}"/>
    <dgm:cxn modelId="{AFAAA013-4EA8-406B-8C17-C9553D7FB044}" type="presParOf" srcId="{517435A2-9728-4C97-A0CA-EBF3CCBC97B9}" destId="{3890A4CB-85FF-4F05-8C2A-97F650C50960}" srcOrd="0" destOrd="0" presId="urn:microsoft.com/office/officeart/2005/8/layout/radial2"/>
    <dgm:cxn modelId="{BA76C835-5A5C-43F4-99C8-BDCCC8AD3D6B}" type="presParOf" srcId="{3890A4CB-85FF-4F05-8C2A-97F650C50960}" destId="{1F70D46B-10A1-4CE4-846A-A1D410163204}" srcOrd="0" destOrd="0" presId="urn:microsoft.com/office/officeart/2005/8/layout/radial2"/>
    <dgm:cxn modelId="{6E04064D-B735-47FB-AD9D-70EA040DB291}" type="presParOf" srcId="{1F70D46B-10A1-4CE4-846A-A1D410163204}" destId="{D43D0A7A-A69D-4377-9419-126878B6DF65}" srcOrd="0" destOrd="0" presId="urn:microsoft.com/office/officeart/2005/8/layout/radial2"/>
    <dgm:cxn modelId="{82B8F9CC-1C9C-4982-AD57-04801221DE7C}" type="presParOf" srcId="{1F70D46B-10A1-4CE4-846A-A1D410163204}" destId="{604AB985-1F49-46AA-A08C-C88FE1AF056C}" srcOrd="1" destOrd="0" presId="urn:microsoft.com/office/officeart/2005/8/layout/radial2"/>
    <dgm:cxn modelId="{C6613840-57EA-42D6-90C3-B8B0CB5E9D90}" type="presParOf" srcId="{3890A4CB-85FF-4F05-8C2A-97F650C50960}" destId="{B7B82133-1255-4D7C-9773-CDD7AC565850}" srcOrd="1" destOrd="0" presId="urn:microsoft.com/office/officeart/2005/8/layout/radial2"/>
    <dgm:cxn modelId="{4A4F35C9-A2B1-40EE-A18B-4EB7F93BC148}" type="presParOf" srcId="{3890A4CB-85FF-4F05-8C2A-97F650C50960}" destId="{09B93B01-6E1E-4897-955B-1881155796B6}" srcOrd="2" destOrd="0" presId="urn:microsoft.com/office/officeart/2005/8/layout/radial2"/>
    <dgm:cxn modelId="{2C6ECD2E-67B7-4048-8944-89E395CDE709}" type="presParOf" srcId="{09B93B01-6E1E-4897-955B-1881155796B6}" destId="{38679AB5-E0F1-40D2-B5FE-1BF9C8A55EAD}" srcOrd="0" destOrd="0" presId="urn:microsoft.com/office/officeart/2005/8/layout/radial2"/>
    <dgm:cxn modelId="{8AECF0F2-22B2-4CEF-8C3B-6D1136A454A9}" type="presParOf" srcId="{09B93B01-6E1E-4897-955B-1881155796B6}" destId="{355589E8-269A-446E-826B-D0CEA345C5CD}" srcOrd="1" destOrd="0" presId="urn:microsoft.com/office/officeart/2005/8/layout/radial2"/>
    <dgm:cxn modelId="{C16C5E84-641D-406E-B22B-6E62775F326B}" type="presParOf" srcId="{3890A4CB-85FF-4F05-8C2A-97F650C50960}" destId="{7B67D409-41C8-4462-B703-15295BDE973B}" srcOrd="3" destOrd="0" presId="urn:microsoft.com/office/officeart/2005/8/layout/radial2"/>
    <dgm:cxn modelId="{AD4F4576-6473-42AA-85CF-257BF97FD3AC}" type="presParOf" srcId="{3890A4CB-85FF-4F05-8C2A-97F650C50960}" destId="{F586470D-EF85-49EE-B17C-778F327944AB}" srcOrd="4" destOrd="0" presId="urn:microsoft.com/office/officeart/2005/8/layout/radial2"/>
    <dgm:cxn modelId="{BC308FEC-947F-4DD5-AB4A-6C573E670DBA}" type="presParOf" srcId="{F586470D-EF85-49EE-B17C-778F327944AB}" destId="{2E62FA2E-99B9-41C6-B04F-C8F40ED9EF95}" srcOrd="0" destOrd="0" presId="urn:microsoft.com/office/officeart/2005/8/layout/radial2"/>
    <dgm:cxn modelId="{E19284FC-62AE-4F11-9AA1-B286B7A2FDE3}" type="presParOf" srcId="{F586470D-EF85-49EE-B17C-778F327944AB}" destId="{2F967FC5-8322-4AC3-9AD1-B6D008376512}" srcOrd="1" destOrd="0" presId="urn:microsoft.com/office/officeart/2005/8/layout/radial2"/>
    <dgm:cxn modelId="{A7F55722-C87B-4C59-83B4-166E4492B647}" type="presParOf" srcId="{3890A4CB-85FF-4F05-8C2A-97F650C50960}" destId="{5189A856-7412-4D7F-9E18-5AF80C3BFD13}" srcOrd="5" destOrd="0" presId="urn:microsoft.com/office/officeart/2005/8/layout/radial2"/>
    <dgm:cxn modelId="{B8FD667A-1F72-4E34-9014-4BEE74AFC9CA}" type="presParOf" srcId="{3890A4CB-85FF-4F05-8C2A-97F650C50960}" destId="{4E8DD8B3-1D8E-462C-842F-23EBF929FD02}" srcOrd="6" destOrd="0" presId="urn:microsoft.com/office/officeart/2005/8/layout/radial2"/>
    <dgm:cxn modelId="{4EE0B9B0-810C-4F2A-845B-2D5F7605894D}" type="presParOf" srcId="{4E8DD8B3-1D8E-462C-842F-23EBF929FD02}" destId="{914F2795-3886-40C5-923D-662828696E54}" srcOrd="0" destOrd="0" presId="urn:microsoft.com/office/officeart/2005/8/layout/radial2"/>
    <dgm:cxn modelId="{D6E4B65D-F250-40A1-978C-7C1B9D98D3C6}" type="presParOf" srcId="{4E8DD8B3-1D8E-462C-842F-23EBF929FD02}" destId="{980C84AB-C262-4866-95BD-31605E8CEE04}" srcOrd="1" destOrd="0" presId="urn:microsoft.com/office/officeart/2005/8/layout/radial2"/>
    <dgm:cxn modelId="{ECEEEA06-B7DB-4244-8FD7-244560DF8AC8}" type="presParOf" srcId="{3890A4CB-85FF-4F05-8C2A-97F650C50960}" destId="{780418A7-920D-49D0-984B-81E7C2C1F533}" srcOrd="7" destOrd="0" presId="urn:microsoft.com/office/officeart/2005/8/layout/radial2"/>
    <dgm:cxn modelId="{E7F42912-E130-4674-8863-4AB70F9199D0}" type="presParOf" srcId="{3890A4CB-85FF-4F05-8C2A-97F650C50960}" destId="{850773E5-7A1B-458F-86F8-DB6CC37ABFF1}" srcOrd="8" destOrd="0" presId="urn:microsoft.com/office/officeart/2005/8/layout/radial2"/>
    <dgm:cxn modelId="{CE479CC0-2AD1-4C99-A407-EC0672C83691}" type="presParOf" srcId="{850773E5-7A1B-458F-86F8-DB6CC37ABFF1}" destId="{2B05C3DE-A3BE-4A97-9B99-8C391FDBFBEE}" srcOrd="0" destOrd="0" presId="urn:microsoft.com/office/officeart/2005/8/layout/radial2"/>
    <dgm:cxn modelId="{5BF21198-0730-4B21-B8DA-91E1DC5FF7E5}" type="presParOf" srcId="{850773E5-7A1B-458F-86F8-DB6CC37ABFF1}" destId="{55E3D1E2-FA68-4D38-B45A-3FB72BFD2484}" srcOrd="1" destOrd="0" presId="urn:microsoft.com/office/officeart/2005/8/layout/radial2"/>
    <dgm:cxn modelId="{260A99D9-DC00-4D3F-85B8-E4FF2EE8C3E8}" type="presParOf" srcId="{3890A4CB-85FF-4F05-8C2A-97F650C50960}" destId="{926359AF-7FCE-47A8-A4A2-867C9926BA9A}" srcOrd="9" destOrd="0" presId="urn:microsoft.com/office/officeart/2005/8/layout/radial2"/>
    <dgm:cxn modelId="{CFEE107B-682C-4126-9B17-4A5CF251434F}" type="presParOf" srcId="{3890A4CB-85FF-4F05-8C2A-97F650C50960}" destId="{271AD231-2C1A-420B-9DC7-2180E57C0953}" srcOrd="10" destOrd="0" presId="urn:microsoft.com/office/officeart/2005/8/layout/radial2"/>
    <dgm:cxn modelId="{654AF179-DD3C-42F7-8571-56795E28D37F}" type="presParOf" srcId="{271AD231-2C1A-420B-9DC7-2180E57C0953}" destId="{1E80E229-5CC5-4013-A97A-A5072F2DB0B7}" srcOrd="0" destOrd="0" presId="urn:microsoft.com/office/officeart/2005/8/layout/radial2"/>
    <dgm:cxn modelId="{FBA27933-AC71-4CCF-A601-92DAD46BE778}" type="presParOf" srcId="{271AD231-2C1A-420B-9DC7-2180E57C0953}" destId="{F8513A5A-5201-47E3-A8EE-343BA9B9AD69}" srcOrd="1" destOrd="0" presId="urn:microsoft.com/office/officeart/2005/8/layout/radial2"/>
    <dgm:cxn modelId="{D1570451-09CF-443E-A83D-4D4BD5F901F7}" type="presParOf" srcId="{3890A4CB-85FF-4F05-8C2A-97F650C50960}" destId="{217D8D54-1A76-41BE-A06A-CE665989668E}" srcOrd="11" destOrd="0" presId="urn:microsoft.com/office/officeart/2005/8/layout/radial2"/>
    <dgm:cxn modelId="{A1B7FFE3-377F-45EF-8CF0-F235AB603D8A}" type="presParOf" srcId="{3890A4CB-85FF-4F05-8C2A-97F650C50960}" destId="{8CC17502-C6E8-4394-A9C5-BBD50CDA0FC2}" srcOrd="12" destOrd="0" presId="urn:microsoft.com/office/officeart/2005/8/layout/radial2"/>
    <dgm:cxn modelId="{A04EE4EA-14E0-4F14-BDA8-9825489681F2}" type="presParOf" srcId="{8CC17502-C6E8-4394-A9C5-BBD50CDA0FC2}" destId="{33CAB849-1A6D-4304-842C-36E06967567F}" srcOrd="0" destOrd="0" presId="urn:microsoft.com/office/officeart/2005/8/layout/radial2"/>
    <dgm:cxn modelId="{1A102E8E-2FE8-41E9-B335-6B6FF4559479}" type="presParOf" srcId="{8CC17502-C6E8-4394-A9C5-BBD50CDA0FC2}" destId="{56FB0C8A-12DE-4DD2-9A5E-C11DA5A6D98E}" srcOrd="1" destOrd="0" presId="urn:microsoft.com/office/officeart/2005/8/layout/radial2"/>
    <dgm:cxn modelId="{F8B1154E-F724-4E99-BFA1-BA83721B650A}" type="presParOf" srcId="{3890A4CB-85FF-4F05-8C2A-97F650C50960}" destId="{55A7B4B6-239C-4475-97A6-05B50B5B0DEE}" srcOrd="13" destOrd="0" presId="urn:microsoft.com/office/officeart/2005/8/layout/radial2"/>
    <dgm:cxn modelId="{DAC2B982-287A-42D4-8D52-BA967F8611A1}" type="presParOf" srcId="{3890A4CB-85FF-4F05-8C2A-97F650C50960}" destId="{671DF754-79E9-4849-A8E4-0B3CF0D32EEF}" srcOrd="14" destOrd="0" presId="urn:microsoft.com/office/officeart/2005/8/layout/radial2"/>
    <dgm:cxn modelId="{BDD0F126-40ED-4972-9F04-AAD53BFEA59C}" type="presParOf" srcId="{671DF754-79E9-4849-A8E4-0B3CF0D32EEF}" destId="{FD99FAA3-C1A8-4026-9BF3-C44B017FFEE3}" srcOrd="0" destOrd="0" presId="urn:microsoft.com/office/officeart/2005/8/layout/radial2"/>
    <dgm:cxn modelId="{8122BCAD-BF49-40BD-AF8E-07FDF0F8F31B}" type="presParOf" srcId="{671DF754-79E9-4849-A8E4-0B3CF0D32EEF}" destId="{7536B782-14EE-4D4B-8587-05BD6325C680}" srcOrd="1" destOrd="0" presId="urn:microsoft.com/office/officeart/2005/8/layout/radial2"/>
    <dgm:cxn modelId="{1145C726-36AE-4D41-BEA3-D68E2F05C63E}" type="presParOf" srcId="{3890A4CB-85FF-4F05-8C2A-97F650C50960}" destId="{24160CFB-9785-4F36-8FCF-3BE5E7FAF334}" srcOrd="15" destOrd="0" presId="urn:microsoft.com/office/officeart/2005/8/layout/radial2"/>
    <dgm:cxn modelId="{B00F9E19-F901-4103-A1F3-6452BBCEABC4}" type="presParOf" srcId="{3890A4CB-85FF-4F05-8C2A-97F650C50960}" destId="{9C37B37E-0B08-41BF-8B41-5AB3B8695ACB}" srcOrd="16" destOrd="0" presId="urn:microsoft.com/office/officeart/2005/8/layout/radial2"/>
    <dgm:cxn modelId="{522D4DEE-BCF2-48D3-B9C3-54235A327362}" type="presParOf" srcId="{9C37B37E-0B08-41BF-8B41-5AB3B8695ACB}" destId="{70F5BD76-5989-4032-94B3-558D2DDF0016}" srcOrd="0" destOrd="0" presId="urn:microsoft.com/office/officeart/2005/8/layout/radial2"/>
    <dgm:cxn modelId="{B2046844-2393-4E97-A358-0D9FAFAF106D}" type="presParOf" srcId="{9C37B37E-0B08-41BF-8B41-5AB3B8695ACB}" destId="{7F442250-5913-4924-9E9C-F5A1A3A4C59C}" srcOrd="1" destOrd="0" presId="urn:microsoft.com/office/officeart/2005/8/layout/radial2"/>
    <dgm:cxn modelId="{717F528F-FC18-49BC-801E-354EDAC7AC5E}" type="presParOf" srcId="{3890A4CB-85FF-4F05-8C2A-97F650C50960}" destId="{21DE704B-54BD-4A74-8961-1222F18D39D5}" srcOrd="17" destOrd="0" presId="urn:microsoft.com/office/officeart/2005/8/layout/radial2"/>
    <dgm:cxn modelId="{80267592-0FCE-4759-A1D8-94179721E7DA}" type="presParOf" srcId="{3890A4CB-85FF-4F05-8C2A-97F650C50960}" destId="{6B10B437-283F-4A40-8C3A-A2BAB757EBAA}" srcOrd="18" destOrd="0" presId="urn:microsoft.com/office/officeart/2005/8/layout/radial2"/>
    <dgm:cxn modelId="{B625B2F7-1D7B-42CD-A80E-965C379D03FF}" type="presParOf" srcId="{6B10B437-283F-4A40-8C3A-A2BAB757EBAA}" destId="{6FC95440-AED4-47D0-A870-9B2006FFCAB4}" srcOrd="0" destOrd="0" presId="urn:microsoft.com/office/officeart/2005/8/layout/radial2"/>
    <dgm:cxn modelId="{7CA6393C-C19B-422E-8C5C-EF70CC98C500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5902924">
          <a:off x="1592501" y="3178294"/>
          <a:ext cx="282670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282670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440943">
          <a:off x="1915424" y="3506478"/>
          <a:ext cx="1567454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1567454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7B4B6-239C-4475-97A6-05B50B5B0DEE}">
      <dsp:nvSpPr>
        <dsp:cNvPr id="0" name=""/>
        <dsp:cNvSpPr/>
      </dsp:nvSpPr>
      <dsp:spPr>
        <a:xfrm rot="459352">
          <a:off x="2097835" y="2878572"/>
          <a:ext cx="1567888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1567888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242724">
          <a:off x="1984603" y="3506425"/>
          <a:ext cx="3720245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3720245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1307417">
          <a:off x="2098503" y="2558593"/>
          <a:ext cx="3492365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3492365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470377">
          <a:off x="1998645" y="1988526"/>
          <a:ext cx="3969069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3969069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9A856-7412-4D7F-9E18-5AF80C3BFD13}">
      <dsp:nvSpPr>
        <dsp:cNvPr id="0" name=""/>
        <dsp:cNvSpPr/>
      </dsp:nvSpPr>
      <dsp:spPr>
        <a:xfrm rot="20456944">
          <a:off x="2077186" y="2462921"/>
          <a:ext cx="1009195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1009195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19085792">
          <a:off x="1834652" y="1753446"/>
          <a:ext cx="2112952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2112952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6017693">
          <a:off x="1252515" y="1924409"/>
          <a:ext cx="1007993" cy="16655"/>
        </a:xfrm>
        <a:custGeom>
          <a:avLst/>
          <a:gdLst/>
          <a:ahLst/>
          <a:cxnLst/>
          <a:rect l="0" t="0" r="0" b="0"/>
          <a:pathLst>
            <a:path>
              <a:moveTo>
                <a:pt x="0" y="8327"/>
              </a:moveTo>
              <a:lnTo>
                <a:pt x="1007993" y="832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677174" y="1420189"/>
          <a:ext cx="1876544" cy="17945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0" y="-57367"/>
          <a:ext cx="3380685" cy="1487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Якими елементами доцільно доповнити календарно-тематичне планування уроків математики? Навіщо це потрібно вчителю?</a:t>
          </a:r>
          <a:endParaRPr lang="ru-RU" sz="1800" kern="1200" spc="-70" baseline="0" dirty="0"/>
        </a:p>
      </dsp:txBody>
      <dsp:txXfrm>
        <a:off x="0" y="-57367"/>
        <a:ext cx="3380685" cy="1487018"/>
      </dsp:txXfrm>
    </dsp:sp>
    <dsp:sp modelId="{2E62FA2E-99B9-41C6-B04F-C8F40ED9EF95}">
      <dsp:nvSpPr>
        <dsp:cNvPr id="0" name=""/>
        <dsp:cNvSpPr/>
      </dsp:nvSpPr>
      <dsp:spPr>
        <a:xfrm>
          <a:off x="3076532" y="0"/>
          <a:ext cx="2302545" cy="11245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Чому потрібно визначати загальну мету для серії уроків?</a:t>
          </a:r>
          <a:endParaRPr lang="ru-RU" sz="1800" kern="1200" spc="-70" baseline="0" dirty="0"/>
        </a:p>
      </dsp:txBody>
      <dsp:txXfrm>
        <a:off x="3076532" y="0"/>
        <a:ext cx="2302545" cy="1124591"/>
      </dsp:txXfrm>
    </dsp:sp>
    <dsp:sp modelId="{914F2795-3886-40C5-923D-662828696E54}">
      <dsp:nvSpPr>
        <dsp:cNvPr id="0" name=""/>
        <dsp:cNvSpPr/>
      </dsp:nvSpPr>
      <dsp:spPr>
        <a:xfrm>
          <a:off x="2761439" y="1214056"/>
          <a:ext cx="2968398" cy="13652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Чому потрібно визначати дидактичну задачу для кожного уроку?</a:t>
          </a:r>
          <a:endParaRPr lang="ru-RU" sz="1800" kern="1200" spc="-70" baseline="0" dirty="0"/>
        </a:p>
      </dsp:txBody>
      <dsp:txXfrm>
        <a:off x="2761439" y="1214056"/>
        <a:ext cx="2968398" cy="1365253"/>
      </dsp:txXfrm>
    </dsp:sp>
    <dsp:sp modelId="{2B05C3DE-A3BE-4A97-9B99-8C391FDBFBEE}">
      <dsp:nvSpPr>
        <dsp:cNvPr id="0" name=""/>
        <dsp:cNvSpPr/>
      </dsp:nvSpPr>
      <dsp:spPr>
        <a:xfrm>
          <a:off x="5395778" y="0"/>
          <a:ext cx="4034005" cy="16550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Чому вивчення математики має великі можливості для розвитку пізнавальних процесів? Як можна впливати на розвиток уваги, мислення, мовлення?</a:t>
          </a:r>
          <a:endParaRPr lang="ru-RU" sz="1800" kern="1200" spc="-70" baseline="0" dirty="0"/>
        </a:p>
      </dsp:txBody>
      <dsp:txXfrm>
        <a:off x="5395778" y="0"/>
        <a:ext cx="4034005" cy="1655031"/>
      </dsp:txXfrm>
    </dsp:sp>
    <dsp:sp modelId="{1E80E229-5CC5-4013-A97A-A5072F2DB0B7}">
      <dsp:nvSpPr>
        <dsp:cNvPr id="0" name=""/>
        <dsp:cNvSpPr/>
      </dsp:nvSpPr>
      <dsp:spPr>
        <a:xfrm>
          <a:off x="5537510" y="1608343"/>
          <a:ext cx="3606520" cy="13206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Якими способами можна здійснювати виховний вплив на учнів на уроках математики?</a:t>
          </a:r>
          <a:endParaRPr lang="uk-UA" sz="1800" kern="1200" spc="-70" baseline="0" dirty="0" smtClean="0"/>
        </a:p>
      </dsp:txBody>
      <dsp:txXfrm>
        <a:off x="5537510" y="1608343"/>
        <a:ext cx="3606520" cy="1320617"/>
      </dsp:txXfrm>
    </dsp:sp>
    <dsp:sp modelId="{33CAB849-1A6D-4304-842C-36E06967567F}">
      <dsp:nvSpPr>
        <dsp:cNvPr id="0" name=""/>
        <dsp:cNvSpPr/>
      </dsp:nvSpPr>
      <dsp:spPr>
        <a:xfrm>
          <a:off x="5210975" y="3754029"/>
          <a:ext cx="3908449" cy="2032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Чому обов'язковим компонентом уроку є мотивація навчально-пізнавальної діяльності?</a:t>
          </a:r>
          <a:endParaRPr lang="uk-UA" sz="1800" kern="1200" spc="-70" baseline="0" dirty="0" smtClean="0"/>
        </a:p>
      </dsp:txBody>
      <dsp:txXfrm>
        <a:off x="5210975" y="3754029"/>
        <a:ext cx="3908449" cy="2032451"/>
      </dsp:txXfrm>
    </dsp:sp>
    <dsp:sp modelId="{FD99FAA3-C1A8-4026-9BF3-C44B017FFEE3}">
      <dsp:nvSpPr>
        <dsp:cNvPr id="0" name=""/>
        <dsp:cNvSpPr/>
      </dsp:nvSpPr>
      <dsp:spPr>
        <a:xfrm>
          <a:off x="3580293" y="2440069"/>
          <a:ext cx="3563477" cy="15604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У чому полягає мета актуалізації опорних знань та способів дії? Які види роботи можна застосовувати на цьому етапі?</a:t>
          </a:r>
          <a:endParaRPr lang="ru-RU" sz="1800" kern="1200" spc="-70" baseline="0" dirty="0"/>
        </a:p>
      </dsp:txBody>
      <dsp:txXfrm>
        <a:off x="3580293" y="2440069"/>
        <a:ext cx="3563477" cy="1560457"/>
      </dsp:txXfrm>
    </dsp:sp>
    <dsp:sp modelId="{70F5BD76-5989-4032-94B3-558D2DDF0016}">
      <dsp:nvSpPr>
        <dsp:cNvPr id="0" name=""/>
        <dsp:cNvSpPr/>
      </dsp:nvSpPr>
      <dsp:spPr>
        <a:xfrm>
          <a:off x="2818639" y="3732649"/>
          <a:ext cx="2895566" cy="22587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70" baseline="0" dirty="0" smtClean="0">
              <a:latin typeface="Times New Roman" pitchFamily="18" charset="0"/>
              <a:cs typeface="Times New Roman" pitchFamily="18" charset="0"/>
            </a:rPr>
            <a:t>Якими методами здійснюється формування нових знань та способів дії. Які засоби навчання можна використовувати?</a:t>
          </a:r>
        </a:p>
      </dsp:txBody>
      <dsp:txXfrm>
        <a:off x="2818639" y="3732649"/>
        <a:ext cx="2895566" cy="2258768"/>
      </dsp:txXfrm>
    </dsp:sp>
    <dsp:sp modelId="{6FC95440-AED4-47D0-A870-9B2006FFCAB4}">
      <dsp:nvSpPr>
        <dsp:cNvPr id="0" name=""/>
        <dsp:cNvSpPr/>
      </dsp:nvSpPr>
      <dsp:spPr>
        <a:xfrm>
          <a:off x="149601" y="3317085"/>
          <a:ext cx="2779324" cy="23800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-70" baseline="0" smtClean="0">
              <a:latin typeface="Times New Roman" pitchFamily="18" charset="0"/>
              <a:cs typeface="Times New Roman" pitchFamily="18" charset="0"/>
            </a:rPr>
            <a:t>Чому потрібний етап закріплення вивченого і формування вмінь і навичок? Які види роботи можна застосувати на цьому етапі?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49601" y="3317085"/>
        <a:ext cx="2779324" cy="238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274A-7586-48EA-8C80-3E9B45F93D68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70DD-C33D-4643-AA28-FB8FA7BA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086E974-AED8-4228-A989-5747C37F709C}" type="datetimeFigureOut">
              <a:rPr lang="ru-RU" smtClean="0"/>
              <a:pPr/>
              <a:t>21.06.2016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D72BA2-C5BF-4821-BDB4-6008A1CD75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00108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500" fill="hold"/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89A856-7412-4D7F-9E18-5AF80C3BF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F2795-3886-40C5-923D-662828696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1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500" fill="hold"/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A7B4B6-239C-4475-97A6-05B50B5B0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99FAA3-C1A8-4026-9BF3-C44B017F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Graphic spid="6" grpId="1" uiExpand="1">
        <p:bldSub>
          <a:bldDgm bld="lvlOne"/>
        </p:bldSub>
      </p:bldGraphic>
      <p:bldGraphic spid="6" grpId="2" uiExpand="1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41160a7bdd89c30fd9b61d3ab76cc92a30b68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3258</TotalTime>
  <Words>133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2. Сучасний урок математики в початковій школі</dc:title>
  <dc:creator>Admin</dc:creator>
  <cp:lastModifiedBy>Marinochka</cp:lastModifiedBy>
  <cp:revision>200</cp:revision>
  <dcterms:created xsi:type="dcterms:W3CDTF">2013-01-29T07:43:25Z</dcterms:created>
  <dcterms:modified xsi:type="dcterms:W3CDTF">2016-06-21T20:36:20Z</dcterms:modified>
</cp:coreProperties>
</file>