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264" r:id="rId2"/>
    <p:sldId id="265" r:id="rId3"/>
    <p:sldId id="262" r:id="rId4"/>
  </p:sldIdLst>
  <p:sldSz cx="9144000" cy="6858000" type="screen4x3"/>
  <p:notesSz cx="6858000" cy="9144000"/>
  <p:custDataLst>
    <p:tags r:id="rId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9900"/>
    <a:srgbClr val="FFCCFF"/>
    <a:srgbClr val="FF33CC"/>
    <a:srgbClr val="66FF33"/>
    <a:srgbClr val="00FFFF"/>
    <a:srgbClr val="00CC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58" autoAdjust="0"/>
    <p:restoredTop sz="94660"/>
  </p:normalViewPr>
  <p:slideViewPr>
    <p:cSldViewPr>
      <p:cViewPr>
        <p:scale>
          <a:sx n="60" d="100"/>
          <a:sy n="60" d="100"/>
        </p:scale>
        <p:origin x="-462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19F05C4-04D8-48EB-9DD1-67F29BDD4488}" type="doc">
      <dgm:prSet loTypeId="urn:microsoft.com/office/officeart/2005/8/layout/process1" loCatId="process" qsTypeId="urn:microsoft.com/office/officeart/2005/8/quickstyle/simple3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84E6FFF7-A585-45D5-A57C-6606CA8ED94B}">
      <dgm:prSet phldrT="[Текст]" custT="1"/>
      <dgm:spPr/>
      <dgm:t>
        <a:bodyPr/>
        <a:lstStyle/>
        <a:p>
          <a:pPr algn="just">
            <a:spcBef>
              <a:spcPts val="0"/>
            </a:spcBef>
            <a:spcAft>
              <a:spcPts val="0"/>
            </a:spcAft>
          </a:pPr>
          <a:r>
            <a:rPr lang="uk-UA" sz="2400" b="1" dirty="0" smtClean="0">
              <a:latin typeface="Times New Roman" pitchFamily="18" charset="0"/>
              <a:cs typeface="Times New Roman" pitchFamily="18" charset="0"/>
            </a:rPr>
            <a:t>Мета етапу: </a:t>
          </a:r>
        </a:p>
        <a:p>
          <a:pPr algn="l">
            <a:spcBef>
              <a:spcPts val="0"/>
            </a:spcBef>
            <a:spcAft>
              <a:spcPts val="0"/>
            </a:spcAft>
          </a:pPr>
          <a:endParaRPr lang="ru-RU" sz="2400" b="1" dirty="0" smtClean="0">
            <a:latin typeface="Times New Roman" pitchFamily="18" charset="0"/>
            <a:cs typeface="Times New Roman" pitchFamily="18" charset="0"/>
          </a:endParaRPr>
        </a:p>
        <a:p>
          <a:pPr algn="l">
            <a:spcBef>
              <a:spcPts val="0"/>
            </a:spcBef>
            <a:spcAft>
              <a:spcPts val="0"/>
            </a:spcAft>
          </a:pPr>
          <a:endParaRPr lang="ru-RU" sz="2400" b="1" dirty="0" smtClean="0">
            <a:latin typeface="Times New Roman" pitchFamily="18" charset="0"/>
            <a:cs typeface="Times New Roman" pitchFamily="18" charset="0"/>
          </a:endParaRPr>
        </a:p>
        <a:p>
          <a:pPr algn="l">
            <a:spcBef>
              <a:spcPts val="0"/>
            </a:spcBef>
            <a:spcAft>
              <a:spcPts val="0"/>
            </a:spcAft>
          </a:pP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039E402E-4C1B-4FF7-9CA2-A7B5A043DA25}" type="parTrans" cxnId="{BD010213-8268-4DED-8176-75240D7C2B47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6E94957A-8ABE-4ECA-AA48-714EB896D5DE}" type="sibTrans" cxnId="{BD010213-8268-4DED-8176-75240D7C2B47}">
      <dgm:prSet custT="1"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F80D65DE-6523-4BD3-B3CF-D18901DF2D10}">
      <dgm:prSet phldrT="[Текст]" custT="1"/>
      <dgm:spPr/>
      <dgm:t>
        <a:bodyPr/>
        <a:lstStyle/>
        <a:p>
          <a:pPr algn="just">
            <a:spcBef>
              <a:spcPts val="0"/>
            </a:spcBef>
            <a:spcAft>
              <a:spcPts val="0"/>
            </a:spcAft>
          </a:pPr>
          <a:r>
            <a:rPr lang="uk-UA" sz="2400" dirty="0" smtClean="0"/>
            <a:t>підведення підсумку уроку, організація рефлексії діяльності, а головне – визначення внеску уроку в розвиток дитини. 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0DB42C83-2095-4981-9D9E-9666FD371158}" type="parTrans" cxnId="{F21031FC-2827-428D-89F7-3020D6C98B06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919D825D-DD27-440F-953E-8E785AA7F54A}" type="sibTrans" cxnId="{F21031FC-2827-428D-89F7-3020D6C98B06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7C5C4936-AA74-4630-B505-504E7F862EA5}">
      <dgm:prSet phldrT="[Текст]" custT="1"/>
      <dgm:spPr/>
      <dgm:t>
        <a:bodyPr/>
        <a:lstStyle/>
        <a:p>
          <a:pPr algn="l">
            <a:spcBef>
              <a:spcPts val="0"/>
            </a:spcBef>
            <a:spcAft>
              <a:spcPts val="0"/>
            </a:spcAft>
          </a:pPr>
          <a:r>
            <a:rPr lang="uk-UA" sz="2400" b="1" dirty="0" smtClean="0"/>
            <a:t>Оцінювання учнями власної діяльності на уроці, індивідуальних досягнень</a:t>
          </a:r>
          <a:endParaRPr lang="ru-RU" sz="2400" b="1" dirty="0" smtClean="0"/>
        </a:p>
        <a:p>
          <a:pPr algn="l">
            <a:spcBef>
              <a:spcPts val="0"/>
            </a:spcBef>
            <a:spcAft>
              <a:spcPts val="0"/>
            </a:spcAft>
          </a:pP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D447BBF2-2541-4219-ACDC-7F25986867F2}" type="parTrans" cxnId="{F1623616-DC5F-4034-8CC3-7E885C4B99BA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99DD58E2-B801-4D59-B14D-3B42DFCC0AE0}" type="sibTrans" cxnId="{F1623616-DC5F-4034-8CC3-7E885C4B99BA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C548270F-F73F-426E-A258-633D89983DAF}">
      <dgm:prSet phldrT="[Текст]" custT="1"/>
      <dgm:spPr/>
      <dgm:t>
        <a:bodyPr/>
        <a:lstStyle/>
        <a:p>
          <a:pPr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dirty="0" smtClean="0"/>
            <a:t>«Я знаю, що...», 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EB1B96D0-4790-4F59-9500-0B3DEB44CBBD}" type="parTrans" cxnId="{DE521608-19F3-4B04-BE44-FC083ACDB0E3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1E12F336-899F-4F74-B739-89C61F52094C}" type="sibTrans" cxnId="{DE521608-19F3-4B04-BE44-FC083ACDB0E3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ru-RU" sz="2400"/>
        </a:p>
      </dgm:t>
    </dgm:pt>
    <dgm:pt modelId="{47FEC701-7BAB-4034-A464-8814168FEED2}">
      <dgm:prSet phldrT="[Текст]" custT="1"/>
      <dgm:spPr/>
      <dgm:t>
        <a:bodyPr/>
        <a:lstStyle/>
        <a:p>
          <a:pPr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dirty="0" smtClean="0"/>
            <a:t>«Я можу пояснити…», 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869E83F0-A520-490F-93C6-F83D322F5EA8}" type="parTrans" cxnId="{69D01CB2-9101-48B1-8069-A436E63BB67D}">
      <dgm:prSet/>
      <dgm:spPr/>
      <dgm:t>
        <a:bodyPr/>
        <a:lstStyle/>
        <a:p>
          <a:endParaRPr lang="ru-RU"/>
        </a:p>
      </dgm:t>
    </dgm:pt>
    <dgm:pt modelId="{FA02CEE2-B769-41F4-B02F-CCFCC661E981}" type="sibTrans" cxnId="{69D01CB2-9101-48B1-8069-A436E63BB67D}">
      <dgm:prSet/>
      <dgm:spPr/>
      <dgm:t>
        <a:bodyPr/>
        <a:lstStyle/>
        <a:p>
          <a:endParaRPr lang="ru-RU"/>
        </a:p>
      </dgm:t>
    </dgm:pt>
    <dgm:pt modelId="{EF17E152-A654-409F-A1A2-F3D28EE02195}">
      <dgm:prSet phldrT="[Текст]" custT="1"/>
      <dgm:spPr/>
      <dgm:t>
        <a:bodyPr/>
        <a:lstStyle/>
        <a:p>
          <a:pPr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dirty="0" smtClean="0"/>
            <a:t>«Я розумію…», 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3ED45FB9-F2F7-469E-8696-D0244665576D}" type="parTrans" cxnId="{F0274FEA-B1A9-4401-949B-BFF371470D14}">
      <dgm:prSet/>
      <dgm:spPr/>
      <dgm:t>
        <a:bodyPr/>
        <a:lstStyle/>
        <a:p>
          <a:endParaRPr lang="ru-RU"/>
        </a:p>
      </dgm:t>
    </dgm:pt>
    <dgm:pt modelId="{0B8BAA68-847E-4362-84D8-971543BAB1B2}" type="sibTrans" cxnId="{F0274FEA-B1A9-4401-949B-BFF371470D14}">
      <dgm:prSet/>
      <dgm:spPr/>
      <dgm:t>
        <a:bodyPr/>
        <a:lstStyle/>
        <a:p>
          <a:endParaRPr lang="ru-RU"/>
        </a:p>
      </dgm:t>
    </dgm:pt>
    <dgm:pt modelId="{B5B7E035-5DBA-47EF-8FFB-3561C9DA9209}">
      <dgm:prSet phldrT="[Текст]" custT="1"/>
      <dgm:spPr/>
      <dgm:t>
        <a:bodyPr/>
        <a:lstStyle/>
        <a:p>
          <a:pPr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dirty="0" smtClean="0"/>
            <a:t>«Я знаю, як це зробити…», «Я вмію це зробити...», 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8900B4CC-4095-46A3-9BC0-20D87C0D1E65}" type="parTrans" cxnId="{32774321-CCD1-4E1D-AC9D-7985FA1903D1}">
      <dgm:prSet/>
      <dgm:spPr/>
      <dgm:t>
        <a:bodyPr/>
        <a:lstStyle/>
        <a:p>
          <a:endParaRPr lang="ru-RU"/>
        </a:p>
      </dgm:t>
    </dgm:pt>
    <dgm:pt modelId="{9778B249-E167-44F7-9763-1B437941D820}" type="sibTrans" cxnId="{32774321-CCD1-4E1D-AC9D-7985FA1903D1}">
      <dgm:prSet/>
      <dgm:spPr/>
      <dgm:t>
        <a:bodyPr/>
        <a:lstStyle/>
        <a:p>
          <a:endParaRPr lang="ru-RU"/>
        </a:p>
      </dgm:t>
    </dgm:pt>
    <dgm:pt modelId="{FE823B6B-39E8-4562-B9A3-C6F912439878}">
      <dgm:prSet phldrT="[Текст]" custT="1"/>
      <dgm:spPr/>
      <dgm:t>
        <a:bodyPr/>
        <a:lstStyle/>
        <a:p>
          <a:pPr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dirty="0" smtClean="0"/>
            <a:t>«Я можу...», 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3A0FBC9B-249D-4F94-8F64-9404ED105213}" type="parTrans" cxnId="{ED99387E-63D1-49D8-8635-4523DEF7AC9B}">
      <dgm:prSet/>
      <dgm:spPr/>
      <dgm:t>
        <a:bodyPr/>
        <a:lstStyle/>
        <a:p>
          <a:endParaRPr lang="ru-RU"/>
        </a:p>
      </dgm:t>
    </dgm:pt>
    <dgm:pt modelId="{67D2537E-FA28-429F-B8C0-DF32AA2DCC2B}" type="sibTrans" cxnId="{ED99387E-63D1-49D8-8635-4523DEF7AC9B}">
      <dgm:prSet/>
      <dgm:spPr/>
      <dgm:t>
        <a:bodyPr/>
        <a:lstStyle/>
        <a:p>
          <a:endParaRPr lang="ru-RU"/>
        </a:p>
      </dgm:t>
    </dgm:pt>
    <dgm:pt modelId="{A9F56870-F42E-4E8E-9D06-162B0C585F9E}">
      <dgm:prSet phldrT="[Текст]" custT="1"/>
      <dgm:spPr/>
      <dgm:t>
        <a:bodyPr/>
        <a:lstStyle/>
        <a:p>
          <a:pPr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dirty="0" smtClean="0"/>
            <a:t>«Я перевіряю…»,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18384E85-7504-4C0B-85E5-A0ACEB3562E6}" type="parTrans" cxnId="{F053DE8F-C02A-43B3-B2E8-1D8335314CC5}">
      <dgm:prSet/>
      <dgm:spPr/>
      <dgm:t>
        <a:bodyPr/>
        <a:lstStyle/>
        <a:p>
          <a:endParaRPr lang="ru-RU"/>
        </a:p>
      </dgm:t>
    </dgm:pt>
    <dgm:pt modelId="{03103C94-CD2D-4AEC-B2BF-3C178B26C469}" type="sibTrans" cxnId="{F053DE8F-C02A-43B3-B2E8-1D8335314CC5}">
      <dgm:prSet/>
      <dgm:spPr/>
      <dgm:t>
        <a:bodyPr/>
        <a:lstStyle/>
        <a:p>
          <a:endParaRPr lang="ru-RU"/>
        </a:p>
      </dgm:t>
    </dgm:pt>
    <dgm:pt modelId="{937BD562-3882-428F-88C4-7219457DC0BB}">
      <dgm:prSet phldrT="[Текст]" custT="1"/>
      <dgm:spPr/>
      <dgm:t>
        <a:bodyPr/>
        <a:lstStyle/>
        <a:p>
          <a:pPr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dirty="0" smtClean="0"/>
            <a:t> «Я створюю...»,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5847EBE7-A92B-4543-ACCB-E45B59C8B4BF}" type="parTrans" cxnId="{CCF84F15-0549-458E-84CA-8E6E3CB3BA35}">
      <dgm:prSet/>
      <dgm:spPr/>
      <dgm:t>
        <a:bodyPr/>
        <a:lstStyle/>
        <a:p>
          <a:endParaRPr lang="ru-RU"/>
        </a:p>
      </dgm:t>
    </dgm:pt>
    <dgm:pt modelId="{B8AB3BA7-04D4-4459-9154-0F07DCA6F636}" type="sibTrans" cxnId="{CCF84F15-0549-458E-84CA-8E6E3CB3BA35}">
      <dgm:prSet/>
      <dgm:spPr/>
      <dgm:t>
        <a:bodyPr/>
        <a:lstStyle/>
        <a:p>
          <a:endParaRPr lang="ru-RU"/>
        </a:p>
      </dgm:t>
    </dgm:pt>
    <dgm:pt modelId="{8FAE3B66-ADEA-4E91-B4E2-B5E9C72DCD97}">
      <dgm:prSet phldrT="[Текст]" custT="1"/>
      <dgm:spPr/>
      <dgm:t>
        <a:bodyPr/>
        <a:lstStyle/>
        <a:p>
          <a:pPr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dirty="0" smtClean="0"/>
            <a:t> «Я знаходжу…», 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476D65E5-FBD3-42C6-8294-8B678DDD2887}" type="parTrans" cxnId="{53EB78DD-A5F0-4D59-8983-9AC298B3089B}">
      <dgm:prSet/>
      <dgm:spPr/>
      <dgm:t>
        <a:bodyPr/>
        <a:lstStyle/>
        <a:p>
          <a:endParaRPr lang="ru-RU"/>
        </a:p>
      </dgm:t>
    </dgm:pt>
    <dgm:pt modelId="{0A4B78C7-C63B-429D-97CF-D3F3F74A6A2D}" type="sibTrans" cxnId="{53EB78DD-A5F0-4D59-8983-9AC298B3089B}">
      <dgm:prSet/>
      <dgm:spPr/>
      <dgm:t>
        <a:bodyPr/>
        <a:lstStyle/>
        <a:p>
          <a:endParaRPr lang="ru-RU"/>
        </a:p>
      </dgm:t>
    </dgm:pt>
    <dgm:pt modelId="{D239D649-DFCB-4618-84B9-220458D4301F}">
      <dgm:prSet phldrT="[Текст]" custT="1"/>
      <dgm:spPr/>
      <dgm:t>
        <a:bodyPr/>
        <a:lstStyle/>
        <a:p>
          <a:pPr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dirty="0" smtClean="0"/>
            <a:t>«Я стараюсь...», 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9C6F42D1-1804-47E9-BE79-1E30D30F19AE}" type="parTrans" cxnId="{92A2F941-C97F-44C0-9CBE-6455A3DA8973}">
      <dgm:prSet/>
      <dgm:spPr/>
      <dgm:t>
        <a:bodyPr/>
        <a:lstStyle/>
        <a:p>
          <a:endParaRPr lang="ru-RU"/>
        </a:p>
      </dgm:t>
    </dgm:pt>
    <dgm:pt modelId="{A2C6991E-8848-467B-A285-330F07ED43D1}" type="sibTrans" cxnId="{92A2F941-C97F-44C0-9CBE-6455A3DA8973}">
      <dgm:prSet/>
      <dgm:spPr/>
      <dgm:t>
        <a:bodyPr/>
        <a:lstStyle/>
        <a:p>
          <a:endParaRPr lang="ru-RU"/>
        </a:p>
      </dgm:t>
    </dgm:pt>
    <dgm:pt modelId="{C3609B24-3F8C-434D-887B-FB873F5F7DDD}">
      <dgm:prSet phldrT="[Текст]" custT="1"/>
      <dgm:spPr/>
      <dgm:t>
        <a:bodyPr/>
        <a:lstStyle/>
        <a:p>
          <a:pPr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dirty="0" smtClean="0"/>
            <a:t>«Я хочу досягти...»,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E27770DC-7F02-4DA8-BB1D-CA37B48629BA}" type="parTrans" cxnId="{A79C2956-7CF5-4FC5-A554-D1666CB7AF02}">
      <dgm:prSet/>
      <dgm:spPr/>
      <dgm:t>
        <a:bodyPr/>
        <a:lstStyle/>
        <a:p>
          <a:endParaRPr lang="ru-RU"/>
        </a:p>
      </dgm:t>
    </dgm:pt>
    <dgm:pt modelId="{4493FF33-1B91-4FE3-A254-10D277AD9B58}" type="sibTrans" cxnId="{A79C2956-7CF5-4FC5-A554-D1666CB7AF02}">
      <dgm:prSet/>
      <dgm:spPr/>
      <dgm:t>
        <a:bodyPr/>
        <a:lstStyle/>
        <a:p>
          <a:endParaRPr lang="ru-RU"/>
        </a:p>
      </dgm:t>
    </dgm:pt>
    <dgm:pt modelId="{E490F6E2-DA14-4288-A21D-A44ACF92296C}">
      <dgm:prSet phldrT="[Текст]" custT="1"/>
      <dgm:spPr/>
      <dgm:t>
        <a:bodyPr/>
        <a:lstStyle/>
        <a:p>
          <a:pPr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dirty="0" smtClean="0"/>
            <a:t> «Я відчуваю, що мені потрібно…», 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C4469F21-CE40-4217-B91A-E3990200330B}" type="parTrans" cxnId="{1AFFBA06-8DB2-4C34-A31C-45040446FC94}">
      <dgm:prSet/>
      <dgm:spPr/>
      <dgm:t>
        <a:bodyPr/>
        <a:lstStyle/>
        <a:p>
          <a:endParaRPr lang="ru-RU"/>
        </a:p>
      </dgm:t>
    </dgm:pt>
    <dgm:pt modelId="{BA76C944-293B-4FF2-8B97-1E3B3700F108}" type="sibTrans" cxnId="{1AFFBA06-8DB2-4C34-A31C-45040446FC94}">
      <dgm:prSet/>
      <dgm:spPr/>
      <dgm:t>
        <a:bodyPr/>
        <a:lstStyle/>
        <a:p>
          <a:endParaRPr lang="ru-RU"/>
        </a:p>
      </dgm:t>
    </dgm:pt>
    <dgm:pt modelId="{F8A6BEEB-D981-4E36-91B6-D746917A8D5D}">
      <dgm:prSet phldrT="[Текст]" custT="1"/>
      <dgm:spPr/>
      <dgm:t>
        <a:bodyPr/>
        <a:lstStyle/>
        <a:p>
          <a:pPr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dirty="0" smtClean="0"/>
            <a:t>«Я буду наслідувати…» та інші.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AEEF8F35-9337-4EC3-9789-8504AA772F5C}" type="parTrans" cxnId="{A45F00DC-34F6-4FFC-85F1-9E6E38B40FBE}">
      <dgm:prSet/>
      <dgm:spPr/>
      <dgm:t>
        <a:bodyPr/>
        <a:lstStyle/>
        <a:p>
          <a:endParaRPr lang="ru-RU"/>
        </a:p>
      </dgm:t>
    </dgm:pt>
    <dgm:pt modelId="{3A41BC13-1478-4849-BFA3-97543BC63874}" type="sibTrans" cxnId="{A45F00DC-34F6-4FFC-85F1-9E6E38B40FBE}">
      <dgm:prSet/>
      <dgm:spPr/>
      <dgm:t>
        <a:bodyPr/>
        <a:lstStyle/>
        <a:p>
          <a:endParaRPr lang="ru-RU"/>
        </a:p>
      </dgm:t>
    </dgm:pt>
    <dgm:pt modelId="{D0221929-0CEF-4F99-8408-430E35E24335}" type="pres">
      <dgm:prSet presAssocID="{719F05C4-04D8-48EB-9DD1-67F29BDD448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FAB403C-4D45-49AE-B247-9FC96D9A9436}" type="pres">
      <dgm:prSet presAssocID="{84E6FFF7-A585-45D5-A57C-6606CA8ED94B}" presName="node" presStyleLbl="node1" presStyleIdx="0" presStyleCnt="2" custScaleX="82419" custLinFactNeighborX="144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A483BB-39A9-4862-8B8D-29BCB6F7AE3D}" type="pres">
      <dgm:prSet presAssocID="{6E94957A-8ABE-4ECA-AA48-714EB896D5DE}" presName="sibTrans" presStyleLbl="sibTrans2D1" presStyleIdx="0" presStyleCnt="1" custLinFactNeighborX="-32414"/>
      <dgm:spPr/>
      <dgm:t>
        <a:bodyPr/>
        <a:lstStyle/>
        <a:p>
          <a:endParaRPr lang="ru-RU"/>
        </a:p>
      </dgm:t>
    </dgm:pt>
    <dgm:pt modelId="{6443AF4B-C50C-4A97-9013-5B666E21C322}" type="pres">
      <dgm:prSet presAssocID="{6E94957A-8ABE-4ECA-AA48-714EB896D5DE}" presName="connectorText" presStyleLbl="sibTrans2D1" presStyleIdx="0" presStyleCnt="1"/>
      <dgm:spPr/>
      <dgm:t>
        <a:bodyPr/>
        <a:lstStyle/>
        <a:p>
          <a:endParaRPr lang="ru-RU"/>
        </a:p>
      </dgm:t>
    </dgm:pt>
    <dgm:pt modelId="{64ACBF72-2313-43A4-BC5F-2A15FEA152C3}" type="pres">
      <dgm:prSet presAssocID="{7C5C4936-AA74-4630-B505-504E7F862EA5}" presName="node" presStyleLbl="node1" presStyleIdx="1" presStyleCnt="2" custScaleX="140409" custLinFactNeighborX="-138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45F00DC-34F6-4FFC-85F1-9E6E38B40FBE}" srcId="{7C5C4936-AA74-4630-B505-504E7F862EA5}" destId="{F8A6BEEB-D981-4E36-91B6-D746917A8D5D}" srcOrd="11" destOrd="0" parTransId="{AEEF8F35-9337-4EC3-9789-8504AA772F5C}" sibTransId="{3A41BC13-1478-4849-BFA3-97543BC63874}"/>
    <dgm:cxn modelId="{084BD40D-1796-4BEF-95B5-435B034E57B7}" type="presOf" srcId="{C548270F-F73F-426E-A258-633D89983DAF}" destId="{64ACBF72-2313-43A4-BC5F-2A15FEA152C3}" srcOrd="0" destOrd="1" presId="urn:microsoft.com/office/officeart/2005/8/layout/process1"/>
    <dgm:cxn modelId="{36DD543F-AEBE-4DF5-A036-F44AB798BB9C}" type="presOf" srcId="{B5B7E035-5DBA-47EF-8FFB-3561C9DA9209}" destId="{64ACBF72-2313-43A4-BC5F-2A15FEA152C3}" srcOrd="0" destOrd="4" presId="urn:microsoft.com/office/officeart/2005/8/layout/process1"/>
    <dgm:cxn modelId="{BD010213-8268-4DED-8176-75240D7C2B47}" srcId="{719F05C4-04D8-48EB-9DD1-67F29BDD4488}" destId="{84E6FFF7-A585-45D5-A57C-6606CA8ED94B}" srcOrd="0" destOrd="0" parTransId="{039E402E-4C1B-4FF7-9CA2-A7B5A043DA25}" sibTransId="{6E94957A-8ABE-4ECA-AA48-714EB896D5DE}"/>
    <dgm:cxn modelId="{C2F2830C-8651-4259-9AD6-FD021DF5AD05}" type="presOf" srcId="{FE823B6B-39E8-4562-B9A3-C6F912439878}" destId="{64ACBF72-2313-43A4-BC5F-2A15FEA152C3}" srcOrd="0" destOrd="5" presId="urn:microsoft.com/office/officeart/2005/8/layout/process1"/>
    <dgm:cxn modelId="{3292D9E8-D52E-48B1-B54E-5ED7DA3EAA6A}" type="presOf" srcId="{8FAE3B66-ADEA-4E91-B4E2-B5E9C72DCD97}" destId="{64ACBF72-2313-43A4-BC5F-2A15FEA152C3}" srcOrd="0" destOrd="8" presId="urn:microsoft.com/office/officeart/2005/8/layout/process1"/>
    <dgm:cxn modelId="{DE521608-19F3-4B04-BE44-FC083ACDB0E3}" srcId="{7C5C4936-AA74-4630-B505-504E7F862EA5}" destId="{C548270F-F73F-426E-A258-633D89983DAF}" srcOrd="0" destOrd="0" parTransId="{EB1B96D0-4790-4F59-9500-0B3DEB44CBBD}" sibTransId="{1E12F336-899F-4F74-B739-89C61F52094C}"/>
    <dgm:cxn modelId="{C3F272A6-CB19-4BCE-9737-9A783AA934C2}" type="presOf" srcId="{EF17E152-A654-409F-A1A2-F3D28EE02195}" destId="{64ACBF72-2313-43A4-BC5F-2A15FEA152C3}" srcOrd="0" destOrd="3" presId="urn:microsoft.com/office/officeart/2005/8/layout/process1"/>
    <dgm:cxn modelId="{9FDD4491-8E0F-4597-9D53-90D4B71A4A92}" type="presOf" srcId="{47FEC701-7BAB-4034-A464-8814168FEED2}" destId="{64ACBF72-2313-43A4-BC5F-2A15FEA152C3}" srcOrd="0" destOrd="2" presId="urn:microsoft.com/office/officeart/2005/8/layout/process1"/>
    <dgm:cxn modelId="{53EB78DD-A5F0-4D59-8983-9AC298B3089B}" srcId="{7C5C4936-AA74-4630-B505-504E7F862EA5}" destId="{8FAE3B66-ADEA-4E91-B4E2-B5E9C72DCD97}" srcOrd="7" destOrd="0" parTransId="{476D65E5-FBD3-42C6-8294-8B678DDD2887}" sibTransId="{0A4B78C7-C63B-429D-97CF-D3F3F74A6A2D}"/>
    <dgm:cxn modelId="{BE840E46-3155-422E-94FA-0BE56A8EDB28}" type="presOf" srcId="{E490F6E2-DA14-4288-A21D-A44ACF92296C}" destId="{64ACBF72-2313-43A4-BC5F-2A15FEA152C3}" srcOrd="0" destOrd="11" presId="urn:microsoft.com/office/officeart/2005/8/layout/process1"/>
    <dgm:cxn modelId="{CCF84F15-0549-458E-84CA-8E6E3CB3BA35}" srcId="{7C5C4936-AA74-4630-B505-504E7F862EA5}" destId="{937BD562-3882-428F-88C4-7219457DC0BB}" srcOrd="6" destOrd="0" parTransId="{5847EBE7-A92B-4543-ACCB-E45B59C8B4BF}" sibTransId="{B8AB3BA7-04D4-4459-9154-0F07DCA6F636}"/>
    <dgm:cxn modelId="{3F205765-B377-4A78-9476-EA44A43963B3}" type="presOf" srcId="{D239D649-DFCB-4618-84B9-220458D4301F}" destId="{64ACBF72-2313-43A4-BC5F-2A15FEA152C3}" srcOrd="0" destOrd="9" presId="urn:microsoft.com/office/officeart/2005/8/layout/process1"/>
    <dgm:cxn modelId="{ED99387E-63D1-49D8-8635-4523DEF7AC9B}" srcId="{7C5C4936-AA74-4630-B505-504E7F862EA5}" destId="{FE823B6B-39E8-4562-B9A3-C6F912439878}" srcOrd="4" destOrd="0" parTransId="{3A0FBC9B-249D-4F94-8F64-9404ED105213}" sibTransId="{67D2537E-FA28-429F-B8C0-DF32AA2DCC2B}"/>
    <dgm:cxn modelId="{92A2F941-C97F-44C0-9CBE-6455A3DA8973}" srcId="{7C5C4936-AA74-4630-B505-504E7F862EA5}" destId="{D239D649-DFCB-4618-84B9-220458D4301F}" srcOrd="8" destOrd="0" parTransId="{9C6F42D1-1804-47E9-BE79-1E30D30F19AE}" sibTransId="{A2C6991E-8848-467B-A285-330F07ED43D1}"/>
    <dgm:cxn modelId="{03DF9C0C-40C8-4A59-AFB0-E159D667DE4C}" type="presOf" srcId="{719F05C4-04D8-48EB-9DD1-67F29BDD4488}" destId="{D0221929-0CEF-4F99-8408-430E35E24335}" srcOrd="0" destOrd="0" presId="urn:microsoft.com/office/officeart/2005/8/layout/process1"/>
    <dgm:cxn modelId="{A6829227-C4A4-481D-9B20-1B42845255CC}" type="presOf" srcId="{C3609B24-3F8C-434D-887B-FB873F5F7DDD}" destId="{64ACBF72-2313-43A4-BC5F-2A15FEA152C3}" srcOrd="0" destOrd="10" presId="urn:microsoft.com/office/officeart/2005/8/layout/process1"/>
    <dgm:cxn modelId="{69D01CB2-9101-48B1-8069-A436E63BB67D}" srcId="{7C5C4936-AA74-4630-B505-504E7F862EA5}" destId="{47FEC701-7BAB-4034-A464-8814168FEED2}" srcOrd="1" destOrd="0" parTransId="{869E83F0-A520-490F-93C6-F83D322F5EA8}" sibTransId="{FA02CEE2-B769-41F4-B02F-CCFCC661E981}"/>
    <dgm:cxn modelId="{FCA6C43E-0930-4124-A236-01E5BC0E0126}" type="presOf" srcId="{F80D65DE-6523-4BD3-B3CF-D18901DF2D10}" destId="{5FAB403C-4D45-49AE-B247-9FC96D9A9436}" srcOrd="0" destOrd="1" presId="urn:microsoft.com/office/officeart/2005/8/layout/process1"/>
    <dgm:cxn modelId="{F21031FC-2827-428D-89F7-3020D6C98B06}" srcId="{84E6FFF7-A585-45D5-A57C-6606CA8ED94B}" destId="{F80D65DE-6523-4BD3-B3CF-D18901DF2D10}" srcOrd="0" destOrd="0" parTransId="{0DB42C83-2095-4981-9D9E-9666FD371158}" sibTransId="{919D825D-DD27-440F-953E-8E785AA7F54A}"/>
    <dgm:cxn modelId="{6146DF42-70E4-4379-BFD8-4015B657C9BB}" type="presOf" srcId="{6E94957A-8ABE-4ECA-AA48-714EB896D5DE}" destId="{6443AF4B-C50C-4A97-9013-5B666E21C322}" srcOrd="1" destOrd="0" presId="urn:microsoft.com/office/officeart/2005/8/layout/process1"/>
    <dgm:cxn modelId="{F3A4E3DE-0B3F-42AF-BFAC-52ADA8514349}" type="presOf" srcId="{84E6FFF7-A585-45D5-A57C-6606CA8ED94B}" destId="{5FAB403C-4D45-49AE-B247-9FC96D9A9436}" srcOrd="0" destOrd="0" presId="urn:microsoft.com/office/officeart/2005/8/layout/process1"/>
    <dgm:cxn modelId="{78797D07-A266-4F51-8068-50580579C771}" type="presOf" srcId="{F8A6BEEB-D981-4E36-91B6-D746917A8D5D}" destId="{64ACBF72-2313-43A4-BC5F-2A15FEA152C3}" srcOrd="0" destOrd="12" presId="urn:microsoft.com/office/officeart/2005/8/layout/process1"/>
    <dgm:cxn modelId="{1AFFBA06-8DB2-4C34-A31C-45040446FC94}" srcId="{7C5C4936-AA74-4630-B505-504E7F862EA5}" destId="{E490F6E2-DA14-4288-A21D-A44ACF92296C}" srcOrd="10" destOrd="0" parTransId="{C4469F21-CE40-4217-B91A-E3990200330B}" sibTransId="{BA76C944-293B-4FF2-8B97-1E3B3700F108}"/>
    <dgm:cxn modelId="{B417CB23-1356-4BA4-9F6A-A222BC422A6F}" type="presOf" srcId="{A9F56870-F42E-4E8E-9D06-162B0C585F9E}" destId="{64ACBF72-2313-43A4-BC5F-2A15FEA152C3}" srcOrd="0" destOrd="6" presId="urn:microsoft.com/office/officeart/2005/8/layout/process1"/>
    <dgm:cxn modelId="{D7A02DE5-98F0-4A71-8B0A-038DDDF66D67}" type="presOf" srcId="{937BD562-3882-428F-88C4-7219457DC0BB}" destId="{64ACBF72-2313-43A4-BC5F-2A15FEA152C3}" srcOrd="0" destOrd="7" presId="urn:microsoft.com/office/officeart/2005/8/layout/process1"/>
    <dgm:cxn modelId="{4098E1AA-3CCE-4D74-9FB6-64F01FB12A09}" type="presOf" srcId="{7C5C4936-AA74-4630-B505-504E7F862EA5}" destId="{64ACBF72-2313-43A4-BC5F-2A15FEA152C3}" srcOrd="0" destOrd="0" presId="urn:microsoft.com/office/officeart/2005/8/layout/process1"/>
    <dgm:cxn modelId="{F053DE8F-C02A-43B3-B2E8-1D8335314CC5}" srcId="{7C5C4936-AA74-4630-B505-504E7F862EA5}" destId="{A9F56870-F42E-4E8E-9D06-162B0C585F9E}" srcOrd="5" destOrd="0" parTransId="{18384E85-7504-4C0B-85E5-A0ACEB3562E6}" sibTransId="{03103C94-CD2D-4AEC-B2BF-3C178B26C469}"/>
    <dgm:cxn modelId="{A79C2956-7CF5-4FC5-A554-D1666CB7AF02}" srcId="{7C5C4936-AA74-4630-B505-504E7F862EA5}" destId="{C3609B24-3F8C-434D-887B-FB873F5F7DDD}" srcOrd="9" destOrd="0" parTransId="{E27770DC-7F02-4DA8-BB1D-CA37B48629BA}" sibTransId="{4493FF33-1B91-4FE3-A254-10D277AD9B58}"/>
    <dgm:cxn modelId="{F0274FEA-B1A9-4401-949B-BFF371470D14}" srcId="{7C5C4936-AA74-4630-B505-504E7F862EA5}" destId="{EF17E152-A654-409F-A1A2-F3D28EE02195}" srcOrd="2" destOrd="0" parTransId="{3ED45FB9-F2F7-469E-8696-D0244665576D}" sibTransId="{0B8BAA68-847E-4362-84D8-971543BAB1B2}"/>
    <dgm:cxn modelId="{F1623616-DC5F-4034-8CC3-7E885C4B99BA}" srcId="{719F05C4-04D8-48EB-9DD1-67F29BDD4488}" destId="{7C5C4936-AA74-4630-B505-504E7F862EA5}" srcOrd="1" destOrd="0" parTransId="{D447BBF2-2541-4219-ACDC-7F25986867F2}" sibTransId="{99DD58E2-B801-4D59-B14D-3B42DFCC0AE0}"/>
    <dgm:cxn modelId="{32774321-CCD1-4E1D-AC9D-7985FA1903D1}" srcId="{7C5C4936-AA74-4630-B505-504E7F862EA5}" destId="{B5B7E035-5DBA-47EF-8FFB-3561C9DA9209}" srcOrd="3" destOrd="0" parTransId="{8900B4CC-4095-46A3-9BC0-20D87C0D1E65}" sibTransId="{9778B249-E167-44F7-9763-1B437941D820}"/>
    <dgm:cxn modelId="{04AC2739-35FE-43C2-ABAE-887A4ACE6A1A}" type="presOf" srcId="{6E94957A-8ABE-4ECA-AA48-714EB896D5DE}" destId="{C0A483BB-39A9-4862-8B8D-29BCB6F7AE3D}" srcOrd="0" destOrd="0" presId="urn:microsoft.com/office/officeart/2005/8/layout/process1"/>
    <dgm:cxn modelId="{97A89F2C-2B3F-44D6-B711-E62835EDA12E}" type="presParOf" srcId="{D0221929-0CEF-4F99-8408-430E35E24335}" destId="{5FAB403C-4D45-49AE-B247-9FC96D9A9436}" srcOrd="0" destOrd="0" presId="urn:microsoft.com/office/officeart/2005/8/layout/process1"/>
    <dgm:cxn modelId="{AD84D94A-C8F5-4B27-9AA6-3FEB29792ADE}" type="presParOf" srcId="{D0221929-0CEF-4F99-8408-430E35E24335}" destId="{C0A483BB-39A9-4862-8B8D-29BCB6F7AE3D}" srcOrd="1" destOrd="0" presId="urn:microsoft.com/office/officeart/2005/8/layout/process1"/>
    <dgm:cxn modelId="{B0CBAFBD-15AE-4D66-97A3-5AA2A96D5A51}" type="presParOf" srcId="{C0A483BB-39A9-4862-8B8D-29BCB6F7AE3D}" destId="{6443AF4B-C50C-4A97-9013-5B666E21C322}" srcOrd="0" destOrd="0" presId="urn:microsoft.com/office/officeart/2005/8/layout/process1"/>
    <dgm:cxn modelId="{8ECDA9C7-8126-475D-AC4B-758B1CD21D12}" type="presParOf" srcId="{D0221929-0CEF-4F99-8408-430E35E24335}" destId="{64ACBF72-2313-43A4-BC5F-2A15FEA152C3}" srcOrd="2" destOrd="0" presId="urn:microsoft.com/office/officeart/2005/8/layout/process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65274A-7586-48EA-8C80-3E9B45F93D68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7570DD-C33D-4643-AA28-FB8FA7BA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&#1040;&#1089;&#1087;&#1110;&#1088;&#1072;&#1085;&#1090;&#1091;&#1088;&#1072;\&#1044;&#1054;&#1057;&#1051;&#1030;&#1044;&#1046;&#1045;&#1053;&#1053;&#1071;\&#1083;&#1077;&#1082;&#1094;&#1111;&#1110;\&#1051;&#1045;&#1050;&#1062;&#1030;&#1071;2+\22_2.wmv" TargetMode="External"/><Relationship Id="rId1" Type="http://schemas.openxmlformats.org/officeDocument/2006/relationships/video" Target="file:///D:\&#1040;&#1089;&#1087;&#1110;&#1088;&#1072;&#1085;&#1090;&#1091;&#1088;&#1072;\&#1044;&#1054;&#1057;&#1051;&#1030;&#1044;&#1046;&#1045;&#1053;&#1053;&#1071;\&#1083;&#1077;&#1082;&#1094;&#1111;&#1110;\&#1051;&#1045;&#1050;&#1062;&#1030;&#1071;2+\22_1.wmv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609600" y="214290"/>
            <a:ext cx="8229600" cy="1252728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Рефлексія навчально-пізнавальної діяльності</a:t>
            </a:r>
            <a:endParaRPr kumimoji="0" lang="ru-RU" sz="3600" b="1" i="0" u="none" strike="noStrike" kern="1200" cap="none" spc="0" normalizeH="0" baseline="0" noProof="0" dirty="0">
              <a:ln w="18415" cmpd="sng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Содержимое 5" descr="Рисунок19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51261" y="1424390"/>
            <a:ext cx="6849763" cy="543361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428736"/>
          <a:ext cx="9144000" cy="53732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Заголовок 1"/>
          <p:cNvSpPr txBox="1">
            <a:spLocks/>
          </p:cNvSpPr>
          <p:nvPr/>
        </p:nvSpPr>
        <p:spPr>
          <a:xfrm>
            <a:off x="609600" y="214290"/>
            <a:ext cx="8229600" cy="1252728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Рефлексія навчально-пізнавальної діяльності</a:t>
            </a:r>
            <a:endParaRPr kumimoji="0" lang="ru-RU" sz="3600" b="1" i="0" u="none" strike="noStrike" kern="1200" cap="none" spc="0" normalizeH="0" baseline="0" noProof="0" dirty="0">
              <a:ln w="18415" cmpd="sng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FAB403C-4D45-49AE-B247-9FC96D9A94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5FAB403C-4D45-49AE-B247-9FC96D9A94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0A483BB-39A9-4862-8B8D-29BCB6F7AE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C0A483BB-39A9-4862-8B8D-29BCB6F7AE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4ACBF72-2313-43A4-BC5F-2A15FEA152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64ACBF72-2313-43A4-BC5F-2A15FEA152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71472" y="1643050"/>
          <a:ext cx="8072494" cy="4555178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4000528"/>
                <a:gridCol w="4071966"/>
              </a:tblGrid>
              <a:tr h="298354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57163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dirty="0" smtClean="0"/>
                        <a:t>Урок в 2-му класі. Тема </a:t>
                      </a:r>
                      <a:r>
                        <a:rPr lang="uk-UA" sz="2400" dirty="0" err="1" smtClean="0"/>
                        <a:t>“Запис</a:t>
                      </a:r>
                      <a:r>
                        <a:rPr lang="uk-UA" sz="2400" dirty="0" smtClean="0"/>
                        <a:t> розв'язання задачі </a:t>
                      </a:r>
                      <a:r>
                        <a:rPr lang="uk-UA" sz="2400" dirty="0" err="1" smtClean="0"/>
                        <a:t>виразом”</a:t>
                      </a:r>
                      <a:r>
                        <a:rPr lang="uk-UA" sz="2400" dirty="0" smtClean="0"/>
                        <a:t> </a:t>
                      </a:r>
                    </a:p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dirty="0" smtClean="0"/>
                        <a:t>Урок в 1-му класі. Тема </a:t>
                      </a:r>
                      <a:r>
                        <a:rPr lang="uk-UA" sz="2400" dirty="0" err="1" smtClean="0"/>
                        <a:t>“Додавання</a:t>
                      </a:r>
                      <a:r>
                        <a:rPr lang="uk-UA" sz="2400" dirty="0" smtClean="0"/>
                        <a:t> і віднімання двоцифрових чисел. </a:t>
                      </a:r>
                      <a:r>
                        <a:rPr lang="uk-UA" sz="2400" dirty="0" err="1" smtClean="0"/>
                        <a:t>Розв</a:t>
                      </a:r>
                      <a:r>
                        <a:rPr lang="en-US" sz="2400" dirty="0" smtClean="0"/>
                        <a:t>’</a:t>
                      </a:r>
                      <a:r>
                        <a:rPr lang="uk-UA" sz="2400" dirty="0" err="1" smtClean="0"/>
                        <a:t>язування</a:t>
                      </a:r>
                      <a:r>
                        <a:rPr lang="uk-UA" sz="2400" dirty="0" smtClean="0"/>
                        <a:t> </a:t>
                      </a:r>
                      <a:r>
                        <a:rPr lang="uk-UA" sz="2400" dirty="0" err="1" smtClean="0"/>
                        <a:t>задач“</a:t>
                      </a:r>
                      <a:endParaRPr lang="ru-RU" sz="2400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3600" b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Рефлексія навчально-пізнавальної діяльності</a:t>
            </a:r>
            <a:endParaRPr lang="ru-RU" sz="3600" b="1" dirty="0">
              <a:ln w="18415" cmpd="sng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7" name="22_1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71500" y="1643063"/>
            <a:ext cx="4000500" cy="3000375"/>
          </a:xfrm>
          <a:prstGeom prst="rect">
            <a:avLst/>
          </a:prstGeom>
        </p:spPr>
      </p:pic>
      <p:pic>
        <p:nvPicPr>
          <p:cNvPr id="8" name="22_2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4619604" y="1643050"/>
            <a:ext cx="4000528" cy="30003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 fullScrn="1"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741160a7bdd89c30fd9b61d3ab76cc92a30b68c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НОГМ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3216</TotalTime>
  <Words>142</Words>
  <Application>Microsoft Office PowerPoint</Application>
  <PresentationFormat>Экран (4:3)</PresentationFormat>
  <Paragraphs>21</Paragraphs>
  <Slides>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Модульная</vt:lpstr>
      <vt:lpstr>Слайд 1</vt:lpstr>
      <vt:lpstr>Слайд 2</vt:lpstr>
      <vt:lpstr>Рефлексія навчально-пізнавальної діяльності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Лекція 2. Сучасний урок математики в початковій школі</dc:title>
  <dc:creator>Admin</dc:creator>
  <cp:lastModifiedBy>Marinochka</cp:lastModifiedBy>
  <cp:revision>194</cp:revision>
  <dcterms:created xsi:type="dcterms:W3CDTF">2013-01-29T07:43:25Z</dcterms:created>
  <dcterms:modified xsi:type="dcterms:W3CDTF">2015-05-25T11:27:21Z</dcterms:modified>
</cp:coreProperties>
</file>