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77" r:id="rId2"/>
    <p:sldId id="378" r:id="rId3"/>
    <p:sldId id="379" r:id="rId4"/>
    <p:sldId id="380" r:id="rId5"/>
    <p:sldId id="381" r:id="rId6"/>
    <p:sldId id="262" r:id="rId7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7E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2" autoAdjust="0"/>
    <p:restoredTop sz="94660"/>
  </p:normalViewPr>
  <p:slideViewPr>
    <p:cSldViewPr>
      <p:cViewPr>
        <p:scale>
          <a:sx n="62" d="100"/>
          <a:sy n="62" d="100"/>
        </p:scale>
        <p:origin x="-141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2FAF1-1B81-414B-AD53-AD0192FB873B}" type="doc">
      <dgm:prSet loTypeId="urn:microsoft.com/office/officeart/2005/8/layout/process4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1DF45B9-5D62-44C1-BF81-28D8232FBB2F}">
      <dgm:prSet phldrT="[Текст]"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Формування в учнів 1-го класу  поняття про числа першого десятка</a:t>
          </a:r>
          <a:endParaRPr lang="ru-RU" sz="2400" dirty="0">
            <a:solidFill>
              <a:schemeClr val="tx1"/>
            </a:solidFill>
          </a:endParaRPr>
        </a:p>
      </dgm:t>
    </dgm:pt>
    <dgm:pt modelId="{3E88646D-33ED-4CE3-92EC-9AE525F578BE}" type="parTrans" cxnId="{58BF1B11-45F2-4D0C-8943-86B2965E7A71}">
      <dgm:prSet/>
      <dgm:spPr/>
      <dgm:t>
        <a:bodyPr/>
        <a:lstStyle/>
        <a:p>
          <a:endParaRPr lang="ru-RU" sz="2400"/>
        </a:p>
      </dgm:t>
    </dgm:pt>
    <dgm:pt modelId="{4628584B-BAF9-4F30-BC94-7923F432AA01}" type="sibTrans" cxnId="{58BF1B11-45F2-4D0C-8943-86B2965E7A71}">
      <dgm:prSet/>
      <dgm:spPr/>
      <dgm:t>
        <a:bodyPr/>
        <a:lstStyle/>
        <a:p>
          <a:endParaRPr lang="ru-RU" sz="2400"/>
        </a:p>
      </dgm:t>
    </dgm:pt>
    <dgm:pt modelId="{40E5C159-C643-4A78-BDCE-5C9AC8AC7916}">
      <dgm:prSet phldrT="[Текст]"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Математичні уявленнях, засвоєні учнями у </a:t>
          </a:r>
          <a:r>
            <a:rPr lang="uk-UA" sz="2400" dirty="0" err="1" smtClean="0">
              <a:solidFill>
                <a:schemeClr val="tx1"/>
              </a:solidFill>
            </a:rPr>
            <a:t>передшкільний</a:t>
          </a:r>
          <a:r>
            <a:rPr lang="uk-UA" sz="2400" dirty="0" smtClean="0">
              <a:solidFill>
                <a:schemeClr val="tx1"/>
              </a:solidFill>
            </a:rPr>
            <a:t> період </a:t>
          </a:r>
          <a:endParaRPr lang="ru-RU" sz="2400" dirty="0">
            <a:solidFill>
              <a:schemeClr val="tx1"/>
            </a:solidFill>
          </a:endParaRPr>
        </a:p>
      </dgm:t>
    </dgm:pt>
    <dgm:pt modelId="{9697E31A-4F41-4857-833A-D67FF0545D6D}" type="parTrans" cxnId="{4E0BB4AF-323E-41FE-9321-7FDA6A102CA8}">
      <dgm:prSet/>
      <dgm:spPr/>
      <dgm:t>
        <a:bodyPr/>
        <a:lstStyle/>
        <a:p>
          <a:endParaRPr lang="ru-RU" sz="2400"/>
        </a:p>
      </dgm:t>
    </dgm:pt>
    <dgm:pt modelId="{B7C116E6-0D68-4743-B977-7F2356D22756}" type="sibTrans" cxnId="{4E0BB4AF-323E-41FE-9321-7FDA6A102CA8}">
      <dgm:prSet/>
      <dgm:spPr/>
      <dgm:t>
        <a:bodyPr/>
        <a:lstStyle/>
        <a:p>
          <a:endParaRPr lang="ru-RU" sz="2400"/>
        </a:p>
      </dgm:t>
    </dgm:pt>
    <dgm:pt modelId="{C71CF9C8-F39F-45C8-B19C-1EB2DB390DB0}">
      <dgm:prSet phldrT="[Текст]" custT="1"/>
      <dgm:spPr/>
      <dgm:t>
        <a:bodyPr/>
        <a:lstStyle/>
        <a:p>
          <a:r>
            <a:rPr lang="uk-UA" sz="2400" noProof="0" dirty="0" smtClean="0"/>
            <a:t>Уміння лічити від до 10</a:t>
          </a:r>
          <a:endParaRPr lang="uk-UA" sz="2400" noProof="0" dirty="0"/>
        </a:p>
      </dgm:t>
    </dgm:pt>
    <dgm:pt modelId="{294EAB2B-1505-4529-BB8E-190F0E4ED048}" type="parTrans" cxnId="{14C99768-B2FF-4442-BAB0-A6B87CB78AEB}">
      <dgm:prSet/>
      <dgm:spPr/>
      <dgm:t>
        <a:bodyPr/>
        <a:lstStyle/>
        <a:p>
          <a:endParaRPr lang="ru-RU" sz="2400"/>
        </a:p>
      </dgm:t>
    </dgm:pt>
    <dgm:pt modelId="{41617DD3-7BAA-42F7-8369-CE972B177484}" type="sibTrans" cxnId="{14C99768-B2FF-4442-BAB0-A6B87CB78AEB}">
      <dgm:prSet/>
      <dgm:spPr/>
      <dgm:t>
        <a:bodyPr/>
        <a:lstStyle/>
        <a:p>
          <a:endParaRPr lang="ru-RU" sz="2400"/>
        </a:p>
      </dgm:t>
    </dgm:pt>
    <dgm:pt modelId="{3690B753-224E-48DD-865F-0652B9672080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2400" dirty="0" smtClean="0"/>
            <a:t>Знання цифр від 0 до 9; </a:t>
          </a:r>
          <a:r>
            <a:rPr lang="uk-UA" sz="2400" dirty="0" err="1" smtClean="0"/>
            <a:t>розрязнення</a:t>
          </a:r>
          <a:r>
            <a:rPr lang="uk-UA" sz="2400" dirty="0" smtClean="0"/>
            <a:t> понять </a:t>
          </a:r>
          <a:r>
            <a:rPr lang="uk-UA" sz="2400" dirty="0" err="1" smtClean="0"/>
            <a:t>“число”</a:t>
          </a:r>
          <a:r>
            <a:rPr lang="uk-UA" sz="2400" dirty="0" smtClean="0"/>
            <a:t> і </a:t>
          </a:r>
          <a:r>
            <a:rPr lang="uk-UA" sz="2400" dirty="0" err="1" smtClean="0"/>
            <a:t>“цифра”</a:t>
          </a:r>
          <a:endParaRPr lang="ru-RU" sz="2400" dirty="0"/>
        </a:p>
      </dgm:t>
    </dgm:pt>
    <dgm:pt modelId="{DC8159AA-9AE3-4850-911A-EB6CA673AF30}" type="parTrans" cxnId="{3C27F99A-62A9-4553-A134-D6B9A625EE75}">
      <dgm:prSet/>
      <dgm:spPr/>
      <dgm:t>
        <a:bodyPr/>
        <a:lstStyle/>
        <a:p>
          <a:endParaRPr lang="ru-RU" sz="2400"/>
        </a:p>
      </dgm:t>
    </dgm:pt>
    <dgm:pt modelId="{4B724D76-F8C3-4D99-911F-ECC390D0AEF5}" type="sibTrans" cxnId="{3C27F99A-62A9-4553-A134-D6B9A625EE75}">
      <dgm:prSet/>
      <dgm:spPr/>
      <dgm:t>
        <a:bodyPr/>
        <a:lstStyle/>
        <a:p>
          <a:endParaRPr lang="ru-RU" sz="2400"/>
        </a:p>
      </dgm:t>
    </dgm:pt>
    <dgm:pt modelId="{B6023E05-8A9C-4531-8DE1-4604022CB7EE}">
      <dgm:prSet phldrT="[Текст]" custT="1"/>
      <dgm:spPr/>
      <dgm:t>
        <a:bodyPr/>
        <a:lstStyle/>
        <a:p>
          <a:r>
            <a:rPr lang="uk-UA" sz="2400" dirty="0" smtClean="0"/>
            <a:t>Знання складу чисел першого десятку</a:t>
          </a:r>
          <a:endParaRPr lang="ru-RU" sz="2400" dirty="0"/>
        </a:p>
      </dgm:t>
    </dgm:pt>
    <dgm:pt modelId="{F0BEFF07-D9AE-4297-9752-312A93F72D28}" type="parTrans" cxnId="{6F9EC9D3-CDBB-4055-AF00-B8736784AD29}">
      <dgm:prSet/>
      <dgm:spPr/>
      <dgm:t>
        <a:bodyPr/>
        <a:lstStyle/>
        <a:p>
          <a:endParaRPr lang="ru-RU" sz="2400"/>
        </a:p>
      </dgm:t>
    </dgm:pt>
    <dgm:pt modelId="{731D9D0D-07CA-4A9E-B0D5-1028CD4C5F95}" type="sibTrans" cxnId="{6F9EC9D3-CDBB-4055-AF00-B8736784AD29}">
      <dgm:prSet/>
      <dgm:spPr/>
      <dgm:t>
        <a:bodyPr/>
        <a:lstStyle/>
        <a:p>
          <a:endParaRPr lang="ru-RU" sz="2400"/>
        </a:p>
      </dgm:t>
    </dgm:pt>
    <dgm:pt modelId="{F0B341BC-06AE-46EF-9FF2-D9FABBD3F67F}">
      <dgm:prSet phldrT="[Текст]" custT="1"/>
      <dgm:spPr/>
      <dgm:t>
        <a:bodyPr/>
        <a:lstStyle/>
        <a:p>
          <a:r>
            <a:rPr lang="uk-UA" sz="2400" dirty="0" smtClean="0"/>
            <a:t>Встановлює числову рівність, нерівність</a:t>
          </a:r>
          <a:endParaRPr lang="ru-RU" sz="2400" dirty="0"/>
        </a:p>
      </dgm:t>
    </dgm:pt>
    <dgm:pt modelId="{EAE5FE91-B85C-409C-8155-7FF0B62CCA95}" type="parTrans" cxnId="{15D5B2D2-FE39-477D-8277-083ADCCDAADB}">
      <dgm:prSet/>
      <dgm:spPr/>
      <dgm:t>
        <a:bodyPr/>
        <a:lstStyle/>
        <a:p>
          <a:endParaRPr lang="ru-RU"/>
        </a:p>
      </dgm:t>
    </dgm:pt>
    <dgm:pt modelId="{B6F6B7BB-B66C-4BA3-86D1-46863D2BF7F6}" type="sibTrans" cxnId="{15D5B2D2-FE39-477D-8277-083ADCCDAADB}">
      <dgm:prSet/>
      <dgm:spPr/>
      <dgm:t>
        <a:bodyPr/>
        <a:lstStyle/>
        <a:p>
          <a:endParaRPr lang="ru-RU"/>
        </a:p>
      </dgm:t>
    </dgm:pt>
    <dgm:pt modelId="{17831D87-265E-46C7-B4E4-9AD9C6CAF93E}" type="pres">
      <dgm:prSet presAssocID="{1762FAF1-1B81-414B-AD53-AD0192FB87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207674-6C46-4874-8918-6E5DC1994A4F}" type="pres">
      <dgm:prSet presAssocID="{40E5C159-C643-4A78-BDCE-5C9AC8AC7916}" presName="boxAndChildren" presStyleCnt="0"/>
      <dgm:spPr/>
      <dgm:t>
        <a:bodyPr/>
        <a:lstStyle/>
        <a:p>
          <a:endParaRPr lang="ru-RU"/>
        </a:p>
      </dgm:t>
    </dgm:pt>
    <dgm:pt modelId="{C6DF4689-7A6F-4FBE-89CC-C92BB6DF70A4}" type="pres">
      <dgm:prSet presAssocID="{40E5C159-C643-4A78-BDCE-5C9AC8AC7916}" presName="parentTextBox" presStyleLbl="node1" presStyleIdx="0" presStyleCnt="2"/>
      <dgm:spPr/>
      <dgm:t>
        <a:bodyPr/>
        <a:lstStyle/>
        <a:p>
          <a:endParaRPr lang="ru-RU"/>
        </a:p>
      </dgm:t>
    </dgm:pt>
    <dgm:pt modelId="{9A0E39B1-C195-4F1F-B0D5-A8FC99568D84}" type="pres">
      <dgm:prSet presAssocID="{40E5C159-C643-4A78-BDCE-5C9AC8AC7916}" presName="entireBox" presStyleLbl="node1" presStyleIdx="0" presStyleCnt="2"/>
      <dgm:spPr/>
      <dgm:t>
        <a:bodyPr/>
        <a:lstStyle/>
        <a:p>
          <a:endParaRPr lang="ru-RU"/>
        </a:p>
      </dgm:t>
    </dgm:pt>
    <dgm:pt modelId="{303A717E-B9A8-47BA-ABE8-CF40D112AB69}" type="pres">
      <dgm:prSet presAssocID="{40E5C159-C643-4A78-BDCE-5C9AC8AC7916}" presName="descendantBox" presStyleCnt="0"/>
      <dgm:spPr/>
      <dgm:t>
        <a:bodyPr/>
        <a:lstStyle/>
        <a:p>
          <a:endParaRPr lang="ru-RU"/>
        </a:p>
      </dgm:t>
    </dgm:pt>
    <dgm:pt modelId="{726F3395-3E50-4605-8847-6F23D24DFBDD}" type="pres">
      <dgm:prSet presAssocID="{C71CF9C8-F39F-45C8-B19C-1EB2DB390DB0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B44FB-C71D-4044-9163-5B9B44427CB2}" type="pres">
      <dgm:prSet presAssocID="{3690B753-224E-48DD-865F-0652B9672080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27EBA-2200-4130-9C45-6ACB4B0A47A8}" type="pres">
      <dgm:prSet presAssocID="{B6023E05-8A9C-4531-8DE1-4604022CB7EE}" presName="childTextBox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B0278-7FB0-4C72-AD96-E1E8B9AA705D}" type="pres">
      <dgm:prSet presAssocID="{F0B341BC-06AE-46EF-9FF2-D9FABBD3F67F}" presName="childTextBox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EFA94-035A-47B0-9644-D9FD3832026E}" type="pres">
      <dgm:prSet presAssocID="{4628584B-BAF9-4F30-BC94-7923F432AA01}" presName="sp" presStyleCnt="0"/>
      <dgm:spPr/>
      <dgm:t>
        <a:bodyPr/>
        <a:lstStyle/>
        <a:p>
          <a:endParaRPr lang="ru-RU"/>
        </a:p>
      </dgm:t>
    </dgm:pt>
    <dgm:pt modelId="{23B27E66-90A1-408F-A71E-B2342A53B449}" type="pres">
      <dgm:prSet presAssocID="{71DF45B9-5D62-44C1-BF81-28D8232FBB2F}" presName="arrowAndChildren" presStyleCnt="0"/>
      <dgm:spPr/>
      <dgm:t>
        <a:bodyPr/>
        <a:lstStyle/>
        <a:p>
          <a:endParaRPr lang="ru-RU"/>
        </a:p>
      </dgm:t>
    </dgm:pt>
    <dgm:pt modelId="{BA7D8989-366C-4695-A790-1874E64AF772}" type="pres">
      <dgm:prSet presAssocID="{71DF45B9-5D62-44C1-BF81-28D8232FBB2F}" presName="parentTextArrow" presStyleLbl="node1" presStyleIdx="1" presStyleCnt="2" custScaleY="43471"/>
      <dgm:spPr/>
      <dgm:t>
        <a:bodyPr/>
        <a:lstStyle/>
        <a:p>
          <a:endParaRPr lang="ru-RU"/>
        </a:p>
      </dgm:t>
    </dgm:pt>
  </dgm:ptLst>
  <dgm:cxnLst>
    <dgm:cxn modelId="{D23D5357-1D0D-46B3-9398-E3D5C91D4969}" type="presOf" srcId="{3690B753-224E-48DD-865F-0652B9672080}" destId="{200B44FB-C71D-4044-9163-5B9B44427CB2}" srcOrd="0" destOrd="0" presId="urn:microsoft.com/office/officeart/2005/8/layout/process4"/>
    <dgm:cxn modelId="{87BF289B-0EB2-4F14-B64A-BD97C0ACFA79}" type="presOf" srcId="{40E5C159-C643-4A78-BDCE-5C9AC8AC7916}" destId="{9A0E39B1-C195-4F1F-B0D5-A8FC99568D84}" srcOrd="1" destOrd="0" presId="urn:microsoft.com/office/officeart/2005/8/layout/process4"/>
    <dgm:cxn modelId="{58BF1B11-45F2-4D0C-8943-86B2965E7A71}" srcId="{1762FAF1-1B81-414B-AD53-AD0192FB873B}" destId="{71DF45B9-5D62-44C1-BF81-28D8232FBB2F}" srcOrd="0" destOrd="0" parTransId="{3E88646D-33ED-4CE3-92EC-9AE525F578BE}" sibTransId="{4628584B-BAF9-4F30-BC94-7923F432AA01}"/>
    <dgm:cxn modelId="{14C99768-B2FF-4442-BAB0-A6B87CB78AEB}" srcId="{40E5C159-C643-4A78-BDCE-5C9AC8AC7916}" destId="{C71CF9C8-F39F-45C8-B19C-1EB2DB390DB0}" srcOrd="0" destOrd="0" parTransId="{294EAB2B-1505-4529-BB8E-190F0E4ED048}" sibTransId="{41617DD3-7BAA-42F7-8369-CE972B177484}"/>
    <dgm:cxn modelId="{15D5B2D2-FE39-477D-8277-083ADCCDAADB}" srcId="{40E5C159-C643-4A78-BDCE-5C9AC8AC7916}" destId="{F0B341BC-06AE-46EF-9FF2-D9FABBD3F67F}" srcOrd="3" destOrd="0" parTransId="{EAE5FE91-B85C-409C-8155-7FF0B62CCA95}" sibTransId="{B6F6B7BB-B66C-4BA3-86D1-46863D2BF7F6}"/>
    <dgm:cxn modelId="{14899611-BE8F-4580-B002-8F9BF089383B}" type="presOf" srcId="{40E5C159-C643-4A78-BDCE-5C9AC8AC7916}" destId="{C6DF4689-7A6F-4FBE-89CC-C92BB6DF70A4}" srcOrd="0" destOrd="0" presId="urn:microsoft.com/office/officeart/2005/8/layout/process4"/>
    <dgm:cxn modelId="{14C26331-D5D7-4EE5-86A0-B871598587B1}" type="presOf" srcId="{C71CF9C8-F39F-45C8-B19C-1EB2DB390DB0}" destId="{726F3395-3E50-4605-8847-6F23D24DFBDD}" srcOrd="0" destOrd="0" presId="urn:microsoft.com/office/officeart/2005/8/layout/process4"/>
    <dgm:cxn modelId="{6F9EC9D3-CDBB-4055-AF00-B8736784AD29}" srcId="{40E5C159-C643-4A78-BDCE-5C9AC8AC7916}" destId="{B6023E05-8A9C-4531-8DE1-4604022CB7EE}" srcOrd="2" destOrd="0" parTransId="{F0BEFF07-D9AE-4297-9752-312A93F72D28}" sibTransId="{731D9D0D-07CA-4A9E-B0D5-1028CD4C5F95}"/>
    <dgm:cxn modelId="{0DEAEF52-14B7-422C-A7C7-8D2FF0D48994}" type="presOf" srcId="{B6023E05-8A9C-4531-8DE1-4604022CB7EE}" destId="{11427EBA-2200-4130-9C45-6ACB4B0A47A8}" srcOrd="0" destOrd="0" presId="urn:microsoft.com/office/officeart/2005/8/layout/process4"/>
    <dgm:cxn modelId="{8518105C-ACC4-408A-B3A1-4664CC885B21}" type="presOf" srcId="{1762FAF1-1B81-414B-AD53-AD0192FB873B}" destId="{17831D87-265E-46C7-B4E4-9AD9C6CAF93E}" srcOrd="0" destOrd="0" presId="urn:microsoft.com/office/officeart/2005/8/layout/process4"/>
    <dgm:cxn modelId="{FB507749-8CB8-4C20-8F57-2CDEF995DD11}" type="presOf" srcId="{71DF45B9-5D62-44C1-BF81-28D8232FBB2F}" destId="{BA7D8989-366C-4695-A790-1874E64AF772}" srcOrd="0" destOrd="0" presId="urn:microsoft.com/office/officeart/2005/8/layout/process4"/>
    <dgm:cxn modelId="{3C27F99A-62A9-4553-A134-D6B9A625EE75}" srcId="{40E5C159-C643-4A78-BDCE-5C9AC8AC7916}" destId="{3690B753-224E-48DD-865F-0652B9672080}" srcOrd="1" destOrd="0" parTransId="{DC8159AA-9AE3-4850-911A-EB6CA673AF30}" sibTransId="{4B724D76-F8C3-4D99-911F-ECC390D0AEF5}"/>
    <dgm:cxn modelId="{91976451-C60A-4321-99F7-F2D9D76DE280}" type="presOf" srcId="{F0B341BC-06AE-46EF-9FF2-D9FABBD3F67F}" destId="{82FB0278-7FB0-4C72-AD96-E1E8B9AA705D}" srcOrd="0" destOrd="0" presId="urn:microsoft.com/office/officeart/2005/8/layout/process4"/>
    <dgm:cxn modelId="{4E0BB4AF-323E-41FE-9321-7FDA6A102CA8}" srcId="{1762FAF1-1B81-414B-AD53-AD0192FB873B}" destId="{40E5C159-C643-4A78-BDCE-5C9AC8AC7916}" srcOrd="1" destOrd="0" parTransId="{9697E31A-4F41-4857-833A-D67FF0545D6D}" sibTransId="{B7C116E6-0D68-4743-B977-7F2356D22756}"/>
    <dgm:cxn modelId="{797C6D70-3A9D-4363-A280-16F61F194809}" type="presParOf" srcId="{17831D87-265E-46C7-B4E4-9AD9C6CAF93E}" destId="{E2207674-6C46-4874-8918-6E5DC1994A4F}" srcOrd="0" destOrd="0" presId="urn:microsoft.com/office/officeart/2005/8/layout/process4"/>
    <dgm:cxn modelId="{82529844-1344-47A8-8C80-CDF7719FE81B}" type="presParOf" srcId="{E2207674-6C46-4874-8918-6E5DC1994A4F}" destId="{C6DF4689-7A6F-4FBE-89CC-C92BB6DF70A4}" srcOrd="0" destOrd="0" presId="urn:microsoft.com/office/officeart/2005/8/layout/process4"/>
    <dgm:cxn modelId="{84214863-5DF9-4392-BC8F-D6B6A101F777}" type="presParOf" srcId="{E2207674-6C46-4874-8918-6E5DC1994A4F}" destId="{9A0E39B1-C195-4F1F-B0D5-A8FC99568D84}" srcOrd="1" destOrd="0" presId="urn:microsoft.com/office/officeart/2005/8/layout/process4"/>
    <dgm:cxn modelId="{87EFDC31-D70A-427F-82E2-8AE23D6EDA1C}" type="presParOf" srcId="{E2207674-6C46-4874-8918-6E5DC1994A4F}" destId="{303A717E-B9A8-47BA-ABE8-CF40D112AB69}" srcOrd="2" destOrd="0" presId="urn:microsoft.com/office/officeart/2005/8/layout/process4"/>
    <dgm:cxn modelId="{73D0031C-B55F-49BC-9DDE-36148B9D238C}" type="presParOf" srcId="{303A717E-B9A8-47BA-ABE8-CF40D112AB69}" destId="{726F3395-3E50-4605-8847-6F23D24DFBDD}" srcOrd="0" destOrd="0" presId="urn:microsoft.com/office/officeart/2005/8/layout/process4"/>
    <dgm:cxn modelId="{448702EC-B541-41D6-B15A-57EBA2E3F321}" type="presParOf" srcId="{303A717E-B9A8-47BA-ABE8-CF40D112AB69}" destId="{200B44FB-C71D-4044-9163-5B9B44427CB2}" srcOrd="1" destOrd="0" presId="urn:microsoft.com/office/officeart/2005/8/layout/process4"/>
    <dgm:cxn modelId="{B5B5559D-1D0E-471E-9B00-A156B4A7757E}" type="presParOf" srcId="{303A717E-B9A8-47BA-ABE8-CF40D112AB69}" destId="{11427EBA-2200-4130-9C45-6ACB4B0A47A8}" srcOrd="2" destOrd="0" presId="urn:microsoft.com/office/officeart/2005/8/layout/process4"/>
    <dgm:cxn modelId="{A3B323C9-C487-41C5-A960-6E08D64D21CE}" type="presParOf" srcId="{303A717E-B9A8-47BA-ABE8-CF40D112AB69}" destId="{82FB0278-7FB0-4C72-AD96-E1E8B9AA705D}" srcOrd="3" destOrd="0" presId="urn:microsoft.com/office/officeart/2005/8/layout/process4"/>
    <dgm:cxn modelId="{075F67BB-524F-4E4C-A20A-64244CF8F074}" type="presParOf" srcId="{17831D87-265E-46C7-B4E4-9AD9C6CAF93E}" destId="{949EFA94-035A-47B0-9644-D9FD3832026E}" srcOrd="1" destOrd="0" presId="urn:microsoft.com/office/officeart/2005/8/layout/process4"/>
    <dgm:cxn modelId="{BEECECD1-2774-48E6-BA9D-B3C4F5FFD1C5}" type="presParOf" srcId="{17831D87-265E-46C7-B4E4-9AD9C6CAF93E}" destId="{23B27E66-90A1-408F-A71E-B2342A53B449}" srcOrd="2" destOrd="0" presId="urn:microsoft.com/office/officeart/2005/8/layout/process4"/>
    <dgm:cxn modelId="{C7BC5DD2-7F10-4B64-AFB7-F9C326377585}" type="presParOf" srcId="{23B27E66-90A1-408F-A71E-B2342A53B449}" destId="{BA7D8989-366C-4695-A790-1874E64AF77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669EE-D113-48E0-9F33-2C4619BAEAAF}" type="doc">
      <dgm:prSet loTypeId="urn:microsoft.com/office/officeart/2005/8/layout/vProcess5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A727CA-77BC-458F-AB64-58F41EA419D5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Уявлення про натуральне число формується на основі оперування сукупностями (множинами) предметів, у тому числі геометричних фігур.</a:t>
          </a:r>
          <a:endParaRPr lang="ru-RU" sz="2400" dirty="0"/>
        </a:p>
      </dgm:t>
    </dgm:pt>
    <dgm:pt modelId="{448C5B8D-9D7D-44E0-BA61-3F09F9E79C9A}" type="parTrans" cxnId="{9CBE5709-00E3-44E5-9775-9B05C7B11C69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C3ED66C5-1508-4456-B99E-B53241FD818C}" type="sibTrans" cxnId="{9CBE5709-00E3-44E5-9775-9B05C7B11C69}">
      <dgm:prSet custT="1"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E13A2803-E05D-4EE8-8404-ACBFA2D32A09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У першому класі учні вивчають нумерацію чисел першого десятка, числа і цифри для їх запису.</a:t>
          </a:r>
          <a:endParaRPr lang="ru-RU" sz="2400" dirty="0"/>
        </a:p>
      </dgm:t>
    </dgm:pt>
    <dgm:pt modelId="{EB17EE66-012A-453A-B408-E547CCDDD1A7}" type="parTrans" cxnId="{F52C46DD-68A5-484E-99EF-239B9D6B835A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932D7736-4272-4CE5-A953-7D92D668ABDA}" type="sibTrans" cxnId="{F52C46DD-68A5-484E-99EF-239B9D6B835A}">
      <dgm:prSet custT="1"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41257C82-8241-4D98-8D6C-28EC68523989}" type="pres">
      <dgm:prSet presAssocID="{174669EE-D113-48E0-9F33-2C4619BAEA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47E224-4621-41DC-822C-8D52D6C29A37}" type="pres">
      <dgm:prSet presAssocID="{174669EE-D113-48E0-9F33-2C4619BAEAAF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A6E7A264-5A75-4728-936A-E6FD67F7C1AF}" type="pres">
      <dgm:prSet presAssocID="{174669EE-D113-48E0-9F33-2C4619BAEAAF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E4B67-FDA3-4D80-B17B-7155B24F73F3}" type="pres">
      <dgm:prSet presAssocID="{174669EE-D113-48E0-9F33-2C4619BAEAAF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1A4E3D-1368-407D-8AE2-9BEB22C730AB}" type="pres">
      <dgm:prSet presAssocID="{174669EE-D113-48E0-9F33-2C4619BAEAAF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35F14-C9BC-40E6-8DC2-B52F947A3E52}" type="pres">
      <dgm:prSet presAssocID="{174669EE-D113-48E0-9F33-2C4619BAEAAF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2A25B-755C-498D-BBCA-9FCE5A2E5F5B}" type="pres">
      <dgm:prSet presAssocID="{174669EE-D113-48E0-9F33-2C4619BAEAAF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5BF57F-01DC-4322-9899-ED5D5D506229}" type="presOf" srcId="{E13A2803-E05D-4EE8-8404-ACBFA2D32A09}" destId="{3AE2A25B-755C-498D-BBCA-9FCE5A2E5F5B}" srcOrd="1" destOrd="0" presId="urn:microsoft.com/office/officeart/2005/8/layout/vProcess5"/>
    <dgm:cxn modelId="{F215684A-E1CB-48F9-B654-E983DA672F11}" type="presOf" srcId="{C3ED66C5-1508-4456-B99E-B53241FD818C}" destId="{8B1A4E3D-1368-407D-8AE2-9BEB22C730AB}" srcOrd="0" destOrd="0" presId="urn:microsoft.com/office/officeart/2005/8/layout/vProcess5"/>
    <dgm:cxn modelId="{9CBE5709-00E3-44E5-9775-9B05C7B11C69}" srcId="{174669EE-D113-48E0-9F33-2C4619BAEAAF}" destId="{40A727CA-77BC-458F-AB64-58F41EA419D5}" srcOrd="0" destOrd="0" parTransId="{448C5B8D-9D7D-44E0-BA61-3F09F9E79C9A}" sibTransId="{C3ED66C5-1508-4456-B99E-B53241FD818C}"/>
    <dgm:cxn modelId="{F52C46DD-68A5-484E-99EF-239B9D6B835A}" srcId="{174669EE-D113-48E0-9F33-2C4619BAEAAF}" destId="{E13A2803-E05D-4EE8-8404-ACBFA2D32A09}" srcOrd="1" destOrd="0" parTransId="{EB17EE66-012A-453A-B408-E547CCDDD1A7}" sibTransId="{932D7736-4272-4CE5-A953-7D92D668ABDA}"/>
    <dgm:cxn modelId="{7C7BE41E-A0E1-4319-B2C6-70DA52F2AA5B}" type="presOf" srcId="{E13A2803-E05D-4EE8-8404-ACBFA2D32A09}" destId="{31AE4B67-FDA3-4D80-B17B-7155B24F73F3}" srcOrd="0" destOrd="0" presId="urn:microsoft.com/office/officeart/2005/8/layout/vProcess5"/>
    <dgm:cxn modelId="{2B5903A3-A438-494D-B401-80510231B5C0}" type="presOf" srcId="{40A727CA-77BC-458F-AB64-58F41EA419D5}" destId="{0D535F14-C9BC-40E6-8DC2-B52F947A3E52}" srcOrd="1" destOrd="0" presId="urn:microsoft.com/office/officeart/2005/8/layout/vProcess5"/>
    <dgm:cxn modelId="{957B8188-AD52-4595-8019-7617E65777C3}" type="presOf" srcId="{40A727CA-77BC-458F-AB64-58F41EA419D5}" destId="{A6E7A264-5A75-4728-936A-E6FD67F7C1AF}" srcOrd="0" destOrd="0" presId="urn:microsoft.com/office/officeart/2005/8/layout/vProcess5"/>
    <dgm:cxn modelId="{8801A6A4-CCCB-496C-ABCC-696580E80EAC}" type="presOf" srcId="{174669EE-D113-48E0-9F33-2C4619BAEAAF}" destId="{41257C82-8241-4D98-8D6C-28EC68523989}" srcOrd="0" destOrd="0" presId="urn:microsoft.com/office/officeart/2005/8/layout/vProcess5"/>
    <dgm:cxn modelId="{08984EF8-CD8D-4527-B6D9-6F6FADDF09CA}" type="presParOf" srcId="{41257C82-8241-4D98-8D6C-28EC68523989}" destId="{0747E224-4621-41DC-822C-8D52D6C29A37}" srcOrd="0" destOrd="0" presId="urn:microsoft.com/office/officeart/2005/8/layout/vProcess5"/>
    <dgm:cxn modelId="{0151F465-FBF5-4E93-8F47-F82B79DCE871}" type="presParOf" srcId="{41257C82-8241-4D98-8D6C-28EC68523989}" destId="{A6E7A264-5A75-4728-936A-E6FD67F7C1AF}" srcOrd="1" destOrd="0" presId="urn:microsoft.com/office/officeart/2005/8/layout/vProcess5"/>
    <dgm:cxn modelId="{B32470E4-6648-4802-8F8A-B8954709C447}" type="presParOf" srcId="{41257C82-8241-4D98-8D6C-28EC68523989}" destId="{31AE4B67-FDA3-4D80-B17B-7155B24F73F3}" srcOrd="2" destOrd="0" presId="urn:microsoft.com/office/officeart/2005/8/layout/vProcess5"/>
    <dgm:cxn modelId="{8704D471-7BB3-44E5-8C76-D27FCA9EAE9F}" type="presParOf" srcId="{41257C82-8241-4D98-8D6C-28EC68523989}" destId="{8B1A4E3D-1368-407D-8AE2-9BEB22C730AB}" srcOrd="3" destOrd="0" presId="urn:microsoft.com/office/officeart/2005/8/layout/vProcess5"/>
    <dgm:cxn modelId="{BCCDE179-87E6-4C67-9401-360E4E38515C}" type="presParOf" srcId="{41257C82-8241-4D98-8D6C-28EC68523989}" destId="{0D535F14-C9BC-40E6-8DC2-B52F947A3E52}" srcOrd="4" destOrd="0" presId="urn:microsoft.com/office/officeart/2005/8/layout/vProcess5"/>
    <dgm:cxn modelId="{82140D74-5436-4EF8-A821-76FE0C8C8502}" type="presParOf" srcId="{41257C82-8241-4D98-8D6C-28EC68523989}" destId="{3AE2A25B-755C-498D-BBCA-9FCE5A2E5F5B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0E39B1-C195-4F1F-B0D5-A8FC99568D84}">
      <dsp:nvSpPr>
        <dsp:cNvPr id="0" name=""/>
        <dsp:cNvSpPr/>
      </dsp:nvSpPr>
      <dsp:spPr>
        <a:xfrm>
          <a:off x="0" y="2174411"/>
          <a:ext cx="9144000" cy="332513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Математичні уявленнях, засвоєні учнями у </a:t>
          </a:r>
          <a:r>
            <a:rPr lang="uk-UA" sz="2400" kern="1200" dirty="0" err="1" smtClean="0">
              <a:solidFill>
                <a:schemeClr val="tx1"/>
              </a:solidFill>
            </a:rPr>
            <a:t>передшкільний</a:t>
          </a:r>
          <a:r>
            <a:rPr lang="uk-UA" sz="2400" kern="1200" dirty="0" smtClean="0">
              <a:solidFill>
                <a:schemeClr val="tx1"/>
              </a:solidFill>
            </a:rPr>
            <a:t> період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2174411"/>
        <a:ext cx="9144000" cy="1795570"/>
      </dsp:txXfrm>
    </dsp:sp>
    <dsp:sp modelId="{726F3395-3E50-4605-8847-6F23D24DFBDD}">
      <dsp:nvSpPr>
        <dsp:cNvPr id="0" name=""/>
        <dsp:cNvSpPr/>
      </dsp:nvSpPr>
      <dsp:spPr>
        <a:xfrm>
          <a:off x="0" y="3903479"/>
          <a:ext cx="2286000" cy="152956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/>
            <a:t>Уміння лічити від до 10</a:t>
          </a:r>
          <a:endParaRPr lang="uk-UA" sz="2400" kern="1200" noProof="0" dirty="0"/>
        </a:p>
      </dsp:txBody>
      <dsp:txXfrm>
        <a:off x="0" y="3903479"/>
        <a:ext cx="2286000" cy="1529560"/>
      </dsp:txXfrm>
    </dsp:sp>
    <dsp:sp modelId="{200B44FB-C71D-4044-9163-5B9B44427CB2}">
      <dsp:nvSpPr>
        <dsp:cNvPr id="0" name=""/>
        <dsp:cNvSpPr/>
      </dsp:nvSpPr>
      <dsp:spPr>
        <a:xfrm>
          <a:off x="2286000" y="3903479"/>
          <a:ext cx="2286000" cy="152956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Знання цифр від 0 до 9; </a:t>
          </a:r>
          <a:r>
            <a:rPr lang="uk-UA" sz="2400" kern="1200" dirty="0" err="1" smtClean="0"/>
            <a:t>розрязнення</a:t>
          </a:r>
          <a:r>
            <a:rPr lang="uk-UA" sz="2400" kern="1200" dirty="0" smtClean="0"/>
            <a:t> понять </a:t>
          </a:r>
          <a:r>
            <a:rPr lang="uk-UA" sz="2400" kern="1200" dirty="0" err="1" smtClean="0"/>
            <a:t>“число”</a:t>
          </a:r>
          <a:r>
            <a:rPr lang="uk-UA" sz="2400" kern="1200" dirty="0" smtClean="0"/>
            <a:t> і </a:t>
          </a:r>
          <a:r>
            <a:rPr lang="uk-UA" sz="2400" kern="1200" dirty="0" err="1" smtClean="0"/>
            <a:t>“цифра”</a:t>
          </a:r>
          <a:endParaRPr lang="ru-RU" sz="2400" kern="1200" dirty="0"/>
        </a:p>
      </dsp:txBody>
      <dsp:txXfrm>
        <a:off x="2286000" y="3903479"/>
        <a:ext cx="2286000" cy="1529560"/>
      </dsp:txXfrm>
    </dsp:sp>
    <dsp:sp modelId="{11427EBA-2200-4130-9C45-6ACB4B0A47A8}">
      <dsp:nvSpPr>
        <dsp:cNvPr id="0" name=""/>
        <dsp:cNvSpPr/>
      </dsp:nvSpPr>
      <dsp:spPr>
        <a:xfrm>
          <a:off x="4572000" y="3903479"/>
          <a:ext cx="2286000" cy="152956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Знання складу чисел першого десятку</a:t>
          </a:r>
          <a:endParaRPr lang="ru-RU" sz="2400" kern="1200" dirty="0"/>
        </a:p>
      </dsp:txBody>
      <dsp:txXfrm>
        <a:off x="4572000" y="3903479"/>
        <a:ext cx="2286000" cy="1529560"/>
      </dsp:txXfrm>
    </dsp:sp>
    <dsp:sp modelId="{82FB0278-7FB0-4C72-AD96-E1E8B9AA705D}">
      <dsp:nvSpPr>
        <dsp:cNvPr id="0" name=""/>
        <dsp:cNvSpPr/>
      </dsp:nvSpPr>
      <dsp:spPr>
        <a:xfrm>
          <a:off x="6858000" y="3903479"/>
          <a:ext cx="2286000" cy="152956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Встановлює числову рівність, нерівність</a:t>
          </a:r>
          <a:endParaRPr lang="ru-RU" sz="2400" kern="1200" dirty="0"/>
        </a:p>
      </dsp:txBody>
      <dsp:txXfrm>
        <a:off x="6858000" y="3903479"/>
        <a:ext cx="2286000" cy="1529560"/>
      </dsp:txXfrm>
    </dsp:sp>
    <dsp:sp modelId="{BA7D8989-366C-4695-A790-1874E64AF772}">
      <dsp:nvSpPr>
        <dsp:cNvPr id="0" name=""/>
        <dsp:cNvSpPr/>
      </dsp:nvSpPr>
      <dsp:spPr>
        <a:xfrm rot="10800000">
          <a:off x="0" y="1159"/>
          <a:ext cx="9144000" cy="2223129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Формування в учнів 1-го класу  поняття про числа першого десятка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0" y="1159"/>
        <a:ext cx="9144000" cy="22231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E7A264-5A75-4728-936A-E6FD67F7C1AF}">
      <dsp:nvSpPr>
        <dsp:cNvPr id="0" name=""/>
        <dsp:cNvSpPr/>
      </dsp:nvSpPr>
      <dsp:spPr>
        <a:xfrm>
          <a:off x="0" y="0"/>
          <a:ext cx="7283609" cy="20414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Уявлення про натуральне число формується на основі оперування сукупностями (множинами) предметів, у тому числі геометричних фігур.</a:t>
          </a:r>
          <a:endParaRPr lang="ru-RU" sz="2400" kern="1200" dirty="0"/>
        </a:p>
      </dsp:txBody>
      <dsp:txXfrm>
        <a:off x="0" y="0"/>
        <a:ext cx="5293218" cy="2041426"/>
      </dsp:txXfrm>
    </dsp:sp>
    <dsp:sp modelId="{31AE4B67-FDA3-4D80-B17B-7155B24F73F3}">
      <dsp:nvSpPr>
        <dsp:cNvPr id="0" name=""/>
        <dsp:cNvSpPr/>
      </dsp:nvSpPr>
      <dsp:spPr>
        <a:xfrm>
          <a:off x="1285342" y="2495077"/>
          <a:ext cx="7283609" cy="20414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tint val="50000"/>
                <a:satMod val="300000"/>
              </a:schemeClr>
            </a:gs>
            <a:gs pos="35000">
              <a:schemeClr val="accent3">
                <a:hueOff val="-13803598"/>
                <a:satOff val="-36385"/>
                <a:lumOff val="-9412"/>
                <a:alphaOff val="0"/>
                <a:tint val="37000"/>
                <a:satMod val="300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першому класі учні вивчають нумерацію чисел першого десятка, числа і цифри для їх запису.</a:t>
          </a:r>
          <a:endParaRPr lang="ru-RU" sz="2400" kern="1200" dirty="0"/>
        </a:p>
      </dsp:txBody>
      <dsp:txXfrm>
        <a:off x="1285342" y="2495077"/>
        <a:ext cx="4671338" cy="2041426"/>
      </dsp:txXfrm>
    </dsp:sp>
    <dsp:sp modelId="{8B1A4E3D-1368-407D-8AE2-9BEB22C730AB}">
      <dsp:nvSpPr>
        <dsp:cNvPr id="0" name=""/>
        <dsp:cNvSpPr/>
      </dsp:nvSpPr>
      <dsp:spPr>
        <a:xfrm>
          <a:off x="5956681" y="1604788"/>
          <a:ext cx="1326927" cy="132692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956681" y="1604788"/>
        <a:ext cx="1326927" cy="13269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9A7400-672D-4C2A-A0BC-3DB91C3E611F}" type="datetimeFigureOut">
              <a:rPr lang="ru-RU" smtClean="0"/>
              <a:pPr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8;&#1086;&#1075;&#1088;&#1072;&#1084;&#1084;&#1072;%20&#1087;&#1086;%20&#1084;&#1072;&#1090;&#1077;&#1084;&#1072;&#1090;&#1080;&#1082;&#1077;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0"/>
            <a:ext cx="8929718" cy="14127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Зміст навчання теми за новою програмою  (2011 рік)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кументы со страрого ноута\Програма з математики 1-4\2011\МОН\Изображение 00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1530767"/>
            <a:ext cx="3857652" cy="5327233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16" y="3387856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(С.144)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Натуральні числа 1–10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714620"/>
            <a:ext cx="9144000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214810" y="2714620"/>
            <a:ext cx="857256" cy="928694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D8989-366C-4695-A790-1874E64AF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BA7D8989-366C-4695-A790-1874E64AF7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0E39B1-C195-4F1F-B0D5-A8FC99568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A0E39B1-C195-4F1F-B0D5-A8FC99568D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6F3395-3E50-4605-8847-6F23D24DFB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726F3395-3E50-4605-8847-6F23D24DFB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B44FB-C71D-4044-9163-5B9B44427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200B44FB-C71D-4044-9163-5B9B44427C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427EBA-2200-4130-9C45-6ACB4B0A4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11427EBA-2200-4130-9C45-6ACB4B0A4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FB0278-7FB0-4C72-AD96-E1E8B9AA7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82FB0278-7FB0-4C72-AD96-E1E8B9AA70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Змістова лінія </a:t>
            </a:r>
            <a:r>
              <a:rPr lang="uk-UA" sz="3600" dirty="0" err="1" smtClean="0"/>
              <a:t>“Числа</a:t>
            </a:r>
            <a:r>
              <a:rPr lang="uk-UA" sz="3600" dirty="0" smtClean="0"/>
              <a:t>. Дії з </a:t>
            </a:r>
            <a:r>
              <a:rPr lang="uk-UA" sz="3600" dirty="0" err="1" smtClean="0"/>
              <a:t>числами”</a:t>
            </a:r>
            <a:r>
              <a:rPr lang="uk-UA" sz="3600" dirty="0" smtClean="0"/>
              <a:t>. Пояснювальна записка до програми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700809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E7A264-5A75-4728-936A-E6FD67F7C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A6E7A264-5A75-4728-936A-E6FD67F7C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1A4E3D-1368-407D-8AE2-9BEB22C730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B1A4E3D-1368-407D-8AE2-9BEB22C730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AE4B67-FDA3-4D80-B17B-7155B24F7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31AE4B67-FDA3-4D80-B17B-7155B24F73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68761"/>
          <a:ext cx="9144000" cy="5589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936"/>
                <a:gridCol w="5148064"/>
              </a:tblGrid>
              <a:tr h="8225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766726"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Натуральні числа 1–10. Число 0.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Числа 1 – 10.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Числова послідовність від 1 до 10.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Попереднє і наступне число.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Позначення числа цифрою. Письмо цифр у зошитах в клітинку.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Числовий промінь.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 чисел від 2 до 10;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попереднє і наступне число до даного;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пише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цифри у зошитах у клітинку;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розуміє,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 цифри – це знаки для запису чисел;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067944" y="2143116"/>
            <a:ext cx="5338768" cy="4714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68761"/>
          <a:ext cx="9144000" cy="5589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936"/>
                <a:gridCol w="5148064"/>
              </a:tblGrid>
              <a:tr h="8225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766726"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Утворення числа способом прилічування і відлічування одиниці.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Відповідність числа кількості предметів сукупності та кількості предметів сукупності –  числу.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 0.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сутність натурального числа(без уживання терміну) як кількісної характеристики сукупності предметів та результатів вимірювання;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 нуль як кількісну характеристику порожньої множини (без уживання терміну «порожня множина»);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відмінність між числом і цифрою;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розуміє,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 число 10 записують двома цифрами;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утворює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 додаванням одиниці до попереднього і відніманням одиниці від наступного до нього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числа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057768" y="2143116"/>
            <a:ext cx="5338768" cy="4714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68761"/>
          <a:ext cx="9144000" cy="5589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936"/>
                <a:gridCol w="5148064"/>
              </a:tblGrid>
              <a:tr h="8225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766726"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чисел.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Знаки порівняння.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 чисел 2 – 10.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числа різними способами – за місцем чисел у числовому ряді, на основі складу чисел;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результат порівняння за допомогою відповідних знаків;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пояснює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порівняння.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067944" y="2143116"/>
            <a:ext cx="5050736" cy="4714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f1a8fdb589523ff614d646c3e2cdb95a80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2175</TotalTime>
  <Words>352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Зміст навчання теми за новою програмою  (2011 рік)</vt:lpstr>
      <vt:lpstr>Натуральні числа 1–10</vt:lpstr>
      <vt:lpstr>Змістова лінія “Числа. Дії з числами”. Пояснювальна записка до програми</vt:lpstr>
      <vt:lpstr>Слайд 4</vt:lpstr>
      <vt:lpstr>Слайд 5</vt:lpstr>
      <vt:lpstr>Слайд 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4.   Методика навчання нумерації чисел першого десятку</dc:title>
  <dc:creator>Admin</dc:creator>
  <cp:lastModifiedBy>Marinochka</cp:lastModifiedBy>
  <cp:revision>157</cp:revision>
  <dcterms:created xsi:type="dcterms:W3CDTF">2013-02-05T10:11:33Z</dcterms:created>
  <dcterms:modified xsi:type="dcterms:W3CDTF">2016-01-31T06:57:31Z</dcterms:modified>
</cp:coreProperties>
</file>