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327" r:id="rId2"/>
    <p:sldId id="339" r:id="rId3"/>
    <p:sldId id="340" r:id="rId4"/>
    <p:sldId id="341" r:id="rId5"/>
    <p:sldId id="408" r:id="rId6"/>
  </p:sldIdLst>
  <p:sldSz cx="9144000" cy="6858000" type="screen4x3"/>
  <p:notesSz cx="6858000" cy="9144000"/>
  <p:custDataLst>
    <p:tags r:id="rId7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07EF"/>
    <a:srgbClr val="FF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552" autoAdjust="0"/>
    <p:restoredTop sz="94660"/>
  </p:normalViewPr>
  <p:slideViewPr>
    <p:cSldViewPr>
      <p:cViewPr>
        <p:scale>
          <a:sx n="62" d="100"/>
          <a:sy n="62" d="100"/>
        </p:scale>
        <p:origin x="-1164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FA73AE-66DA-4D1D-943C-F5FBF4CC27A6}" type="doc">
      <dgm:prSet loTypeId="urn:microsoft.com/office/officeart/2005/8/layout/pList2" loCatId="list" qsTypeId="urn:microsoft.com/office/officeart/2005/8/quickstyle/3d3" qsCatId="3D" csTypeId="urn:microsoft.com/office/officeart/2005/8/colors/colorful1" csCatId="colorful" phldr="1"/>
      <dgm:spPr/>
    </dgm:pt>
    <dgm:pt modelId="{4CA2EF39-A9A9-4D49-B36D-3636ABC40E22}">
      <dgm:prSet phldrT="[Текст]"/>
      <dgm:spPr/>
      <dgm:t>
        <a:bodyPr/>
        <a:lstStyle/>
        <a:p>
          <a:r>
            <a:rPr lang="uk-UA" dirty="0" smtClean="0">
              <a:solidFill>
                <a:schemeClr val="tx1"/>
              </a:solidFill>
            </a:rPr>
            <a:t>41 урок</a:t>
          </a:r>
          <a:endParaRPr lang="ru-RU" dirty="0">
            <a:solidFill>
              <a:schemeClr val="tx1"/>
            </a:solidFill>
          </a:endParaRPr>
        </a:p>
      </dgm:t>
    </dgm:pt>
    <dgm:pt modelId="{00767EB4-D1C7-4301-B93E-FF7863C99158}" type="parTrans" cxnId="{C3563276-3B3C-459D-8AD6-E27498FE851C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8DBC3133-7337-43EE-8CD5-DB9A4490D766}" type="sibTrans" cxnId="{C3563276-3B3C-459D-8AD6-E27498FE851C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5E92EE0B-B2C5-461B-AE33-324D4A033B94}">
      <dgm:prSet phldrT="[Текст]"/>
      <dgm:spPr/>
      <dgm:t>
        <a:bodyPr/>
        <a:lstStyle/>
        <a:p>
          <a:r>
            <a:rPr lang="uk-UA" dirty="0" smtClean="0">
              <a:solidFill>
                <a:schemeClr val="tx1"/>
              </a:solidFill>
            </a:rPr>
            <a:t>29 уроків</a:t>
          </a:r>
          <a:endParaRPr lang="ru-RU" dirty="0">
            <a:solidFill>
              <a:schemeClr val="tx1"/>
            </a:solidFill>
          </a:endParaRPr>
        </a:p>
      </dgm:t>
    </dgm:pt>
    <dgm:pt modelId="{93CAEE70-64E6-414A-9F2C-83B2C25C302E}" type="parTrans" cxnId="{8DE34B25-8C17-4DFD-9004-A31D4368694D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3DFCB66D-90DB-4FFA-B550-D538AB21A8DF}" type="sibTrans" cxnId="{8DE34B25-8C17-4DFD-9004-A31D4368694D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6B695484-0AB0-4750-A27A-C5ED2B1B7657}">
      <dgm:prSet phldrT="[Текст]"/>
      <dgm:spPr/>
      <dgm:t>
        <a:bodyPr/>
        <a:lstStyle/>
        <a:p>
          <a:r>
            <a:rPr lang="uk-UA" dirty="0" smtClean="0">
              <a:solidFill>
                <a:schemeClr val="tx1"/>
              </a:solidFill>
            </a:rPr>
            <a:t>31 урок</a:t>
          </a:r>
          <a:endParaRPr lang="ru-RU" dirty="0">
            <a:solidFill>
              <a:schemeClr val="tx1"/>
            </a:solidFill>
          </a:endParaRPr>
        </a:p>
      </dgm:t>
    </dgm:pt>
    <dgm:pt modelId="{B71E550F-5BC4-4182-B7F4-559F0904078B}" type="parTrans" cxnId="{7885EA13-A8D7-4651-AB12-06B76B568F8C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E22C676A-66F6-4607-B2EE-27D2F12B8B22}" type="sibTrans" cxnId="{7885EA13-A8D7-4651-AB12-06B76B568F8C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4D029863-EB6A-48C0-9EFB-24B7E1E3F4AD}" type="pres">
      <dgm:prSet presAssocID="{42FA73AE-66DA-4D1D-943C-F5FBF4CC27A6}" presName="Name0" presStyleCnt="0">
        <dgm:presLayoutVars>
          <dgm:dir/>
          <dgm:resizeHandles val="exact"/>
        </dgm:presLayoutVars>
      </dgm:prSet>
      <dgm:spPr/>
    </dgm:pt>
    <dgm:pt modelId="{E443C2EA-4701-4E94-8A17-3927742089D8}" type="pres">
      <dgm:prSet presAssocID="{42FA73AE-66DA-4D1D-943C-F5FBF4CC27A6}" presName="bkgdShp" presStyleLbl="alignAccFollowNode1" presStyleIdx="0" presStyleCnt="1"/>
      <dgm:spPr/>
    </dgm:pt>
    <dgm:pt modelId="{2A70C855-E8DE-46C9-B3D6-7869FC9B6C63}" type="pres">
      <dgm:prSet presAssocID="{42FA73AE-66DA-4D1D-943C-F5FBF4CC27A6}" presName="linComp" presStyleCnt="0"/>
      <dgm:spPr/>
    </dgm:pt>
    <dgm:pt modelId="{5CDD0280-8D77-4B21-8A95-07866AECA7E0}" type="pres">
      <dgm:prSet presAssocID="{4CA2EF39-A9A9-4D49-B36D-3636ABC40E22}" presName="compNode" presStyleCnt="0"/>
      <dgm:spPr/>
    </dgm:pt>
    <dgm:pt modelId="{28006E13-69A3-4C3A-BCE5-6D274556948F}" type="pres">
      <dgm:prSet presAssocID="{4CA2EF39-A9A9-4D49-B36D-3636ABC40E22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A71DA8-5A78-4E21-AB20-B67AFE2E6FC4}" type="pres">
      <dgm:prSet presAssocID="{4CA2EF39-A9A9-4D49-B36D-3636ABC40E22}" presName="invisiNode" presStyleLbl="node1" presStyleIdx="0" presStyleCnt="3"/>
      <dgm:spPr/>
    </dgm:pt>
    <dgm:pt modelId="{A308748E-5AAF-4C3A-AB70-000463C2AF3A}" type="pres">
      <dgm:prSet presAssocID="{4CA2EF39-A9A9-4D49-B36D-3636ABC40E22}" presName="imagNode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E4CBF2ED-1259-406E-91FE-50169E7C489A}" type="pres">
      <dgm:prSet presAssocID="{8DBC3133-7337-43EE-8CD5-DB9A4490D766}" presName="sibTrans" presStyleLbl="sibTrans2D1" presStyleIdx="0" presStyleCnt="0"/>
      <dgm:spPr/>
      <dgm:t>
        <a:bodyPr/>
        <a:lstStyle/>
        <a:p>
          <a:endParaRPr lang="ru-RU"/>
        </a:p>
      </dgm:t>
    </dgm:pt>
    <dgm:pt modelId="{CEE58C83-BB4D-498D-A15E-0438568E1374}" type="pres">
      <dgm:prSet presAssocID="{5E92EE0B-B2C5-461B-AE33-324D4A033B94}" presName="compNode" presStyleCnt="0"/>
      <dgm:spPr/>
    </dgm:pt>
    <dgm:pt modelId="{20A1829E-0DDD-412C-ACAE-0316E479388F}" type="pres">
      <dgm:prSet presAssocID="{5E92EE0B-B2C5-461B-AE33-324D4A033B94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05AD00-B3EB-47F7-BDAF-95E01D581EE6}" type="pres">
      <dgm:prSet presAssocID="{5E92EE0B-B2C5-461B-AE33-324D4A033B94}" presName="invisiNode" presStyleLbl="node1" presStyleIdx="1" presStyleCnt="3"/>
      <dgm:spPr/>
    </dgm:pt>
    <dgm:pt modelId="{0191E54B-A492-4512-8628-D1B413D1E8F8}" type="pres">
      <dgm:prSet presAssocID="{5E92EE0B-B2C5-461B-AE33-324D4A033B94}" presName="imagNode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51AABD14-829B-4FFB-AFFF-70B83CBA18ED}" type="pres">
      <dgm:prSet presAssocID="{3DFCB66D-90DB-4FFA-B550-D538AB21A8DF}" presName="sibTrans" presStyleLbl="sibTrans2D1" presStyleIdx="0" presStyleCnt="0"/>
      <dgm:spPr/>
      <dgm:t>
        <a:bodyPr/>
        <a:lstStyle/>
        <a:p>
          <a:endParaRPr lang="ru-RU"/>
        </a:p>
      </dgm:t>
    </dgm:pt>
    <dgm:pt modelId="{C02D4E55-8418-42E8-A77E-3BD26F40537A}" type="pres">
      <dgm:prSet presAssocID="{6B695484-0AB0-4750-A27A-C5ED2B1B7657}" presName="compNode" presStyleCnt="0"/>
      <dgm:spPr/>
    </dgm:pt>
    <dgm:pt modelId="{1DE4E1F6-25F5-4F89-B199-61548B39B31A}" type="pres">
      <dgm:prSet presAssocID="{6B695484-0AB0-4750-A27A-C5ED2B1B765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3DFAE2-74F3-4067-93BA-33167AB3DDB9}" type="pres">
      <dgm:prSet presAssocID="{6B695484-0AB0-4750-A27A-C5ED2B1B7657}" presName="invisiNode" presStyleLbl="node1" presStyleIdx="2" presStyleCnt="3"/>
      <dgm:spPr/>
    </dgm:pt>
    <dgm:pt modelId="{8CC246D6-F341-482E-AAA8-097BE0FE9293}" type="pres">
      <dgm:prSet presAssocID="{6B695484-0AB0-4750-A27A-C5ED2B1B7657}" presName="imagNode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C3563276-3B3C-459D-8AD6-E27498FE851C}" srcId="{42FA73AE-66DA-4D1D-943C-F5FBF4CC27A6}" destId="{4CA2EF39-A9A9-4D49-B36D-3636ABC40E22}" srcOrd="0" destOrd="0" parTransId="{00767EB4-D1C7-4301-B93E-FF7863C99158}" sibTransId="{8DBC3133-7337-43EE-8CD5-DB9A4490D766}"/>
    <dgm:cxn modelId="{1C0D8264-FBE2-4688-92D1-521EA83D406C}" type="presOf" srcId="{6B695484-0AB0-4750-A27A-C5ED2B1B7657}" destId="{1DE4E1F6-25F5-4F89-B199-61548B39B31A}" srcOrd="0" destOrd="0" presId="urn:microsoft.com/office/officeart/2005/8/layout/pList2"/>
    <dgm:cxn modelId="{7885EA13-A8D7-4651-AB12-06B76B568F8C}" srcId="{42FA73AE-66DA-4D1D-943C-F5FBF4CC27A6}" destId="{6B695484-0AB0-4750-A27A-C5ED2B1B7657}" srcOrd="2" destOrd="0" parTransId="{B71E550F-5BC4-4182-B7F4-559F0904078B}" sibTransId="{E22C676A-66F6-4607-B2EE-27D2F12B8B22}"/>
    <dgm:cxn modelId="{0613F937-14F9-4993-8F6C-EAE960E2A718}" type="presOf" srcId="{4CA2EF39-A9A9-4D49-B36D-3636ABC40E22}" destId="{28006E13-69A3-4C3A-BCE5-6D274556948F}" srcOrd="0" destOrd="0" presId="urn:microsoft.com/office/officeart/2005/8/layout/pList2"/>
    <dgm:cxn modelId="{F371A40F-82E1-457A-8172-B7FE4B81BFDA}" type="presOf" srcId="{5E92EE0B-B2C5-461B-AE33-324D4A033B94}" destId="{20A1829E-0DDD-412C-ACAE-0316E479388F}" srcOrd="0" destOrd="0" presId="urn:microsoft.com/office/officeart/2005/8/layout/pList2"/>
    <dgm:cxn modelId="{7F16EE43-A987-4CA6-BDEF-456D4B7527EB}" type="presOf" srcId="{42FA73AE-66DA-4D1D-943C-F5FBF4CC27A6}" destId="{4D029863-EB6A-48C0-9EFB-24B7E1E3F4AD}" srcOrd="0" destOrd="0" presId="urn:microsoft.com/office/officeart/2005/8/layout/pList2"/>
    <dgm:cxn modelId="{8DE34B25-8C17-4DFD-9004-A31D4368694D}" srcId="{42FA73AE-66DA-4D1D-943C-F5FBF4CC27A6}" destId="{5E92EE0B-B2C5-461B-AE33-324D4A033B94}" srcOrd="1" destOrd="0" parTransId="{93CAEE70-64E6-414A-9F2C-83B2C25C302E}" sibTransId="{3DFCB66D-90DB-4FFA-B550-D538AB21A8DF}"/>
    <dgm:cxn modelId="{F440E8FD-0E65-4CE6-B832-0D6876C5D03C}" type="presOf" srcId="{3DFCB66D-90DB-4FFA-B550-D538AB21A8DF}" destId="{51AABD14-829B-4FFB-AFFF-70B83CBA18ED}" srcOrd="0" destOrd="0" presId="urn:microsoft.com/office/officeart/2005/8/layout/pList2"/>
    <dgm:cxn modelId="{DF2C4685-5651-4232-92DD-F022E1BFD746}" type="presOf" srcId="{8DBC3133-7337-43EE-8CD5-DB9A4490D766}" destId="{E4CBF2ED-1259-406E-91FE-50169E7C489A}" srcOrd="0" destOrd="0" presId="urn:microsoft.com/office/officeart/2005/8/layout/pList2"/>
    <dgm:cxn modelId="{DA6F3E98-DCA3-4BCB-9C90-54CDE0B78A0C}" type="presParOf" srcId="{4D029863-EB6A-48C0-9EFB-24B7E1E3F4AD}" destId="{E443C2EA-4701-4E94-8A17-3927742089D8}" srcOrd="0" destOrd="0" presId="urn:microsoft.com/office/officeart/2005/8/layout/pList2"/>
    <dgm:cxn modelId="{3145EEF5-5D37-4923-827C-BF06EC07EEE8}" type="presParOf" srcId="{4D029863-EB6A-48C0-9EFB-24B7E1E3F4AD}" destId="{2A70C855-E8DE-46C9-B3D6-7869FC9B6C63}" srcOrd="1" destOrd="0" presId="urn:microsoft.com/office/officeart/2005/8/layout/pList2"/>
    <dgm:cxn modelId="{C6E1DF0D-97B5-405A-B3EA-DE1978CF8C63}" type="presParOf" srcId="{2A70C855-E8DE-46C9-B3D6-7869FC9B6C63}" destId="{5CDD0280-8D77-4B21-8A95-07866AECA7E0}" srcOrd="0" destOrd="0" presId="urn:microsoft.com/office/officeart/2005/8/layout/pList2"/>
    <dgm:cxn modelId="{F0B80BB6-804D-4ECF-824D-A1EF6A90D1E8}" type="presParOf" srcId="{5CDD0280-8D77-4B21-8A95-07866AECA7E0}" destId="{28006E13-69A3-4C3A-BCE5-6D274556948F}" srcOrd="0" destOrd="0" presId="urn:microsoft.com/office/officeart/2005/8/layout/pList2"/>
    <dgm:cxn modelId="{12EF7D66-8C72-4913-966B-F6DA370AB2A1}" type="presParOf" srcId="{5CDD0280-8D77-4B21-8A95-07866AECA7E0}" destId="{11A71DA8-5A78-4E21-AB20-B67AFE2E6FC4}" srcOrd="1" destOrd="0" presId="urn:microsoft.com/office/officeart/2005/8/layout/pList2"/>
    <dgm:cxn modelId="{81800DFC-8B5F-4021-A01A-026D8F0EE12C}" type="presParOf" srcId="{5CDD0280-8D77-4B21-8A95-07866AECA7E0}" destId="{A308748E-5AAF-4C3A-AB70-000463C2AF3A}" srcOrd="2" destOrd="0" presId="urn:microsoft.com/office/officeart/2005/8/layout/pList2"/>
    <dgm:cxn modelId="{A78334DB-6A60-4319-AECC-9F49789D1DD4}" type="presParOf" srcId="{2A70C855-E8DE-46C9-B3D6-7869FC9B6C63}" destId="{E4CBF2ED-1259-406E-91FE-50169E7C489A}" srcOrd="1" destOrd="0" presId="urn:microsoft.com/office/officeart/2005/8/layout/pList2"/>
    <dgm:cxn modelId="{5892AAA6-6C70-4C8F-A859-65449CCD7B3C}" type="presParOf" srcId="{2A70C855-E8DE-46C9-B3D6-7869FC9B6C63}" destId="{CEE58C83-BB4D-498D-A15E-0438568E1374}" srcOrd="2" destOrd="0" presId="urn:microsoft.com/office/officeart/2005/8/layout/pList2"/>
    <dgm:cxn modelId="{DDE7AC77-0049-446A-8CBE-E83D05C1693F}" type="presParOf" srcId="{CEE58C83-BB4D-498D-A15E-0438568E1374}" destId="{20A1829E-0DDD-412C-ACAE-0316E479388F}" srcOrd="0" destOrd="0" presId="urn:microsoft.com/office/officeart/2005/8/layout/pList2"/>
    <dgm:cxn modelId="{07BBB134-F0A0-4994-AFD9-D0B54F10F961}" type="presParOf" srcId="{CEE58C83-BB4D-498D-A15E-0438568E1374}" destId="{A005AD00-B3EB-47F7-BDAF-95E01D581EE6}" srcOrd="1" destOrd="0" presId="urn:microsoft.com/office/officeart/2005/8/layout/pList2"/>
    <dgm:cxn modelId="{95A1AFF9-3EF8-4BA6-A398-BE82A145B733}" type="presParOf" srcId="{CEE58C83-BB4D-498D-A15E-0438568E1374}" destId="{0191E54B-A492-4512-8628-D1B413D1E8F8}" srcOrd="2" destOrd="0" presId="urn:microsoft.com/office/officeart/2005/8/layout/pList2"/>
    <dgm:cxn modelId="{701AB816-FEBE-480F-B2DE-54542DD3956C}" type="presParOf" srcId="{2A70C855-E8DE-46C9-B3D6-7869FC9B6C63}" destId="{51AABD14-829B-4FFB-AFFF-70B83CBA18ED}" srcOrd="3" destOrd="0" presId="urn:microsoft.com/office/officeart/2005/8/layout/pList2"/>
    <dgm:cxn modelId="{58B2E8E6-5797-443E-A471-11482D8BB8B8}" type="presParOf" srcId="{2A70C855-E8DE-46C9-B3D6-7869FC9B6C63}" destId="{C02D4E55-8418-42E8-A77E-3BD26F40537A}" srcOrd="4" destOrd="0" presId="urn:microsoft.com/office/officeart/2005/8/layout/pList2"/>
    <dgm:cxn modelId="{7C2325B0-5251-464C-9CE5-72A73793BED2}" type="presParOf" srcId="{C02D4E55-8418-42E8-A77E-3BD26F40537A}" destId="{1DE4E1F6-25F5-4F89-B199-61548B39B31A}" srcOrd="0" destOrd="0" presId="urn:microsoft.com/office/officeart/2005/8/layout/pList2"/>
    <dgm:cxn modelId="{8C0242ED-8A64-47B5-BD7F-97E80CC1F8B2}" type="presParOf" srcId="{C02D4E55-8418-42E8-A77E-3BD26F40537A}" destId="{063DFAE2-74F3-4067-93BA-33167AB3DDB9}" srcOrd="1" destOrd="0" presId="urn:microsoft.com/office/officeart/2005/8/layout/pList2"/>
    <dgm:cxn modelId="{3A3A98A5-EF2B-4B19-B377-2DC5FA4A9608}" type="presParOf" srcId="{C02D4E55-8418-42E8-A77E-3BD26F40537A}" destId="{8CC246D6-F341-482E-AAA8-097BE0FE9293}" srcOrd="2" destOrd="0" presId="urn:microsoft.com/office/officeart/2005/8/layout/pList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A7400-672D-4C2A-A0BC-3DB91C3E611F}" type="datetimeFigureOut">
              <a:rPr lang="ru-RU" smtClean="0"/>
              <a:pPr/>
              <a:t>13.06.2015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FF298-984E-480C-8BF9-37C3AFCAC40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A7400-672D-4C2A-A0BC-3DB91C3E611F}" type="datetimeFigureOut">
              <a:rPr lang="ru-RU" smtClean="0"/>
              <a:pPr/>
              <a:t>13.06.2015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FF298-984E-480C-8BF9-37C3AFCAC4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A7400-672D-4C2A-A0BC-3DB91C3E611F}" type="datetimeFigureOut">
              <a:rPr lang="ru-RU" smtClean="0"/>
              <a:pPr/>
              <a:t>13.06.2015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FF298-984E-480C-8BF9-37C3AFCAC4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A7400-672D-4C2A-A0BC-3DB91C3E611F}" type="datetimeFigureOut">
              <a:rPr lang="ru-RU" smtClean="0"/>
              <a:pPr/>
              <a:t>13.06.2015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FF298-984E-480C-8BF9-37C3AFCAC4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A7400-672D-4C2A-A0BC-3DB91C3E611F}" type="datetimeFigureOut">
              <a:rPr lang="ru-RU" smtClean="0"/>
              <a:pPr/>
              <a:t>13.06.2015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FF298-984E-480C-8BF9-37C3AFCAC4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A7400-672D-4C2A-A0BC-3DB91C3E611F}" type="datetimeFigureOut">
              <a:rPr lang="ru-RU" smtClean="0"/>
              <a:pPr/>
              <a:t>13.06.2015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FF298-984E-480C-8BF9-37C3AFCAC4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A7400-672D-4C2A-A0BC-3DB91C3E611F}" type="datetimeFigureOut">
              <a:rPr lang="ru-RU" smtClean="0"/>
              <a:pPr/>
              <a:t>13.06.2015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FF298-984E-480C-8BF9-37C3AFCAC4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A7400-672D-4C2A-A0BC-3DB91C3E611F}" type="datetimeFigureOut">
              <a:rPr lang="ru-RU" smtClean="0"/>
              <a:pPr/>
              <a:t>13.06.2015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FF298-984E-480C-8BF9-37C3AFCAC4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A7400-672D-4C2A-A0BC-3DB91C3E611F}" type="datetimeFigureOut">
              <a:rPr lang="ru-RU" smtClean="0"/>
              <a:pPr/>
              <a:t>13.06.2015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FF298-984E-480C-8BF9-37C3AFCAC4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A7400-672D-4C2A-A0BC-3DB91C3E611F}" type="datetimeFigureOut">
              <a:rPr lang="ru-RU" smtClean="0"/>
              <a:pPr/>
              <a:t>13.06.2015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FF298-984E-480C-8BF9-37C3AFCAC40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D99A7400-672D-4C2A-A0BC-3DB91C3E611F}" type="datetimeFigureOut">
              <a:rPr lang="ru-RU" smtClean="0"/>
              <a:pPr/>
              <a:t>13.06.2015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103FF298-984E-480C-8BF9-37C3AFCAC4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D99A7400-672D-4C2A-A0BC-3DB91C3E611F}" type="datetimeFigureOut">
              <a:rPr lang="ru-RU" smtClean="0"/>
              <a:pPr/>
              <a:t>13.06.2015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03FF298-984E-480C-8BF9-37C3AFCAC40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&#1056;&#1110;&#1074;&#1082;&#1110;&#1085;&#1076;%20&#1060;.%201%20&#1082;&#1083;..exe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&#1041;&#1086;&#1075;&#1076;&#1072;&#1085;&#1086;&#1074;&#1080;&#1095;%20&#1052;.%201%20&#1082;&#1083;..exe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1057;&#1082;&#1074;&#1086;&#1088;&#1094;&#1086;&#1074;&#1072;%20&#1057;.%201%20&#1082;&#1083;..exe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043890" cy="1320594"/>
          </a:xfrm>
        </p:spPr>
        <p:txBody>
          <a:bodyPr>
            <a:noAutofit/>
          </a:bodyPr>
          <a:lstStyle/>
          <a:p>
            <a:pPr algn="ctr">
              <a:lnSpc>
                <a:spcPts val="4300"/>
              </a:lnSpc>
            </a:pPr>
            <a:r>
              <a:rPr lang="uk-UA" sz="3600" b="1" dirty="0" smtClean="0">
                <a:ln w="18000">
                  <a:solidFill>
                    <a:srgbClr val="FFC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Порядок вивчення теми</a:t>
            </a:r>
            <a:r>
              <a:rPr lang="uk-UA" sz="3600" dirty="0" smtClean="0">
                <a:ln w="18000">
                  <a:solidFill>
                    <a:srgbClr val="FFC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за</a:t>
            </a:r>
            <a:r>
              <a:rPr lang="uk-UA" sz="3600" b="1" dirty="0" smtClean="0">
                <a:ln w="18000">
                  <a:solidFill>
                    <a:srgbClr val="FFC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чинними підручниками </a:t>
            </a:r>
            <a:endParaRPr lang="ru-RU" sz="3600" dirty="0">
              <a:ln w="18000">
                <a:solidFill>
                  <a:srgbClr val="FFC000"/>
                </a:solidFill>
                <a:prstDash val="solid"/>
                <a:miter lim="800000"/>
              </a:ln>
              <a:solidFill>
                <a:srgbClr val="FFC000"/>
              </a:solidFill>
            </a:endParaRPr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1857364"/>
            <a:ext cx="2658126" cy="3657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327038">
            <a:off x="756962" y="2413553"/>
            <a:ext cx="2624652" cy="3673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Содержимое 3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69773">
            <a:off x="5684290" y="2693168"/>
            <a:ext cx="2776826" cy="3763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Зміст теми за підручником</a:t>
            </a:r>
            <a:br>
              <a:rPr lang="uk-UA" sz="3600" dirty="0" smtClean="0"/>
            </a:br>
            <a:r>
              <a:rPr lang="uk-UA" sz="3600" dirty="0" smtClean="0"/>
              <a:t> Ф.</a:t>
            </a:r>
            <a:r>
              <a:rPr lang="uk-UA" sz="3600" dirty="0" err="1" smtClean="0"/>
              <a:t>Рівкінд</a:t>
            </a:r>
            <a:r>
              <a:rPr lang="uk-UA" sz="3600" dirty="0" smtClean="0"/>
              <a:t>, Л. </a:t>
            </a:r>
            <a:r>
              <a:rPr lang="uk-UA" sz="3600" dirty="0" err="1" smtClean="0"/>
              <a:t>Оляницької</a:t>
            </a:r>
            <a:endParaRPr lang="ru-RU" sz="36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72462" y="1"/>
            <a:ext cx="1071538" cy="1490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1428736"/>
            <a:ext cx="3643338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6429388" y="3500438"/>
            <a:ext cx="1857388" cy="1469904"/>
          </a:xfrm>
          <a:prstGeom prst="wedgeRoundRectCallout">
            <a:avLst>
              <a:gd name="adj1" fmla="val -60217"/>
              <a:gd name="adj2" fmla="val 177952"/>
              <a:gd name="adj3" fmla="val 16667"/>
            </a:avLst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chemeClr val="tx1"/>
                </a:solidFill>
              </a:rPr>
              <a:t>Відкрийте</a:t>
            </a:r>
            <a:r>
              <a:rPr lang="ru-RU" b="1" dirty="0" smtClean="0">
                <a:solidFill>
                  <a:schemeClr val="tx1"/>
                </a:solidFill>
              </a:rPr>
              <a:t> файл – </a:t>
            </a:r>
            <a:r>
              <a:rPr lang="ru-RU" b="1" dirty="0" err="1" smtClean="0">
                <a:solidFill>
                  <a:schemeClr val="tx1"/>
                </a:solidFill>
              </a:rPr>
              <a:t>натисн</a:t>
            </a:r>
            <a:r>
              <a:rPr lang="uk-UA" b="1" dirty="0" smtClean="0">
                <a:solidFill>
                  <a:schemeClr val="tx1"/>
                </a:solidFill>
              </a:rPr>
              <a:t>і</a:t>
            </a:r>
            <a:r>
              <a:rPr lang="ru-RU" b="1" dirty="0" err="1" smtClean="0">
                <a:solidFill>
                  <a:schemeClr val="tx1"/>
                </a:solidFill>
              </a:rPr>
              <a:t>ть</a:t>
            </a:r>
            <a:r>
              <a:rPr lang="ru-RU" b="1" dirty="0" smtClean="0">
                <a:solidFill>
                  <a:schemeClr val="tx1"/>
                </a:solidFill>
              </a:rPr>
              <a:t> на  </a:t>
            </a:r>
            <a:r>
              <a:rPr lang="ru-RU" b="1" dirty="0" err="1" smtClean="0">
                <a:solidFill>
                  <a:schemeClr val="tx1"/>
                </a:solidFill>
              </a:rPr>
              <a:t>зображення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Зміст теми за підручником М.Богдановича, Г. </a:t>
            </a:r>
            <a:r>
              <a:rPr lang="uk-UA" sz="3600" dirty="0" err="1" smtClean="0"/>
              <a:t>Лишенка</a:t>
            </a:r>
            <a:endParaRPr lang="ru-RU" sz="36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3900" y="0"/>
            <a:ext cx="1000100" cy="1415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71466" y="1428736"/>
            <a:ext cx="3786484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6429388" y="3500438"/>
            <a:ext cx="1857388" cy="1469904"/>
          </a:xfrm>
          <a:prstGeom prst="wedgeRoundRectCallout">
            <a:avLst>
              <a:gd name="adj1" fmla="val -60217"/>
              <a:gd name="adj2" fmla="val 177952"/>
              <a:gd name="adj3" fmla="val 16667"/>
            </a:avLst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chemeClr val="tx1"/>
                </a:solidFill>
              </a:rPr>
              <a:t>Відкрийте</a:t>
            </a:r>
            <a:r>
              <a:rPr lang="ru-RU" b="1" dirty="0" smtClean="0">
                <a:solidFill>
                  <a:schemeClr val="tx1"/>
                </a:solidFill>
              </a:rPr>
              <a:t> файл – </a:t>
            </a:r>
            <a:r>
              <a:rPr lang="ru-RU" b="1" dirty="0" err="1" smtClean="0">
                <a:solidFill>
                  <a:schemeClr val="tx1"/>
                </a:solidFill>
              </a:rPr>
              <a:t>натисн</a:t>
            </a:r>
            <a:r>
              <a:rPr lang="uk-UA" b="1" dirty="0" smtClean="0">
                <a:solidFill>
                  <a:schemeClr val="tx1"/>
                </a:solidFill>
              </a:rPr>
              <a:t>і</a:t>
            </a:r>
            <a:r>
              <a:rPr lang="ru-RU" b="1" dirty="0" err="1" smtClean="0">
                <a:solidFill>
                  <a:schemeClr val="tx1"/>
                </a:solidFill>
              </a:rPr>
              <a:t>ть</a:t>
            </a:r>
            <a:r>
              <a:rPr lang="ru-RU" b="1" dirty="0" smtClean="0">
                <a:solidFill>
                  <a:schemeClr val="tx1"/>
                </a:solidFill>
              </a:rPr>
              <a:t> на  </a:t>
            </a:r>
            <a:r>
              <a:rPr lang="ru-RU" b="1" dirty="0" err="1" smtClean="0">
                <a:solidFill>
                  <a:schemeClr val="tx1"/>
                </a:solidFill>
              </a:rPr>
              <a:t>зображення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2" y="155448"/>
            <a:ext cx="8229600" cy="1252728"/>
          </a:xfrm>
        </p:spPr>
        <p:txBody>
          <a:bodyPr>
            <a:normAutofit/>
          </a:bodyPr>
          <a:lstStyle/>
          <a:p>
            <a:pPr algn="ctr"/>
            <a:r>
              <a:rPr lang="uk-UA" sz="3600" dirty="0" smtClean="0"/>
              <a:t>Зміст теми за підручником С.</a:t>
            </a:r>
            <a:r>
              <a:rPr lang="uk-UA" sz="3600" dirty="0" err="1" smtClean="0"/>
              <a:t>Скворцової</a:t>
            </a:r>
            <a:r>
              <a:rPr lang="uk-UA" sz="3600" dirty="0" smtClean="0"/>
              <a:t>, О. </a:t>
            </a:r>
            <a:r>
              <a:rPr lang="uk-UA" sz="3600" dirty="0" err="1" smtClean="0"/>
              <a:t>Онопрієнко</a:t>
            </a:r>
            <a:endParaRPr lang="ru-RU" sz="3600" dirty="0"/>
          </a:p>
        </p:txBody>
      </p:sp>
      <p:pic>
        <p:nvPicPr>
          <p:cNvPr id="7" name="Содержимое 3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1024" y="1"/>
            <a:ext cx="1142976" cy="1500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3">
            <a:hlinkClick r:id="rId3" action="ppaction://hlinkfile"/>
          </p:cNvPr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60" y="1428736"/>
            <a:ext cx="3857652" cy="5429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6429388" y="3500438"/>
            <a:ext cx="1857388" cy="1469904"/>
          </a:xfrm>
          <a:prstGeom prst="wedgeRoundRectCallout">
            <a:avLst>
              <a:gd name="adj1" fmla="val -60217"/>
              <a:gd name="adj2" fmla="val 177952"/>
              <a:gd name="adj3" fmla="val 16667"/>
            </a:avLst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chemeClr val="tx1"/>
                </a:solidFill>
              </a:rPr>
              <a:t>Відкрийте</a:t>
            </a:r>
            <a:r>
              <a:rPr lang="ru-RU" b="1" dirty="0" smtClean="0">
                <a:solidFill>
                  <a:schemeClr val="tx1"/>
                </a:solidFill>
              </a:rPr>
              <a:t> файл – </a:t>
            </a:r>
            <a:r>
              <a:rPr lang="ru-RU" b="1" dirty="0" err="1" smtClean="0">
                <a:solidFill>
                  <a:schemeClr val="tx1"/>
                </a:solidFill>
              </a:rPr>
              <a:t>натисн</a:t>
            </a:r>
            <a:r>
              <a:rPr lang="uk-UA" b="1" dirty="0" smtClean="0">
                <a:solidFill>
                  <a:schemeClr val="tx1"/>
                </a:solidFill>
              </a:rPr>
              <a:t>і</a:t>
            </a:r>
            <a:r>
              <a:rPr lang="ru-RU" b="1" dirty="0" err="1" smtClean="0">
                <a:solidFill>
                  <a:schemeClr val="tx1"/>
                </a:solidFill>
              </a:rPr>
              <a:t>ть</a:t>
            </a:r>
            <a:r>
              <a:rPr lang="ru-RU" b="1" dirty="0" smtClean="0">
                <a:solidFill>
                  <a:schemeClr val="tx1"/>
                </a:solidFill>
              </a:rPr>
              <a:t> на  </a:t>
            </a:r>
            <a:r>
              <a:rPr lang="ru-RU" b="1" dirty="0" err="1" smtClean="0">
                <a:solidFill>
                  <a:schemeClr val="tx1"/>
                </a:solidFill>
              </a:rPr>
              <a:t>зображення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Кількість уроків на вивчення теми у чинних підручниках 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584818"/>
          <a:ext cx="8229600" cy="4916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443C2EA-4701-4E94-8A17-3927742089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E443C2EA-4701-4E94-8A17-3927742089D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308748E-5AAF-4C3A-AB70-000463C2AF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A308748E-5AAF-4C3A-AB70-000463C2AF3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8006E13-69A3-4C3A-BCE5-6D27455694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28006E13-69A3-4C3A-BCE5-6D274556948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191E54B-A492-4512-8628-D1B413D1E8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0191E54B-A492-4512-8628-D1B413D1E8F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0A1829E-0DDD-412C-ACAE-0316E47938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20A1829E-0DDD-412C-ACAE-0316E479388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CC246D6-F341-482E-AAA8-097BE0FE92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">
                                            <p:graphicEl>
                                              <a:dgm id="{8CC246D6-F341-482E-AAA8-097BE0FE929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DE4E1F6-25F5-4F89-B199-61548B39B3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">
                                            <p:graphicEl>
                                              <a:dgm id="{1DE4E1F6-25F5-4F89-B199-61548B39B31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6bf1a8fdb589523ff614d646c3e2cdb95a805c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НОГМ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2160</TotalTime>
  <Words>66</Words>
  <Application>Microsoft Office PowerPoint</Application>
  <PresentationFormat>Экран (4:3)</PresentationFormat>
  <Paragraphs>11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Модульная</vt:lpstr>
      <vt:lpstr>Порядок вивчення теми за чинними підручниками </vt:lpstr>
      <vt:lpstr>Зміст теми за підручником  Ф.Рівкінд, Л. Оляницької</vt:lpstr>
      <vt:lpstr>Зміст теми за підручником М.Богдановича, Г. Лишенка</vt:lpstr>
      <vt:lpstr>Зміст теми за підручником С.Скворцової, О. Онопрієнко</vt:lpstr>
      <vt:lpstr>Кількість уроків на вивчення теми у чинних підручниках 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Лекція 4.   Методика навчання нумерації чисел першого десятку</dc:title>
  <dc:creator>Admin</dc:creator>
  <cp:lastModifiedBy>Marinochka</cp:lastModifiedBy>
  <cp:revision>155</cp:revision>
  <dcterms:created xsi:type="dcterms:W3CDTF">2013-02-05T10:11:33Z</dcterms:created>
  <dcterms:modified xsi:type="dcterms:W3CDTF">2015-06-13T18:10:35Z</dcterms:modified>
</cp:coreProperties>
</file>