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445" r:id="rId2"/>
    <p:sldId id="447" r:id="rId3"/>
    <p:sldId id="442" r:id="rId4"/>
    <p:sldId id="444" r:id="rId5"/>
    <p:sldId id="443" r:id="rId6"/>
    <p:sldId id="448" r:id="rId7"/>
    <p:sldId id="438" r:id="rId8"/>
    <p:sldId id="394" r:id="rId9"/>
    <p:sldId id="395" r:id="rId10"/>
    <p:sldId id="396" r:id="rId11"/>
    <p:sldId id="397" r:id="rId12"/>
    <p:sldId id="398" r:id="rId13"/>
    <p:sldId id="446" r:id="rId14"/>
    <p:sldId id="399" r:id="rId15"/>
    <p:sldId id="400" r:id="rId16"/>
    <p:sldId id="401" r:id="rId17"/>
    <p:sldId id="402" r:id="rId18"/>
    <p:sldId id="403" r:id="rId19"/>
    <p:sldId id="405" r:id="rId20"/>
    <p:sldId id="439" r:id="rId21"/>
    <p:sldId id="407" r:id="rId22"/>
  </p:sldIdLst>
  <p:sldSz cx="9144000" cy="6858000" type="screen4x3"/>
  <p:notesSz cx="6858000" cy="9144000"/>
  <p:custDataLst>
    <p:tags r:id="rId2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07EF"/>
    <a:srgbClr val="FF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552" autoAdjust="0"/>
    <p:restoredTop sz="94660"/>
  </p:normalViewPr>
  <p:slideViewPr>
    <p:cSldViewPr>
      <p:cViewPr>
        <p:scale>
          <a:sx n="60" d="100"/>
          <a:sy n="60" d="100"/>
        </p:scale>
        <p:origin x="-38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765A5E-C39E-4EF7-887A-81FD25EC2573}" type="doc">
      <dgm:prSet loTypeId="urn:microsoft.com/office/officeart/2005/8/layout/hierarchy3" loCatId="list" qsTypeId="urn:microsoft.com/office/officeart/2005/8/quickstyle/3d1" qsCatId="3D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5CFE58D0-8897-49CC-A253-215624C8F520}">
      <dgm:prSet phldrT="[Текст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8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b="1" i="0" dirty="0" smtClean="0"/>
            <a:t>Вводиться на практичній основі:</a:t>
          </a:r>
          <a:endParaRPr lang="ru-RU" sz="2400" i="0" dirty="0"/>
        </a:p>
      </dgm:t>
    </dgm:pt>
    <dgm:pt modelId="{F81023C9-CFA2-4754-AAD6-0A4F6A87AD2E}" type="parTrans" cxnId="{854A3BD2-52D8-439A-8F28-84B0DB7984E3}">
      <dgm:prSet/>
      <dgm:spPr/>
      <dgm:t>
        <a:bodyPr/>
        <a:lstStyle/>
        <a:p>
          <a:pPr>
            <a:lnSpc>
              <a:spcPct val="80000"/>
            </a:lnSpc>
          </a:pPr>
          <a:endParaRPr lang="ru-RU" sz="2400"/>
        </a:p>
      </dgm:t>
    </dgm:pt>
    <dgm:pt modelId="{8B2B0758-86BF-4991-A1B6-B1BFC5463160}" type="sibTrans" cxnId="{854A3BD2-52D8-439A-8F28-84B0DB7984E3}">
      <dgm:prSet/>
      <dgm:spPr/>
      <dgm:t>
        <a:bodyPr/>
        <a:lstStyle/>
        <a:p>
          <a:pPr>
            <a:lnSpc>
              <a:spcPct val="80000"/>
            </a:lnSpc>
          </a:pPr>
          <a:endParaRPr lang="ru-RU" sz="2400"/>
        </a:p>
      </dgm:t>
    </dgm:pt>
    <dgm:pt modelId="{6F22A2A9-C902-4C2C-B722-92B6CF802DFF}">
      <dgm:prSet phldrT="[Текст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8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dirty="0" smtClean="0"/>
            <a:t>практичні вправи на пересування  або перегортання кружків, які мають різний колір верхньої та нижньої поверхонь;</a:t>
          </a:r>
          <a:endParaRPr lang="ru-RU" sz="2400" dirty="0"/>
        </a:p>
      </dgm:t>
    </dgm:pt>
    <dgm:pt modelId="{57FAA399-18E8-46C0-9DC8-EB2C5C77DCF3}" type="parTrans" cxnId="{AC9F06D9-CB17-4F3B-8C7E-0183F982A716}">
      <dgm:prSet/>
      <dgm:spPr/>
      <dgm:t>
        <a:bodyPr/>
        <a:lstStyle/>
        <a:p>
          <a:pPr>
            <a:lnSpc>
              <a:spcPct val="80000"/>
            </a:lnSpc>
          </a:pPr>
          <a:endParaRPr lang="ru-RU" sz="2400"/>
        </a:p>
      </dgm:t>
    </dgm:pt>
    <dgm:pt modelId="{4E83457F-B298-4639-B0F4-D27CDD2D5418}" type="sibTrans" cxnId="{AC9F06D9-CB17-4F3B-8C7E-0183F982A716}">
      <dgm:prSet/>
      <dgm:spPr/>
      <dgm:t>
        <a:bodyPr/>
        <a:lstStyle/>
        <a:p>
          <a:pPr>
            <a:lnSpc>
              <a:spcPct val="80000"/>
            </a:lnSpc>
          </a:pPr>
          <a:endParaRPr lang="ru-RU" sz="2400"/>
        </a:p>
      </dgm:t>
    </dgm:pt>
    <dgm:pt modelId="{540FF43F-ADEE-4B4D-A3C3-D90B275F7B77}">
      <dgm:prSet phldrT="[Текст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8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dirty="0" smtClean="0"/>
            <a:t>демонстрація складу числа за допомогою кругів, що обертаються;</a:t>
          </a:r>
          <a:endParaRPr lang="ru-RU" sz="2400" dirty="0"/>
        </a:p>
      </dgm:t>
    </dgm:pt>
    <dgm:pt modelId="{E31A0FC2-4768-4868-8F25-CE5BC2FF23B9}" type="parTrans" cxnId="{8AD671FA-11E4-439B-BA76-BBFD4DBFEDA4}">
      <dgm:prSet/>
      <dgm:spPr/>
      <dgm:t>
        <a:bodyPr/>
        <a:lstStyle/>
        <a:p>
          <a:pPr>
            <a:lnSpc>
              <a:spcPct val="80000"/>
            </a:lnSpc>
          </a:pPr>
          <a:endParaRPr lang="ru-RU" sz="2400"/>
        </a:p>
      </dgm:t>
    </dgm:pt>
    <dgm:pt modelId="{F9E461D7-FAF3-4499-8373-20B9972D0A8C}" type="sibTrans" cxnId="{8AD671FA-11E4-439B-BA76-BBFD4DBFEDA4}">
      <dgm:prSet/>
      <dgm:spPr/>
      <dgm:t>
        <a:bodyPr/>
        <a:lstStyle/>
        <a:p>
          <a:pPr>
            <a:lnSpc>
              <a:spcPct val="80000"/>
            </a:lnSpc>
          </a:pPr>
          <a:endParaRPr lang="ru-RU" sz="2400"/>
        </a:p>
      </dgm:t>
    </dgm:pt>
    <dgm:pt modelId="{318B936B-F1A4-4104-B682-C710B6596067}">
      <dgm:prSet phldrT="[Текст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8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dirty="0" smtClean="0"/>
            <a:t>ілюстрація складу числа за допомогою карток </a:t>
          </a:r>
          <a:r>
            <a:rPr lang="uk-UA" sz="2400" dirty="0" err="1" smtClean="0"/>
            <a:t>“доміно”</a:t>
          </a:r>
          <a:r>
            <a:rPr lang="uk-UA" sz="2400" dirty="0" smtClean="0"/>
            <a:t>;</a:t>
          </a:r>
          <a:endParaRPr lang="ru-RU" sz="2400" dirty="0"/>
        </a:p>
      </dgm:t>
    </dgm:pt>
    <dgm:pt modelId="{C9421000-6E16-4160-8864-FECAA46861BC}" type="parTrans" cxnId="{9F96C144-0CD6-4F4A-930D-A9907292A901}">
      <dgm:prSet/>
      <dgm:spPr/>
      <dgm:t>
        <a:bodyPr/>
        <a:lstStyle/>
        <a:p>
          <a:pPr>
            <a:lnSpc>
              <a:spcPct val="80000"/>
            </a:lnSpc>
          </a:pPr>
          <a:endParaRPr lang="ru-RU" sz="2400"/>
        </a:p>
      </dgm:t>
    </dgm:pt>
    <dgm:pt modelId="{474995E8-0F8E-427F-8A8C-36C94E1F5741}" type="sibTrans" cxnId="{9F96C144-0CD6-4F4A-930D-A9907292A901}">
      <dgm:prSet/>
      <dgm:spPr/>
      <dgm:t>
        <a:bodyPr/>
        <a:lstStyle/>
        <a:p>
          <a:pPr>
            <a:lnSpc>
              <a:spcPct val="80000"/>
            </a:lnSpc>
          </a:pPr>
          <a:endParaRPr lang="ru-RU" sz="2400"/>
        </a:p>
      </dgm:t>
    </dgm:pt>
    <dgm:pt modelId="{F50C13B4-AB83-434F-8C8D-2CF118FD5438}">
      <dgm:prSet phldrT="[Текст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8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dirty="0" smtClean="0"/>
            <a:t>заповнення таблиць, в яких подано склад числа.</a:t>
          </a:r>
          <a:endParaRPr lang="ru-RU" sz="2400" dirty="0"/>
        </a:p>
      </dgm:t>
    </dgm:pt>
    <dgm:pt modelId="{1230BF78-FA12-4EB8-907C-C9FE08295956}" type="parTrans" cxnId="{06EA0C73-5802-4770-86EA-DEFAA9DC9873}">
      <dgm:prSet/>
      <dgm:spPr/>
      <dgm:t>
        <a:bodyPr/>
        <a:lstStyle/>
        <a:p>
          <a:pPr>
            <a:lnSpc>
              <a:spcPct val="80000"/>
            </a:lnSpc>
          </a:pPr>
          <a:endParaRPr lang="ru-RU" sz="2400"/>
        </a:p>
      </dgm:t>
    </dgm:pt>
    <dgm:pt modelId="{77EE99A5-1315-476B-B6B4-96476C527C55}" type="sibTrans" cxnId="{06EA0C73-5802-4770-86EA-DEFAA9DC9873}">
      <dgm:prSet/>
      <dgm:spPr/>
      <dgm:t>
        <a:bodyPr/>
        <a:lstStyle/>
        <a:p>
          <a:pPr>
            <a:lnSpc>
              <a:spcPct val="80000"/>
            </a:lnSpc>
          </a:pPr>
          <a:endParaRPr lang="ru-RU" sz="2400"/>
        </a:p>
      </dgm:t>
    </dgm:pt>
    <dgm:pt modelId="{591D8BA7-0A54-4F38-AC37-6710F3E751E2}" type="pres">
      <dgm:prSet presAssocID="{7B765A5E-C39E-4EF7-887A-81FD25EC257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F30AB8C-907C-471D-BF46-D5C06EA2E6E4}" type="pres">
      <dgm:prSet presAssocID="{5CFE58D0-8897-49CC-A253-215624C8F520}" presName="root" presStyleCnt="0"/>
      <dgm:spPr/>
    </dgm:pt>
    <dgm:pt modelId="{4A6F33EC-4AAB-4C36-8501-30A0C73DAA5F}" type="pres">
      <dgm:prSet presAssocID="{5CFE58D0-8897-49CC-A253-215624C8F520}" presName="rootComposite" presStyleCnt="0"/>
      <dgm:spPr/>
    </dgm:pt>
    <dgm:pt modelId="{D7AE9BA7-2181-44B1-8C81-77F9B0D60E33}" type="pres">
      <dgm:prSet presAssocID="{5CFE58D0-8897-49CC-A253-215624C8F520}" presName="rootText" presStyleLbl="node1" presStyleIdx="0" presStyleCnt="1" custScaleX="443920"/>
      <dgm:spPr/>
      <dgm:t>
        <a:bodyPr/>
        <a:lstStyle/>
        <a:p>
          <a:endParaRPr lang="ru-RU"/>
        </a:p>
      </dgm:t>
    </dgm:pt>
    <dgm:pt modelId="{D799B77B-9ED0-49FD-8179-881CC36E992A}" type="pres">
      <dgm:prSet presAssocID="{5CFE58D0-8897-49CC-A253-215624C8F520}" presName="rootConnector" presStyleLbl="node1" presStyleIdx="0" presStyleCnt="1"/>
      <dgm:spPr/>
      <dgm:t>
        <a:bodyPr/>
        <a:lstStyle/>
        <a:p>
          <a:endParaRPr lang="ru-RU"/>
        </a:p>
      </dgm:t>
    </dgm:pt>
    <dgm:pt modelId="{CDBC8348-A9BD-4B0A-B423-F579990DE15D}" type="pres">
      <dgm:prSet presAssocID="{5CFE58D0-8897-49CC-A253-215624C8F520}" presName="childShape" presStyleCnt="0"/>
      <dgm:spPr/>
    </dgm:pt>
    <dgm:pt modelId="{615A8553-47C2-4352-B2EC-C8C6B697402C}" type="pres">
      <dgm:prSet presAssocID="{57FAA399-18E8-46C0-9DC8-EB2C5C77DCF3}" presName="Name13" presStyleLbl="parChTrans1D2" presStyleIdx="0" presStyleCnt="4"/>
      <dgm:spPr/>
      <dgm:t>
        <a:bodyPr/>
        <a:lstStyle/>
        <a:p>
          <a:endParaRPr lang="ru-RU"/>
        </a:p>
      </dgm:t>
    </dgm:pt>
    <dgm:pt modelId="{87D24A14-00D8-4F33-A01C-689E238EB47E}" type="pres">
      <dgm:prSet presAssocID="{6F22A2A9-C902-4C2C-B722-92B6CF802DFF}" presName="childText" presStyleLbl="bgAcc1" presStyleIdx="0" presStyleCnt="4" custScaleX="4439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932711-73B4-456D-A46C-984A7F803D90}" type="pres">
      <dgm:prSet presAssocID="{E31A0FC2-4768-4868-8F25-CE5BC2FF23B9}" presName="Name13" presStyleLbl="parChTrans1D2" presStyleIdx="1" presStyleCnt="4"/>
      <dgm:spPr/>
      <dgm:t>
        <a:bodyPr/>
        <a:lstStyle/>
        <a:p>
          <a:endParaRPr lang="ru-RU"/>
        </a:p>
      </dgm:t>
    </dgm:pt>
    <dgm:pt modelId="{B345F572-005C-4A78-9D90-9917AA0909EB}" type="pres">
      <dgm:prSet presAssocID="{540FF43F-ADEE-4B4D-A3C3-D90B275F7B77}" presName="childText" presStyleLbl="bgAcc1" presStyleIdx="1" presStyleCnt="4" custScaleX="4439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13B6AC-F7EF-4949-BD21-BD728A3769D1}" type="pres">
      <dgm:prSet presAssocID="{C9421000-6E16-4160-8864-FECAA46861BC}" presName="Name13" presStyleLbl="parChTrans1D2" presStyleIdx="2" presStyleCnt="4"/>
      <dgm:spPr/>
      <dgm:t>
        <a:bodyPr/>
        <a:lstStyle/>
        <a:p>
          <a:endParaRPr lang="ru-RU"/>
        </a:p>
      </dgm:t>
    </dgm:pt>
    <dgm:pt modelId="{2E39B050-C85B-48EF-9111-CFE111E54D32}" type="pres">
      <dgm:prSet presAssocID="{318B936B-F1A4-4104-B682-C710B6596067}" presName="childText" presStyleLbl="bgAcc1" presStyleIdx="2" presStyleCnt="4" custScaleX="4439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4AD9F6-58EF-4F31-88C8-D519C72CB957}" type="pres">
      <dgm:prSet presAssocID="{1230BF78-FA12-4EB8-907C-C9FE08295956}" presName="Name13" presStyleLbl="parChTrans1D2" presStyleIdx="3" presStyleCnt="4"/>
      <dgm:spPr/>
      <dgm:t>
        <a:bodyPr/>
        <a:lstStyle/>
        <a:p>
          <a:endParaRPr lang="ru-RU"/>
        </a:p>
      </dgm:t>
    </dgm:pt>
    <dgm:pt modelId="{475568C2-5505-4172-9FF8-60C731807665}" type="pres">
      <dgm:prSet presAssocID="{F50C13B4-AB83-434F-8C8D-2CF118FD5438}" presName="childText" presStyleLbl="bgAcc1" presStyleIdx="3" presStyleCnt="4" custScaleX="4439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484A176-4D45-441B-9817-78A5374C2FB7}" type="presOf" srcId="{57FAA399-18E8-46C0-9DC8-EB2C5C77DCF3}" destId="{615A8553-47C2-4352-B2EC-C8C6B697402C}" srcOrd="0" destOrd="0" presId="urn:microsoft.com/office/officeart/2005/8/layout/hierarchy3"/>
    <dgm:cxn modelId="{60E35773-9AA0-46DA-87F8-BDDB4D87DE49}" type="presOf" srcId="{F50C13B4-AB83-434F-8C8D-2CF118FD5438}" destId="{475568C2-5505-4172-9FF8-60C731807665}" srcOrd="0" destOrd="0" presId="urn:microsoft.com/office/officeart/2005/8/layout/hierarchy3"/>
    <dgm:cxn modelId="{C12D5AAC-90BA-4319-B9AB-EEEDE3807D5D}" type="presOf" srcId="{7B765A5E-C39E-4EF7-887A-81FD25EC2573}" destId="{591D8BA7-0A54-4F38-AC37-6710F3E751E2}" srcOrd="0" destOrd="0" presId="urn:microsoft.com/office/officeart/2005/8/layout/hierarchy3"/>
    <dgm:cxn modelId="{ECCBEB22-E145-465D-B75A-1C022A738196}" type="presOf" srcId="{5CFE58D0-8897-49CC-A253-215624C8F520}" destId="{D7AE9BA7-2181-44B1-8C81-77F9B0D60E33}" srcOrd="0" destOrd="0" presId="urn:microsoft.com/office/officeart/2005/8/layout/hierarchy3"/>
    <dgm:cxn modelId="{8AD671FA-11E4-439B-BA76-BBFD4DBFEDA4}" srcId="{5CFE58D0-8897-49CC-A253-215624C8F520}" destId="{540FF43F-ADEE-4B4D-A3C3-D90B275F7B77}" srcOrd="1" destOrd="0" parTransId="{E31A0FC2-4768-4868-8F25-CE5BC2FF23B9}" sibTransId="{F9E461D7-FAF3-4499-8373-20B9972D0A8C}"/>
    <dgm:cxn modelId="{F6650D00-E94A-4BC6-A027-0AB698DCAE4A}" type="presOf" srcId="{318B936B-F1A4-4104-B682-C710B6596067}" destId="{2E39B050-C85B-48EF-9111-CFE111E54D32}" srcOrd="0" destOrd="0" presId="urn:microsoft.com/office/officeart/2005/8/layout/hierarchy3"/>
    <dgm:cxn modelId="{8B2536A0-B0B0-4E0E-94E4-CC736AC38B94}" type="presOf" srcId="{E31A0FC2-4768-4868-8F25-CE5BC2FF23B9}" destId="{D2932711-73B4-456D-A46C-984A7F803D90}" srcOrd="0" destOrd="0" presId="urn:microsoft.com/office/officeart/2005/8/layout/hierarchy3"/>
    <dgm:cxn modelId="{9F96C144-0CD6-4F4A-930D-A9907292A901}" srcId="{5CFE58D0-8897-49CC-A253-215624C8F520}" destId="{318B936B-F1A4-4104-B682-C710B6596067}" srcOrd="2" destOrd="0" parTransId="{C9421000-6E16-4160-8864-FECAA46861BC}" sibTransId="{474995E8-0F8E-427F-8A8C-36C94E1F5741}"/>
    <dgm:cxn modelId="{AC9F06D9-CB17-4F3B-8C7E-0183F982A716}" srcId="{5CFE58D0-8897-49CC-A253-215624C8F520}" destId="{6F22A2A9-C902-4C2C-B722-92B6CF802DFF}" srcOrd="0" destOrd="0" parTransId="{57FAA399-18E8-46C0-9DC8-EB2C5C77DCF3}" sibTransId="{4E83457F-B298-4639-B0F4-D27CDD2D5418}"/>
    <dgm:cxn modelId="{9E893BB9-4C21-41A5-BB3B-32D1DBC41989}" type="presOf" srcId="{6F22A2A9-C902-4C2C-B722-92B6CF802DFF}" destId="{87D24A14-00D8-4F33-A01C-689E238EB47E}" srcOrd="0" destOrd="0" presId="urn:microsoft.com/office/officeart/2005/8/layout/hierarchy3"/>
    <dgm:cxn modelId="{07BBAD9A-E5EE-4130-A3B3-FF50F4867220}" type="presOf" srcId="{5CFE58D0-8897-49CC-A253-215624C8F520}" destId="{D799B77B-9ED0-49FD-8179-881CC36E992A}" srcOrd="1" destOrd="0" presId="urn:microsoft.com/office/officeart/2005/8/layout/hierarchy3"/>
    <dgm:cxn modelId="{06EA0C73-5802-4770-86EA-DEFAA9DC9873}" srcId="{5CFE58D0-8897-49CC-A253-215624C8F520}" destId="{F50C13B4-AB83-434F-8C8D-2CF118FD5438}" srcOrd="3" destOrd="0" parTransId="{1230BF78-FA12-4EB8-907C-C9FE08295956}" sibTransId="{77EE99A5-1315-476B-B6B4-96476C527C55}"/>
    <dgm:cxn modelId="{854A3BD2-52D8-439A-8F28-84B0DB7984E3}" srcId="{7B765A5E-C39E-4EF7-887A-81FD25EC2573}" destId="{5CFE58D0-8897-49CC-A253-215624C8F520}" srcOrd="0" destOrd="0" parTransId="{F81023C9-CFA2-4754-AAD6-0A4F6A87AD2E}" sibTransId="{8B2B0758-86BF-4991-A1B6-B1BFC5463160}"/>
    <dgm:cxn modelId="{522C797F-E450-4A2D-912A-101418A85640}" type="presOf" srcId="{C9421000-6E16-4160-8864-FECAA46861BC}" destId="{EB13B6AC-F7EF-4949-BD21-BD728A3769D1}" srcOrd="0" destOrd="0" presId="urn:microsoft.com/office/officeart/2005/8/layout/hierarchy3"/>
    <dgm:cxn modelId="{8D26AB90-998F-4F6E-8A42-F1CFD5FB1569}" type="presOf" srcId="{540FF43F-ADEE-4B4D-A3C3-D90B275F7B77}" destId="{B345F572-005C-4A78-9D90-9917AA0909EB}" srcOrd="0" destOrd="0" presId="urn:microsoft.com/office/officeart/2005/8/layout/hierarchy3"/>
    <dgm:cxn modelId="{D90A2C80-0088-4938-91B8-790B4AC10836}" type="presOf" srcId="{1230BF78-FA12-4EB8-907C-C9FE08295956}" destId="{8D4AD9F6-58EF-4F31-88C8-D519C72CB957}" srcOrd="0" destOrd="0" presId="urn:microsoft.com/office/officeart/2005/8/layout/hierarchy3"/>
    <dgm:cxn modelId="{65D2985A-9E4A-4DE8-B1D3-0DFC6B2BCDFE}" type="presParOf" srcId="{591D8BA7-0A54-4F38-AC37-6710F3E751E2}" destId="{DF30AB8C-907C-471D-BF46-D5C06EA2E6E4}" srcOrd="0" destOrd="0" presId="urn:microsoft.com/office/officeart/2005/8/layout/hierarchy3"/>
    <dgm:cxn modelId="{AF06ADD0-4E61-4E8F-AB01-77CB211BCA65}" type="presParOf" srcId="{DF30AB8C-907C-471D-BF46-D5C06EA2E6E4}" destId="{4A6F33EC-4AAB-4C36-8501-30A0C73DAA5F}" srcOrd="0" destOrd="0" presId="urn:microsoft.com/office/officeart/2005/8/layout/hierarchy3"/>
    <dgm:cxn modelId="{2F463BAB-6922-456B-8A8D-24205755B272}" type="presParOf" srcId="{4A6F33EC-4AAB-4C36-8501-30A0C73DAA5F}" destId="{D7AE9BA7-2181-44B1-8C81-77F9B0D60E33}" srcOrd="0" destOrd="0" presId="urn:microsoft.com/office/officeart/2005/8/layout/hierarchy3"/>
    <dgm:cxn modelId="{3CFCD4DB-FFBD-4AA2-A2D6-1E70FCF45BCD}" type="presParOf" srcId="{4A6F33EC-4AAB-4C36-8501-30A0C73DAA5F}" destId="{D799B77B-9ED0-49FD-8179-881CC36E992A}" srcOrd="1" destOrd="0" presId="urn:microsoft.com/office/officeart/2005/8/layout/hierarchy3"/>
    <dgm:cxn modelId="{0432B7B5-8C3B-415D-9CFE-BAB5D6BF8169}" type="presParOf" srcId="{DF30AB8C-907C-471D-BF46-D5C06EA2E6E4}" destId="{CDBC8348-A9BD-4B0A-B423-F579990DE15D}" srcOrd="1" destOrd="0" presId="urn:microsoft.com/office/officeart/2005/8/layout/hierarchy3"/>
    <dgm:cxn modelId="{8AC7AA2F-70DA-4CD9-ABDA-D900AE5AF8F8}" type="presParOf" srcId="{CDBC8348-A9BD-4B0A-B423-F579990DE15D}" destId="{615A8553-47C2-4352-B2EC-C8C6B697402C}" srcOrd="0" destOrd="0" presId="urn:microsoft.com/office/officeart/2005/8/layout/hierarchy3"/>
    <dgm:cxn modelId="{EDF7E4D6-FB8F-4752-8174-9B286155DED7}" type="presParOf" srcId="{CDBC8348-A9BD-4B0A-B423-F579990DE15D}" destId="{87D24A14-00D8-4F33-A01C-689E238EB47E}" srcOrd="1" destOrd="0" presId="urn:microsoft.com/office/officeart/2005/8/layout/hierarchy3"/>
    <dgm:cxn modelId="{08DB1EA7-55CA-4900-A8EA-3EF1A0B888E9}" type="presParOf" srcId="{CDBC8348-A9BD-4B0A-B423-F579990DE15D}" destId="{D2932711-73B4-456D-A46C-984A7F803D90}" srcOrd="2" destOrd="0" presId="urn:microsoft.com/office/officeart/2005/8/layout/hierarchy3"/>
    <dgm:cxn modelId="{FECE454E-F566-4E2D-B761-B604C46637D2}" type="presParOf" srcId="{CDBC8348-A9BD-4B0A-B423-F579990DE15D}" destId="{B345F572-005C-4A78-9D90-9917AA0909EB}" srcOrd="3" destOrd="0" presId="urn:microsoft.com/office/officeart/2005/8/layout/hierarchy3"/>
    <dgm:cxn modelId="{BD7B2E3D-B97A-4F3B-9B04-28EA8531D26A}" type="presParOf" srcId="{CDBC8348-A9BD-4B0A-B423-F579990DE15D}" destId="{EB13B6AC-F7EF-4949-BD21-BD728A3769D1}" srcOrd="4" destOrd="0" presId="urn:microsoft.com/office/officeart/2005/8/layout/hierarchy3"/>
    <dgm:cxn modelId="{743744AF-57DA-4A82-A99E-8BA449B0FC7B}" type="presParOf" srcId="{CDBC8348-A9BD-4B0A-B423-F579990DE15D}" destId="{2E39B050-C85B-48EF-9111-CFE111E54D32}" srcOrd="5" destOrd="0" presId="urn:microsoft.com/office/officeart/2005/8/layout/hierarchy3"/>
    <dgm:cxn modelId="{16D3B576-1614-454A-8806-7BB25D5FB5B1}" type="presParOf" srcId="{CDBC8348-A9BD-4B0A-B423-F579990DE15D}" destId="{8D4AD9F6-58EF-4F31-88C8-D519C72CB957}" srcOrd="6" destOrd="0" presId="urn:microsoft.com/office/officeart/2005/8/layout/hierarchy3"/>
    <dgm:cxn modelId="{CF48D7BA-A47F-47FF-856F-17ECB57A3429}" type="presParOf" srcId="{CDBC8348-A9BD-4B0A-B423-F579990DE15D}" destId="{475568C2-5505-4172-9FF8-60C731807665}" srcOrd="7" destOrd="0" presId="urn:microsoft.com/office/officeart/2005/8/layout/hierarchy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33C577-6BAA-4AF3-B841-8B991C9258B0}" type="doc">
      <dgm:prSet loTypeId="urn:microsoft.com/office/officeart/2005/8/layout/hierarchy4" loCatId="list" qsTypeId="urn:microsoft.com/office/officeart/2005/8/quickstyle/simple3" qsCatId="simple" csTypeId="urn:microsoft.com/office/officeart/2005/8/colors/accent3_5" csCatId="accent3"/>
      <dgm:spPr/>
      <dgm:t>
        <a:bodyPr/>
        <a:lstStyle/>
        <a:p>
          <a:endParaRPr lang="ru-RU"/>
        </a:p>
      </dgm:t>
    </dgm:pt>
    <dgm:pt modelId="{8D0F4863-088B-4938-B75B-7C6E31FB3A11}">
      <dgm:prSet custT="1"/>
      <dgm:spPr/>
      <dgm:t>
        <a:bodyPr/>
        <a:lstStyle/>
        <a:p>
          <a:pPr algn="just" rtl="0"/>
          <a:r>
            <a:rPr lang="ru-RU" sz="2400" dirty="0" err="1" smtClean="0"/>
            <a:t>практичні</a:t>
          </a:r>
          <a:r>
            <a:rPr lang="ru-RU" sz="2400" dirty="0" smtClean="0"/>
            <a:t> </a:t>
          </a:r>
          <a:r>
            <a:rPr lang="ru-RU" sz="2400" dirty="0" err="1" smtClean="0"/>
            <a:t>вправи</a:t>
          </a:r>
          <a:r>
            <a:rPr lang="ru-RU" sz="2400" dirty="0" smtClean="0"/>
            <a:t> на </a:t>
          </a:r>
          <a:r>
            <a:rPr lang="ru-RU" sz="2400" dirty="0" err="1" smtClean="0"/>
            <a:t>пересування</a:t>
          </a:r>
          <a:r>
            <a:rPr lang="ru-RU" sz="2400" dirty="0" smtClean="0"/>
            <a:t>  </a:t>
          </a:r>
          <a:r>
            <a:rPr lang="ru-RU" sz="2400" dirty="0" err="1" smtClean="0"/>
            <a:t>або</a:t>
          </a:r>
          <a:r>
            <a:rPr lang="ru-RU" sz="2400" dirty="0" smtClean="0"/>
            <a:t> </a:t>
          </a:r>
          <a:r>
            <a:rPr lang="ru-RU" sz="2400" dirty="0" err="1" smtClean="0"/>
            <a:t>перегортання</a:t>
          </a:r>
          <a:r>
            <a:rPr lang="ru-RU" sz="2400" dirty="0" smtClean="0"/>
            <a:t> </a:t>
          </a:r>
          <a:r>
            <a:rPr lang="ru-RU" sz="2400" dirty="0" err="1" smtClean="0"/>
            <a:t>кружків</a:t>
          </a:r>
          <a:r>
            <a:rPr lang="ru-RU" sz="2400" dirty="0" smtClean="0"/>
            <a:t>, </a:t>
          </a:r>
          <a:r>
            <a:rPr lang="ru-RU" sz="2400" dirty="0" err="1" smtClean="0"/>
            <a:t>які</a:t>
          </a:r>
          <a:r>
            <a:rPr lang="ru-RU" sz="2400" dirty="0" smtClean="0"/>
            <a:t> </a:t>
          </a:r>
          <a:r>
            <a:rPr lang="ru-RU" sz="2400" dirty="0" err="1" smtClean="0"/>
            <a:t>мають</a:t>
          </a:r>
          <a:r>
            <a:rPr lang="ru-RU" sz="2400" dirty="0" smtClean="0"/>
            <a:t> </a:t>
          </a:r>
          <a:r>
            <a:rPr lang="ru-RU" sz="2400" dirty="0" err="1" smtClean="0"/>
            <a:t>різний</a:t>
          </a:r>
          <a:r>
            <a:rPr lang="ru-RU" sz="2400" dirty="0" smtClean="0"/>
            <a:t> </a:t>
          </a:r>
          <a:r>
            <a:rPr lang="ru-RU" sz="2400" dirty="0" err="1" smtClean="0"/>
            <a:t>колір</a:t>
          </a:r>
          <a:r>
            <a:rPr lang="ru-RU" sz="2400" dirty="0" smtClean="0"/>
            <a:t> </a:t>
          </a:r>
          <a:r>
            <a:rPr lang="ru-RU" sz="2400" dirty="0" err="1" smtClean="0"/>
            <a:t>верхньої</a:t>
          </a:r>
          <a:r>
            <a:rPr lang="ru-RU" sz="2400" dirty="0" smtClean="0"/>
            <a:t> та </a:t>
          </a:r>
          <a:r>
            <a:rPr lang="ru-RU" sz="2400" dirty="0" err="1" smtClean="0"/>
            <a:t>нижньої</a:t>
          </a:r>
          <a:r>
            <a:rPr lang="ru-RU" sz="2400" dirty="0" smtClean="0"/>
            <a:t> </a:t>
          </a:r>
          <a:r>
            <a:rPr lang="ru-RU" sz="2400" dirty="0" err="1" smtClean="0"/>
            <a:t>поверхонь</a:t>
          </a:r>
          <a:r>
            <a:rPr lang="ru-RU" sz="2400" dirty="0" smtClean="0"/>
            <a:t>;</a:t>
          </a:r>
          <a:endParaRPr lang="ru-RU" sz="2400" dirty="0"/>
        </a:p>
      </dgm:t>
    </dgm:pt>
    <dgm:pt modelId="{39308099-937F-4159-9165-7DB60D3BDAF8}" type="parTrans" cxnId="{79386CD6-91B2-48F0-85F9-1514F75032C7}">
      <dgm:prSet/>
      <dgm:spPr/>
      <dgm:t>
        <a:bodyPr/>
        <a:lstStyle/>
        <a:p>
          <a:endParaRPr lang="ru-RU"/>
        </a:p>
      </dgm:t>
    </dgm:pt>
    <dgm:pt modelId="{670C30E3-8ED4-4C98-94AE-0D3D21CDD334}" type="sibTrans" cxnId="{79386CD6-91B2-48F0-85F9-1514F75032C7}">
      <dgm:prSet/>
      <dgm:spPr/>
      <dgm:t>
        <a:bodyPr/>
        <a:lstStyle/>
        <a:p>
          <a:endParaRPr lang="ru-RU"/>
        </a:p>
      </dgm:t>
    </dgm:pt>
    <dgm:pt modelId="{1A9DB8E6-E26A-4B23-B4A9-F3A980154546}" type="pres">
      <dgm:prSet presAssocID="{8D33C577-6BAA-4AF3-B841-8B991C9258B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138244F-C5D2-4B25-BDD1-182E134B4EF4}" type="pres">
      <dgm:prSet presAssocID="{8D0F4863-088B-4938-B75B-7C6E31FB3A11}" presName="vertOne" presStyleCnt="0"/>
      <dgm:spPr/>
    </dgm:pt>
    <dgm:pt modelId="{BD449271-A1CA-4CE2-9E49-4DDBB56CFAE0}" type="pres">
      <dgm:prSet presAssocID="{8D0F4863-088B-4938-B75B-7C6E31FB3A11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EA3001F-2901-407A-89AB-E2FEE2624BA2}" type="pres">
      <dgm:prSet presAssocID="{8D0F4863-088B-4938-B75B-7C6E31FB3A11}" presName="horzOne" presStyleCnt="0"/>
      <dgm:spPr/>
    </dgm:pt>
  </dgm:ptLst>
  <dgm:cxnLst>
    <dgm:cxn modelId="{1137FE7F-63ED-467D-A9BF-CC83159D5D9E}" type="presOf" srcId="{8D33C577-6BAA-4AF3-B841-8B991C9258B0}" destId="{1A9DB8E6-E26A-4B23-B4A9-F3A980154546}" srcOrd="0" destOrd="0" presId="urn:microsoft.com/office/officeart/2005/8/layout/hierarchy4"/>
    <dgm:cxn modelId="{79386CD6-91B2-48F0-85F9-1514F75032C7}" srcId="{8D33C577-6BAA-4AF3-B841-8B991C9258B0}" destId="{8D0F4863-088B-4938-B75B-7C6E31FB3A11}" srcOrd="0" destOrd="0" parTransId="{39308099-937F-4159-9165-7DB60D3BDAF8}" sibTransId="{670C30E3-8ED4-4C98-94AE-0D3D21CDD334}"/>
    <dgm:cxn modelId="{1A2696A5-E884-4DE8-9A3C-825D3F0E9529}" type="presOf" srcId="{8D0F4863-088B-4938-B75B-7C6E31FB3A11}" destId="{BD449271-A1CA-4CE2-9E49-4DDBB56CFAE0}" srcOrd="0" destOrd="0" presId="urn:microsoft.com/office/officeart/2005/8/layout/hierarchy4"/>
    <dgm:cxn modelId="{78EDDE20-F61D-4D1F-B632-12D2E143F07D}" type="presParOf" srcId="{1A9DB8E6-E26A-4B23-B4A9-F3A980154546}" destId="{6138244F-C5D2-4B25-BDD1-182E134B4EF4}" srcOrd="0" destOrd="0" presId="urn:microsoft.com/office/officeart/2005/8/layout/hierarchy4"/>
    <dgm:cxn modelId="{95CD91AC-D16A-407D-906D-8EF70E84F4FC}" type="presParOf" srcId="{6138244F-C5D2-4B25-BDD1-182E134B4EF4}" destId="{BD449271-A1CA-4CE2-9E49-4DDBB56CFAE0}" srcOrd="0" destOrd="0" presId="urn:microsoft.com/office/officeart/2005/8/layout/hierarchy4"/>
    <dgm:cxn modelId="{A35371A1-133B-4DA4-A490-477F7067CCC8}" type="presParOf" srcId="{6138244F-C5D2-4B25-BDD1-182E134B4EF4}" destId="{3EA3001F-2901-407A-89AB-E2FEE2624BA2}" srcOrd="1" destOrd="0" presId="urn:microsoft.com/office/officeart/2005/8/layout/hierarchy4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D33C577-6BAA-4AF3-B841-8B991C9258B0}" type="doc">
      <dgm:prSet loTypeId="urn:microsoft.com/office/officeart/2005/8/layout/hierarchy4" loCatId="list" qsTypeId="urn:microsoft.com/office/officeart/2005/8/quickstyle/simple3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8D0F4863-088B-4938-B75B-7C6E31FB3A11}">
      <dgm:prSet custT="1"/>
      <dgm:spPr/>
      <dgm:t>
        <a:bodyPr/>
        <a:lstStyle/>
        <a:p>
          <a:pPr algn="just" rtl="0"/>
          <a:r>
            <a:rPr lang="uk-UA" sz="2400" dirty="0" smtClean="0"/>
            <a:t>демонстрація складу числа за допомогою кругів, що обертаються;</a:t>
          </a:r>
          <a:endParaRPr lang="ru-RU" sz="2400" dirty="0"/>
        </a:p>
      </dgm:t>
    </dgm:pt>
    <dgm:pt modelId="{39308099-937F-4159-9165-7DB60D3BDAF8}" type="parTrans" cxnId="{79386CD6-91B2-48F0-85F9-1514F75032C7}">
      <dgm:prSet/>
      <dgm:spPr/>
      <dgm:t>
        <a:bodyPr/>
        <a:lstStyle/>
        <a:p>
          <a:endParaRPr lang="ru-RU"/>
        </a:p>
      </dgm:t>
    </dgm:pt>
    <dgm:pt modelId="{670C30E3-8ED4-4C98-94AE-0D3D21CDD334}" type="sibTrans" cxnId="{79386CD6-91B2-48F0-85F9-1514F75032C7}">
      <dgm:prSet/>
      <dgm:spPr/>
      <dgm:t>
        <a:bodyPr/>
        <a:lstStyle/>
        <a:p>
          <a:endParaRPr lang="ru-RU"/>
        </a:p>
      </dgm:t>
    </dgm:pt>
    <dgm:pt modelId="{1A9DB8E6-E26A-4B23-B4A9-F3A980154546}" type="pres">
      <dgm:prSet presAssocID="{8D33C577-6BAA-4AF3-B841-8B991C9258B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138244F-C5D2-4B25-BDD1-182E134B4EF4}" type="pres">
      <dgm:prSet presAssocID="{8D0F4863-088B-4938-B75B-7C6E31FB3A11}" presName="vertOne" presStyleCnt="0"/>
      <dgm:spPr/>
    </dgm:pt>
    <dgm:pt modelId="{BD449271-A1CA-4CE2-9E49-4DDBB56CFAE0}" type="pres">
      <dgm:prSet presAssocID="{8D0F4863-088B-4938-B75B-7C6E31FB3A11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EA3001F-2901-407A-89AB-E2FEE2624BA2}" type="pres">
      <dgm:prSet presAssocID="{8D0F4863-088B-4938-B75B-7C6E31FB3A11}" presName="horzOne" presStyleCnt="0"/>
      <dgm:spPr/>
    </dgm:pt>
  </dgm:ptLst>
  <dgm:cxnLst>
    <dgm:cxn modelId="{79386CD6-91B2-48F0-85F9-1514F75032C7}" srcId="{8D33C577-6BAA-4AF3-B841-8B991C9258B0}" destId="{8D0F4863-088B-4938-B75B-7C6E31FB3A11}" srcOrd="0" destOrd="0" parTransId="{39308099-937F-4159-9165-7DB60D3BDAF8}" sibTransId="{670C30E3-8ED4-4C98-94AE-0D3D21CDD334}"/>
    <dgm:cxn modelId="{6812ACBF-DAE3-4135-906D-CFF190C56D37}" type="presOf" srcId="{8D33C577-6BAA-4AF3-B841-8B991C9258B0}" destId="{1A9DB8E6-E26A-4B23-B4A9-F3A980154546}" srcOrd="0" destOrd="0" presId="urn:microsoft.com/office/officeart/2005/8/layout/hierarchy4"/>
    <dgm:cxn modelId="{43DF3BD6-9289-4E6A-B508-2BC4B6C8DC69}" type="presOf" srcId="{8D0F4863-088B-4938-B75B-7C6E31FB3A11}" destId="{BD449271-A1CA-4CE2-9E49-4DDBB56CFAE0}" srcOrd="0" destOrd="0" presId="urn:microsoft.com/office/officeart/2005/8/layout/hierarchy4"/>
    <dgm:cxn modelId="{BE64BBBB-CA12-45DB-940E-D1CF091C8C67}" type="presParOf" srcId="{1A9DB8E6-E26A-4B23-B4A9-F3A980154546}" destId="{6138244F-C5D2-4B25-BDD1-182E134B4EF4}" srcOrd="0" destOrd="0" presId="urn:microsoft.com/office/officeart/2005/8/layout/hierarchy4"/>
    <dgm:cxn modelId="{B2603AC0-769A-42C3-AE15-854408D8D000}" type="presParOf" srcId="{6138244F-C5D2-4B25-BDD1-182E134B4EF4}" destId="{BD449271-A1CA-4CE2-9E49-4DDBB56CFAE0}" srcOrd="0" destOrd="0" presId="urn:microsoft.com/office/officeart/2005/8/layout/hierarchy4"/>
    <dgm:cxn modelId="{7E7D3836-27B0-4E8D-8056-B90D17AFB88B}" type="presParOf" srcId="{6138244F-C5D2-4B25-BDD1-182E134B4EF4}" destId="{3EA3001F-2901-407A-89AB-E2FEE2624BA2}" srcOrd="1" destOrd="0" presId="urn:microsoft.com/office/officeart/2005/8/layout/hierarchy4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D33C577-6BAA-4AF3-B841-8B991C9258B0}" type="doc">
      <dgm:prSet loTypeId="urn:microsoft.com/office/officeart/2005/8/layout/hierarchy4" loCatId="list" qsTypeId="urn:microsoft.com/office/officeart/2005/8/quickstyle/simple3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8D0F4863-088B-4938-B75B-7C6E31FB3A11}">
      <dgm:prSet custT="1"/>
      <dgm:spPr/>
      <dgm:t>
        <a:bodyPr/>
        <a:lstStyle/>
        <a:p>
          <a:pPr algn="just" rtl="0"/>
          <a:r>
            <a:rPr lang="uk-UA" sz="2400" dirty="0" smtClean="0"/>
            <a:t>ілюстрація складу числа за допомогою карток </a:t>
          </a:r>
          <a:r>
            <a:rPr lang="uk-UA" sz="2400" dirty="0" err="1" smtClean="0"/>
            <a:t>“доміно”</a:t>
          </a:r>
          <a:r>
            <a:rPr lang="uk-UA" sz="2400" dirty="0" smtClean="0"/>
            <a:t>;</a:t>
          </a:r>
          <a:endParaRPr lang="ru-RU" sz="2400" dirty="0"/>
        </a:p>
      </dgm:t>
    </dgm:pt>
    <dgm:pt modelId="{39308099-937F-4159-9165-7DB60D3BDAF8}" type="parTrans" cxnId="{79386CD6-91B2-48F0-85F9-1514F75032C7}">
      <dgm:prSet/>
      <dgm:spPr/>
      <dgm:t>
        <a:bodyPr/>
        <a:lstStyle/>
        <a:p>
          <a:endParaRPr lang="ru-RU"/>
        </a:p>
      </dgm:t>
    </dgm:pt>
    <dgm:pt modelId="{670C30E3-8ED4-4C98-94AE-0D3D21CDD334}" type="sibTrans" cxnId="{79386CD6-91B2-48F0-85F9-1514F75032C7}">
      <dgm:prSet/>
      <dgm:spPr/>
      <dgm:t>
        <a:bodyPr/>
        <a:lstStyle/>
        <a:p>
          <a:endParaRPr lang="ru-RU"/>
        </a:p>
      </dgm:t>
    </dgm:pt>
    <dgm:pt modelId="{1A9DB8E6-E26A-4B23-B4A9-F3A980154546}" type="pres">
      <dgm:prSet presAssocID="{8D33C577-6BAA-4AF3-B841-8B991C9258B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138244F-C5D2-4B25-BDD1-182E134B4EF4}" type="pres">
      <dgm:prSet presAssocID="{8D0F4863-088B-4938-B75B-7C6E31FB3A11}" presName="vertOne" presStyleCnt="0"/>
      <dgm:spPr/>
    </dgm:pt>
    <dgm:pt modelId="{BD449271-A1CA-4CE2-9E49-4DDBB56CFAE0}" type="pres">
      <dgm:prSet presAssocID="{8D0F4863-088B-4938-B75B-7C6E31FB3A11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EA3001F-2901-407A-89AB-E2FEE2624BA2}" type="pres">
      <dgm:prSet presAssocID="{8D0F4863-088B-4938-B75B-7C6E31FB3A11}" presName="horzOne" presStyleCnt="0"/>
      <dgm:spPr/>
    </dgm:pt>
  </dgm:ptLst>
  <dgm:cxnLst>
    <dgm:cxn modelId="{AA6B52FA-178D-4918-B9CD-EDCC918B81C9}" type="presOf" srcId="{8D33C577-6BAA-4AF3-B841-8B991C9258B0}" destId="{1A9DB8E6-E26A-4B23-B4A9-F3A980154546}" srcOrd="0" destOrd="0" presId="urn:microsoft.com/office/officeart/2005/8/layout/hierarchy4"/>
    <dgm:cxn modelId="{79386CD6-91B2-48F0-85F9-1514F75032C7}" srcId="{8D33C577-6BAA-4AF3-B841-8B991C9258B0}" destId="{8D0F4863-088B-4938-B75B-7C6E31FB3A11}" srcOrd="0" destOrd="0" parTransId="{39308099-937F-4159-9165-7DB60D3BDAF8}" sibTransId="{670C30E3-8ED4-4C98-94AE-0D3D21CDD334}"/>
    <dgm:cxn modelId="{203EC6A9-6532-4A9E-8220-29DD9F04C923}" type="presOf" srcId="{8D0F4863-088B-4938-B75B-7C6E31FB3A11}" destId="{BD449271-A1CA-4CE2-9E49-4DDBB56CFAE0}" srcOrd="0" destOrd="0" presId="urn:microsoft.com/office/officeart/2005/8/layout/hierarchy4"/>
    <dgm:cxn modelId="{D4E59918-DF6A-4D9F-8B2B-6A38FBBA3A1A}" type="presParOf" srcId="{1A9DB8E6-E26A-4B23-B4A9-F3A980154546}" destId="{6138244F-C5D2-4B25-BDD1-182E134B4EF4}" srcOrd="0" destOrd="0" presId="urn:microsoft.com/office/officeart/2005/8/layout/hierarchy4"/>
    <dgm:cxn modelId="{82CFCD79-D28F-4097-96B2-026D9D2ADF67}" type="presParOf" srcId="{6138244F-C5D2-4B25-BDD1-182E134B4EF4}" destId="{BD449271-A1CA-4CE2-9E49-4DDBB56CFAE0}" srcOrd="0" destOrd="0" presId="urn:microsoft.com/office/officeart/2005/8/layout/hierarchy4"/>
    <dgm:cxn modelId="{0D980A48-3B85-4FEE-8236-3E3F71D98063}" type="presParOf" srcId="{6138244F-C5D2-4B25-BDD1-182E134B4EF4}" destId="{3EA3001F-2901-407A-89AB-E2FEE2624BA2}" srcOrd="1" destOrd="0" presId="urn:microsoft.com/office/officeart/2005/8/layout/hierarchy4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D33C577-6BAA-4AF3-B841-8B991C9258B0}" type="doc">
      <dgm:prSet loTypeId="urn:microsoft.com/office/officeart/2005/8/layout/hierarchy4" loCatId="list" qsTypeId="urn:microsoft.com/office/officeart/2005/8/quickstyle/simple3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8D0F4863-088B-4938-B75B-7C6E31FB3A11}">
      <dgm:prSet custT="1"/>
      <dgm:spPr/>
      <dgm:t>
        <a:bodyPr/>
        <a:lstStyle/>
        <a:p>
          <a:pPr algn="just" rtl="0"/>
          <a:r>
            <a:rPr lang="uk-UA" sz="2400" dirty="0" smtClean="0"/>
            <a:t>заповнення таблиць, в яких подано склад числа.</a:t>
          </a:r>
          <a:endParaRPr lang="ru-RU" sz="2400" dirty="0"/>
        </a:p>
      </dgm:t>
    </dgm:pt>
    <dgm:pt modelId="{39308099-937F-4159-9165-7DB60D3BDAF8}" type="parTrans" cxnId="{79386CD6-91B2-48F0-85F9-1514F75032C7}">
      <dgm:prSet/>
      <dgm:spPr/>
      <dgm:t>
        <a:bodyPr/>
        <a:lstStyle/>
        <a:p>
          <a:endParaRPr lang="ru-RU"/>
        </a:p>
      </dgm:t>
    </dgm:pt>
    <dgm:pt modelId="{670C30E3-8ED4-4C98-94AE-0D3D21CDD334}" type="sibTrans" cxnId="{79386CD6-91B2-48F0-85F9-1514F75032C7}">
      <dgm:prSet/>
      <dgm:spPr/>
      <dgm:t>
        <a:bodyPr/>
        <a:lstStyle/>
        <a:p>
          <a:endParaRPr lang="ru-RU"/>
        </a:p>
      </dgm:t>
    </dgm:pt>
    <dgm:pt modelId="{1A9DB8E6-E26A-4B23-B4A9-F3A980154546}" type="pres">
      <dgm:prSet presAssocID="{8D33C577-6BAA-4AF3-B841-8B991C9258B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138244F-C5D2-4B25-BDD1-182E134B4EF4}" type="pres">
      <dgm:prSet presAssocID="{8D0F4863-088B-4938-B75B-7C6E31FB3A11}" presName="vertOne" presStyleCnt="0"/>
      <dgm:spPr/>
    </dgm:pt>
    <dgm:pt modelId="{BD449271-A1CA-4CE2-9E49-4DDBB56CFAE0}" type="pres">
      <dgm:prSet presAssocID="{8D0F4863-088B-4938-B75B-7C6E31FB3A11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EA3001F-2901-407A-89AB-E2FEE2624BA2}" type="pres">
      <dgm:prSet presAssocID="{8D0F4863-088B-4938-B75B-7C6E31FB3A11}" presName="horzOne" presStyleCnt="0"/>
      <dgm:spPr/>
    </dgm:pt>
  </dgm:ptLst>
  <dgm:cxnLst>
    <dgm:cxn modelId="{4335C5DE-CCB2-4ECD-BA6B-8BA0E2EDF397}" type="presOf" srcId="{8D33C577-6BAA-4AF3-B841-8B991C9258B0}" destId="{1A9DB8E6-E26A-4B23-B4A9-F3A980154546}" srcOrd="0" destOrd="0" presId="urn:microsoft.com/office/officeart/2005/8/layout/hierarchy4"/>
    <dgm:cxn modelId="{AA42774F-175D-46C6-B13D-62FEBF181C22}" type="presOf" srcId="{8D0F4863-088B-4938-B75B-7C6E31FB3A11}" destId="{BD449271-A1CA-4CE2-9E49-4DDBB56CFAE0}" srcOrd="0" destOrd="0" presId="urn:microsoft.com/office/officeart/2005/8/layout/hierarchy4"/>
    <dgm:cxn modelId="{79386CD6-91B2-48F0-85F9-1514F75032C7}" srcId="{8D33C577-6BAA-4AF3-B841-8B991C9258B0}" destId="{8D0F4863-088B-4938-B75B-7C6E31FB3A11}" srcOrd="0" destOrd="0" parTransId="{39308099-937F-4159-9165-7DB60D3BDAF8}" sibTransId="{670C30E3-8ED4-4C98-94AE-0D3D21CDD334}"/>
    <dgm:cxn modelId="{A7444064-BA01-471F-B249-0D62B140E3AB}" type="presParOf" srcId="{1A9DB8E6-E26A-4B23-B4A9-F3A980154546}" destId="{6138244F-C5D2-4B25-BDD1-182E134B4EF4}" srcOrd="0" destOrd="0" presId="urn:microsoft.com/office/officeart/2005/8/layout/hierarchy4"/>
    <dgm:cxn modelId="{34AC273C-F067-49D4-9CE8-E24253912783}" type="presParOf" srcId="{6138244F-C5D2-4B25-BDD1-182E134B4EF4}" destId="{BD449271-A1CA-4CE2-9E49-4DDBB56CFAE0}" srcOrd="0" destOrd="0" presId="urn:microsoft.com/office/officeart/2005/8/layout/hierarchy4"/>
    <dgm:cxn modelId="{FE547E9E-583F-4C78-83B9-A35A805AA71A}" type="presParOf" srcId="{6138244F-C5D2-4B25-BDD1-182E134B4EF4}" destId="{3EA3001F-2901-407A-89AB-E2FEE2624BA2}" srcOrd="1" destOrd="0" presId="urn:microsoft.com/office/officeart/2005/8/layout/hierarchy4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E53FF2E-40A5-490F-98F7-D2C2581790EE}" type="doc">
      <dgm:prSet loTypeId="urn:microsoft.com/office/officeart/2005/8/layout/hierarchy4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E82D8B0-ACFD-481C-8FDA-CBA97763A95B}">
      <dgm:prSet phldrT="[Текст]" custT="1"/>
      <dgm:spPr/>
      <dgm:t>
        <a:bodyPr/>
        <a:lstStyle/>
        <a:p>
          <a:r>
            <a:rPr lang="uk-UA" sz="3200" b="1" dirty="0" smtClean="0"/>
            <a:t>Склад числа</a:t>
          </a:r>
          <a:endParaRPr lang="ru-RU" sz="3200" b="1" dirty="0"/>
        </a:p>
      </dgm:t>
    </dgm:pt>
    <dgm:pt modelId="{8DD112A8-D2CF-4230-A81A-AB15CA8A5B66}" type="parTrans" cxnId="{DD391BC8-A02D-4175-8D01-DB427C1CA95D}">
      <dgm:prSet/>
      <dgm:spPr/>
      <dgm:t>
        <a:bodyPr/>
        <a:lstStyle/>
        <a:p>
          <a:endParaRPr lang="ru-RU"/>
        </a:p>
      </dgm:t>
    </dgm:pt>
    <dgm:pt modelId="{EA18A307-004F-465B-BF2E-89468B92A5A0}" type="sibTrans" cxnId="{DD391BC8-A02D-4175-8D01-DB427C1CA95D}">
      <dgm:prSet/>
      <dgm:spPr/>
      <dgm:t>
        <a:bodyPr/>
        <a:lstStyle/>
        <a:p>
          <a:endParaRPr lang="ru-RU"/>
        </a:p>
      </dgm:t>
    </dgm:pt>
    <dgm:pt modelId="{4B6C00EF-299B-4944-B859-DB2261FD23A7}">
      <dgm:prSet phldrT="[Текст]" custT="1"/>
      <dgm:spPr/>
      <dgm:t>
        <a:bodyPr/>
        <a:lstStyle/>
        <a:p>
          <a:r>
            <a:rPr lang="uk-UA" sz="2800" dirty="0" smtClean="0"/>
            <a:t>Об'єднання частин у ціле</a:t>
          </a:r>
          <a:endParaRPr lang="ru-RU" sz="2800" dirty="0"/>
        </a:p>
      </dgm:t>
    </dgm:pt>
    <dgm:pt modelId="{108DA644-340E-4CFF-B151-241F53142A94}" type="parTrans" cxnId="{D219D541-3D9D-4287-B026-893D77038FCD}">
      <dgm:prSet/>
      <dgm:spPr/>
      <dgm:t>
        <a:bodyPr/>
        <a:lstStyle/>
        <a:p>
          <a:endParaRPr lang="ru-RU"/>
        </a:p>
      </dgm:t>
    </dgm:pt>
    <dgm:pt modelId="{D8F48349-D541-4DAE-AD1F-1153F9B06C8E}" type="sibTrans" cxnId="{D219D541-3D9D-4287-B026-893D77038FCD}">
      <dgm:prSet/>
      <dgm:spPr/>
      <dgm:t>
        <a:bodyPr/>
        <a:lstStyle/>
        <a:p>
          <a:endParaRPr lang="ru-RU"/>
        </a:p>
      </dgm:t>
    </dgm:pt>
    <dgm:pt modelId="{23140295-0EE5-430D-A866-9D369D373939}">
      <dgm:prSet phldrT="[Текст]" custT="1"/>
      <dgm:spPr/>
      <dgm:t>
        <a:bodyPr/>
        <a:lstStyle/>
        <a:p>
          <a:r>
            <a:rPr lang="uk-UA" sz="2400" dirty="0" smtClean="0"/>
            <a:t>Складання рівностей на додавання</a:t>
          </a:r>
          <a:endParaRPr lang="ru-RU" sz="2400" dirty="0"/>
        </a:p>
      </dgm:t>
    </dgm:pt>
    <dgm:pt modelId="{F3A7B6BE-1FF6-4814-8D4F-4F5F1060E6F2}" type="parTrans" cxnId="{6A7E0D71-E258-4FF1-ACBA-10B008513455}">
      <dgm:prSet/>
      <dgm:spPr/>
      <dgm:t>
        <a:bodyPr/>
        <a:lstStyle/>
        <a:p>
          <a:endParaRPr lang="ru-RU"/>
        </a:p>
      </dgm:t>
    </dgm:pt>
    <dgm:pt modelId="{0F330CC5-C680-42AC-87E8-15237675E0E0}" type="sibTrans" cxnId="{6A7E0D71-E258-4FF1-ACBA-10B008513455}">
      <dgm:prSet/>
      <dgm:spPr/>
      <dgm:t>
        <a:bodyPr/>
        <a:lstStyle/>
        <a:p>
          <a:endParaRPr lang="ru-RU"/>
        </a:p>
      </dgm:t>
    </dgm:pt>
    <dgm:pt modelId="{DE0603FD-1E5D-453F-A1E0-1EF0706B69B4}">
      <dgm:prSet phldrT="[Текст]" custT="1"/>
      <dgm:spPr/>
      <dgm:t>
        <a:bodyPr/>
        <a:lstStyle/>
        <a:p>
          <a:r>
            <a:rPr lang="uk-UA" sz="2800" dirty="0" smtClean="0"/>
            <a:t>Вилучення частини з цілого</a:t>
          </a:r>
          <a:endParaRPr lang="ru-RU" sz="2800" dirty="0"/>
        </a:p>
      </dgm:t>
    </dgm:pt>
    <dgm:pt modelId="{1DDF2332-5932-480A-896D-438DC46CF9F2}" type="parTrans" cxnId="{B99E54DC-DC3C-45C9-93AF-C241FE6B0DAC}">
      <dgm:prSet/>
      <dgm:spPr/>
      <dgm:t>
        <a:bodyPr/>
        <a:lstStyle/>
        <a:p>
          <a:endParaRPr lang="ru-RU"/>
        </a:p>
      </dgm:t>
    </dgm:pt>
    <dgm:pt modelId="{312C8F9A-864D-4AE3-A5C4-BEE0C6EDEB40}" type="sibTrans" cxnId="{B99E54DC-DC3C-45C9-93AF-C241FE6B0DAC}">
      <dgm:prSet/>
      <dgm:spPr/>
      <dgm:t>
        <a:bodyPr/>
        <a:lstStyle/>
        <a:p>
          <a:endParaRPr lang="ru-RU"/>
        </a:p>
      </dgm:t>
    </dgm:pt>
    <dgm:pt modelId="{8EF332F8-EA43-405F-A066-704B87ED0476}">
      <dgm:prSet phldrT="[Текст]" custT="1"/>
      <dgm:spPr/>
      <dgm:t>
        <a:bodyPr/>
        <a:lstStyle/>
        <a:p>
          <a:r>
            <a:rPr lang="uk-UA" sz="2400" dirty="0" smtClean="0"/>
            <a:t>Складання рівностей на віднімання</a:t>
          </a:r>
          <a:endParaRPr lang="ru-RU" sz="2400" dirty="0"/>
        </a:p>
      </dgm:t>
    </dgm:pt>
    <dgm:pt modelId="{4070D47D-D912-4418-889E-8D84AB0185D0}" type="parTrans" cxnId="{6F063EC1-57FA-453F-A61E-F24B0697274B}">
      <dgm:prSet/>
      <dgm:spPr/>
      <dgm:t>
        <a:bodyPr/>
        <a:lstStyle/>
        <a:p>
          <a:endParaRPr lang="ru-RU"/>
        </a:p>
      </dgm:t>
    </dgm:pt>
    <dgm:pt modelId="{9EE5B43A-7028-49C3-8125-63DF2EDCD60E}" type="sibTrans" cxnId="{6F063EC1-57FA-453F-A61E-F24B0697274B}">
      <dgm:prSet/>
      <dgm:spPr/>
      <dgm:t>
        <a:bodyPr/>
        <a:lstStyle/>
        <a:p>
          <a:endParaRPr lang="ru-RU"/>
        </a:p>
      </dgm:t>
    </dgm:pt>
    <dgm:pt modelId="{3AEF7B49-8A18-49C8-AC75-CF640607E0F4}" type="pres">
      <dgm:prSet presAssocID="{0E53FF2E-40A5-490F-98F7-D2C2581790E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FA43D5B-D2C6-4827-9303-3ED89CB1ACED}" type="pres">
      <dgm:prSet presAssocID="{8E82D8B0-ACFD-481C-8FDA-CBA97763A95B}" presName="vertOne" presStyleCnt="0"/>
      <dgm:spPr/>
      <dgm:t>
        <a:bodyPr/>
        <a:lstStyle/>
        <a:p>
          <a:endParaRPr lang="ru-RU"/>
        </a:p>
      </dgm:t>
    </dgm:pt>
    <dgm:pt modelId="{8B4121E7-6143-480B-BA7F-6B2859F033E7}" type="pres">
      <dgm:prSet presAssocID="{8E82D8B0-ACFD-481C-8FDA-CBA97763A95B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F3FCAE3-32B9-4643-A823-5E48996BA8DB}" type="pres">
      <dgm:prSet presAssocID="{8E82D8B0-ACFD-481C-8FDA-CBA97763A95B}" presName="parTransOne" presStyleCnt="0"/>
      <dgm:spPr/>
      <dgm:t>
        <a:bodyPr/>
        <a:lstStyle/>
        <a:p>
          <a:endParaRPr lang="ru-RU"/>
        </a:p>
      </dgm:t>
    </dgm:pt>
    <dgm:pt modelId="{0B56F288-33CE-4E86-AEE9-95DDB1EA772F}" type="pres">
      <dgm:prSet presAssocID="{8E82D8B0-ACFD-481C-8FDA-CBA97763A95B}" presName="horzOne" presStyleCnt="0"/>
      <dgm:spPr/>
      <dgm:t>
        <a:bodyPr/>
        <a:lstStyle/>
        <a:p>
          <a:endParaRPr lang="ru-RU"/>
        </a:p>
      </dgm:t>
    </dgm:pt>
    <dgm:pt modelId="{8D4EFC4E-2E9D-4F8A-9EBC-9B925DE5769D}" type="pres">
      <dgm:prSet presAssocID="{4B6C00EF-299B-4944-B859-DB2261FD23A7}" presName="vertTwo" presStyleCnt="0"/>
      <dgm:spPr/>
      <dgm:t>
        <a:bodyPr/>
        <a:lstStyle/>
        <a:p>
          <a:endParaRPr lang="ru-RU"/>
        </a:p>
      </dgm:t>
    </dgm:pt>
    <dgm:pt modelId="{F323F650-83E6-435C-8793-C41535A62133}" type="pres">
      <dgm:prSet presAssocID="{4B6C00EF-299B-4944-B859-DB2261FD23A7}" presName="txTwo" presStyleLbl="node2" presStyleIdx="0" presStyleCnt="2" custScaleX="200628" custLinFactNeighborX="-431" custLinFactNeighborY="-55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B3C4C91-70BF-4F8C-A3DD-79E646EA1A29}" type="pres">
      <dgm:prSet presAssocID="{4B6C00EF-299B-4944-B859-DB2261FD23A7}" presName="parTransTwo" presStyleCnt="0"/>
      <dgm:spPr/>
      <dgm:t>
        <a:bodyPr/>
        <a:lstStyle/>
        <a:p>
          <a:endParaRPr lang="ru-RU"/>
        </a:p>
      </dgm:t>
    </dgm:pt>
    <dgm:pt modelId="{5B4D0266-3BE2-4BE2-80CE-C5A086B11EE2}" type="pres">
      <dgm:prSet presAssocID="{4B6C00EF-299B-4944-B859-DB2261FD23A7}" presName="horzTwo" presStyleCnt="0"/>
      <dgm:spPr/>
      <dgm:t>
        <a:bodyPr/>
        <a:lstStyle/>
        <a:p>
          <a:endParaRPr lang="ru-RU"/>
        </a:p>
      </dgm:t>
    </dgm:pt>
    <dgm:pt modelId="{3E2A22C0-BC8C-4929-8159-34463E538738}" type="pres">
      <dgm:prSet presAssocID="{23140295-0EE5-430D-A866-9D369D373939}" presName="vertThree" presStyleCnt="0"/>
      <dgm:spPr/>
      <dgm:t>
        <a:bodyPr/>
        <a:lstStyle/>
        <a:p>
          <a:endParaRPr lang="ru-RU"/>
        </a:p>
      </dgm:t>
    </dgm:pt>
    <dgm:pt modelId="{92FE175B-5A76-47C5-B431-69DBBA0004C7}" type="pres">
      <dgm:prSet presAssocID="{23140295-0EE5-430D-A866-9D369D373939}" presName="txThree" presStyleLbl="node3" presStyleIdx="0" presStyleCnt="2" custScaleX="32923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6CCD8ED-BD09-4B06-9909-F17B654C496A}" type="pres">
      <dgm:prSet presAssocID="{23140295-0EE5-430D-A866-9D369D373939}" presName="horzThree" presStyleCnt="0"/>
      <dgm:spPr/>
      <dgm:t>
        <a:bodyPr/>
        <a:lstStyle/>
        <a:p>
          <a:endParaRPr lang="ru-RU"/>
        </a:p>
      </dgm:t>
    </dgm:pt>
    <dgm:pt modelId="{95D88060-F4DF-4465-9572-779A190E6489}" type="pres">
      <dgm:prSet presAssocID="{D8F48349-D541-4DAE-AD1F-1153F9B06C8E}" presName="sibSpaceTwo" presStyleCnt="0"/>
      <dgm:spPr/>
      <dgm:t>
        <a:bodyPr/>
        <a:lstStyle/>
        <a:p>
          <a:endParaRPr lang="ru-RU"/>
        </a:p>
      </dgm:t>
    </dgm:pt>
    <dgm:pt modelId="{970D8943-932E-43C9-B58C-EF9E058F2D44}" type="pres">
      <dgm:prSet presAssocID="{DE0603FD-1E5D-453F-A1E0-1EF0706B69B4}" presName="vertTwo" presStyleCnt="0"/>
      <dgm:spPr/>
      <dgm:t>
        <a:bodyPr/>
        <a:lstStyle/>
        <a:p>
          <a:endParaRPr lang="ru-RU"/>
        </a:p>
      </dgm:t>
    </dgm:pt>
    <dgm:pt modelId="{16DD9144-6FF9-4053-B1FA-51A670C44F29}" type="pres">
      <dgm:prSet presAssocID="{DE0603FD-1E5D-453F-A1E0-1EF0706B69B4}" presName="txTwo" presStyleLbl="node2" presStyleIdx="1" presStyleCnt="2" custScaleX="2054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5632E26-2BC2-4606-AFAF-CB8F5ED4F39A}" type="pres">
      <dgm:prSet presAssocID="{DE0603FD-1E5D-453F-A1E0-1EF0706B69B4}" presName="parTransTwo" presStyleCnt="0"/>
      <dgm:spPr/>
      <dgm:t>
        <a:bodyPr/>
        <a:lstStyle/>
        <a:p>
          <a:endParaRPr lang="ru-RU"/>
        </a:p>
      </dgm:t>
    </dgm:pt>
    <dgm:pt modelId="{B49A86F8-B7A9-4D2E-A335-567A5329A511}" type="pres">
      <dgm:prSet presAssocID="{DE0603FD-1E5D-453F-A1E0-1EF0706B69B4}" presName="horzTwo" presStyleCnt="0"/>
      <dgm:spPr/>
      <dgm:t>
        <a:bodyPr/>
        <a:lstStyle/>
        <a:p>
          <a:endParaRPr lang="ru-RU"/>
        </a:p>
      </dgm:t>
    </dgm:pt>
    <dgm:pt modelId="{202DC386-40FB-4F3E-9B68-BF7E38B627F5}" type="pres">
      <dgm:prSet presAssocID="{8EF332F8-EA43-405F-A066-704B87ED0476}" presName="vertThree" presStyleCnt="0"/>
      <dgm:spPr/>
      <dgm:t>
        <a:bodyPr/>
        <a:lstStyle/>
        <a:p>
          <a:endParaRPr lang="ru-RU"/>
        </a:p>
      </dgm:t>
    </dgm:pt>
    <dgm:pt modelId="{1A22EF6D-8B79-407B-8308-F511A887E407}" type="pres">
      <dgm:prSet presAssocID="{8EF332F8-EA43-405F-A066-704B87ED0476}" presName="txThree" presStyleLbl="node3" presStyleIdx="1" presStyleCnt="2" custScaleX="32923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4FE4987-45A9-4CF7-9B0B-CB6E064DD6E2}" type="pres">
      <dgm:prSet presAssocID="{8EF332F8-EA43-405F-A066-704B87ED0476}" presName="horzThree" presStyleCnt="0"/>
      <dgm:spPr/>
      <dgm:t>
        <a:bodyPr/>
        <a:lstStyle/>
        <a:p>
          <a:endParaRPr lang="ru-RU"/>
        </a:p>
      </dgm:t>
    </dgm:pt>
  </dgm:ptLst>
  <dgm:cxnLst>
    <dgm:cxn modelId="{96A2A812-8BFF-4277-9131-FEA64DC23F79}" type="presOf" srcId="{0E53FF2E-40A5-490F-98F7-D2C2581790EE}" destId="{3AEF7B49-8A18-49C8-AC75-CF640607E0F4}" srcOrd="0" destOrd="0" presId="urn:microsoft.com/office/officeart/2005/8/layout/hierarchy4"/>
    <dgm:cxn modelId="{F645C0A7-530E-4674-93F9-594612739032}" type="presOf" srcId="{8E82D8B0-ACFD-481C-8FDA-CBA97763A95B}" destId="{8B4121E7-6143-480B-BA7F-6B2859F033E7}" srcOrd="0" destOrd="0" presId="urn:microsoft.com/office/officeart/2005/8/layout/hierarchy4"/>
    <dgm:cxn modelId="{2403B2B8-8E50-4A37-B5D3-1C91C4408862}" type="presOf" srcId="{4B6C00EF-299B-4944-B859-DB2261FD23A7}" destId="{F323F650-83E6-435C-8793-C41535A62133}" srcOrd="0" destOrd="0" presId="urn:microsoft.com/office/officeart/2005/8/layout/hierarchy4"/>
    <dgm:cxn modelId="{9AFD6DBB-3888-4129-B826-801705CB9ACA}" type="presOf" srcId="{23140295-0EE5-430D-A866-9D369D373939}" destId="{92FE175B-5A76-47C5-B431-69DBBA0004C7}" srcOrd="0" destOrd="0" presId="urn:microsoft.com/office/officeart/2005/8/layout/hierarchy4"/>
    <dgm:cxn modelId="{B99E54DC-DC3C-45C9-93AF-C241FE6B0DAC}" srcId="{8E82D8B0-ACFD-481C-8FDA-CBA97763A95B}" destId="{DE0603FD-1E5D-453F-A1E0-1EF0706B69B4}" srcOrd="1" destOrd="0" parTransId="{1DDF2332-5932-480A-896D-438DC46CF9F2}" sibTransId="{312C8F9A-864D-4AE3-A5C4-BEE0C6EDEB40}"/>
    <dgm:cxn modelId="{D219D541-3D9D-4287-B026-893D77038FCD}" srcId="{8E82D8B0-ACFD-481C-8FDA-CBA97763A95B}" destId="{4B6C00EF-299B-4944-B859-DB2261FD23A7}" srcOrd="0" destOrd="0" parTransId="{108DA644-340E-4CFF-B151-241F53142A94}" sibTransId="{D8F48349-D541-4DAE-AD1F-1153F9B06C8E}"/>
    <dgm:cxn modelId="{F27B3C14-086D-4740-BA94-8BB662A122E0}" type="presOf" srcId="{DE0603FD-1E5D-453F-A1E0-1EF0706B69B4}" destId="{16DD9144-6FF9-4053-B1FA-51A670C44F29}" srcOrd="0" destOrd="0" presId="urn:microsoft.com/office/officeart/2005/8/layout/hierarchy4"/>
    <dgm:cxn modelId="{6A7E0D71-E258-4FF1-ACBA-10B008513455}" srcId="{4B6C00EF-299B-4944-B859-DB2261FD23A7}" destId="{23140295-0EE5-430D-A866-9D369D373939}" srcOrd="0" destOrd="0" parTransId="{F3A7B6BE-1FF6-4814-8D4F-4F5F1060E6F2}" sibTransId="{0F330CC5-C680-42AC-87E8-15237675E0E0}"/>
    <dgm:cxn modelId="{EAFC776D-2941-4678-BD3F-9820FF1C3284}" type="presOf" srcId="{8EF332F8-EA43-405F-A066-704B87ED0476}" destId="{1A22EF6D-8B79-407B-8308-F511A887E407}" srcOrd="0" destOrd="0" presId="urn:microsoft.com/office/officeart/2005/8/layout/hierarchy4"/>
    <dgm:cxn modelId="{DD391BC8-A02D-4175-8D01-DB427C1CA95D}" srcId="{0E53FF2E-40A5-490F-98F7-D2C2581790EE}" destId="{8E82D8B0-ACFD-481C-8FDA-CBA97763A95B}" srcOrd="0" destOrd="0" parTransId="{8DD112A8-D2CF-4230-A81A-AB15CA8A5B66}" sibTransId="{EA18A307-004F-465B-BF2E-89468B92A5A0}"/>
    <dgm:cxn modelId="{6F063EC1-57FA-453F-A61E-F24B0697274B}" srcId="{DE0603FD-1E5D-453F-A1E0-1EF0706B69B4}" destId="{8EF332F8-EA43-405F-A066-704B87ED0476}" srcOrd="0" destOrd="0" parTransId="{4070D47D-D912-4418-889E-8D84AB0185D0}" sibTransId="{9EE5B43A-7028-49C3-8125-63DF2EDCD60E}"/>
    <dgm:cxn modelId="{5B7EA078-D30E-460F-ABEE-FF756812F6F9}" type="presParOf" srcId="{3AEF7B49-8A18-49C8-AC75-CF640607E0F4}" destId="{CFA43D5B-D2C6-4827-9303-3ED89CB1ACED}" srcOrd="0" destOrd="0" presId="urn:microsoft.com/office/officeart/2005/8/layout/hierarchy4"/>
    <dgm:cxn modelId="{FCA1659F-A9DD-4086-AD08-1BFA19D4970F}" type="presParOf" srcId="{CFA43D5B-D2C6-4827-9303-3ED89CB1ACED}" destId="{8B4121E7-6143-480B-BA7F-6B2859F033E7}" srcOrd="0" destOrd="0" presId="urn:microsoft.com/office/officeart/2005/8/layout/hierarchy4"/>
    <dgm:cxn modelId="{84202757-24A4-4B08-90D5-2DE3BA4E814A}" type="presParOf" srcId="{CFA43D5B-D2C6-4827-9303-3ED89CB1ACED}" destId="{BF3FCAE3-32B9-4643-A823-5E48996BA8DB}" srcOrd="1" destOrd="0" presId="urn:microsoft.com/office/officeart/2005/8/layout/hierarchy4"/>
    <dgm:cxn modelId="{C5A44136-5647-4FF5-8AEC-B659F3584220}" type="presParOf" srcId="{CFA43D5B-D2C6-4827-9303-3ED89CB1ACED}" destId="{0B56F288-33CE-4E86-AEE9-95DDB1EA772F}" srcOrd="2" destOrd="0" presId="urn:microsoft.com/office/officeart/2005/8/layout/hierarchy4"/>
    <dgm:cxn modelId="{670248E5-A94C-4660-801A-8407B0729BFE}" type="presParOf" srcId="{0B56F288-33CE-4E86-AEE9-95DDB1EA772F}" destId="{8D4EFC4E-2E9D-4F8A-9EBC-9B925DE5769D}" srcOrd="0" destOrd="0" presId="urn:microsoft.com/office/officeart/2005/8/layout/hierarchy4"/>
    <dgm:cxn modelId="{C0FC331A-648F-4C49-87B1-00A617F13743}" type="presParOf" srcId="{8D4EFC4E-2E9D-4F8A-9EBC-9B925DE5769D}" destId="{F323F650-83E6-435C-8793-C41535A62133}" srcOrd="0" destOrd="0" presId="urn:microsoft.com/office/officeart/2005/8/layout/hierarchy4"/>
    <dgm:cxn modelId="{9D685857-7CF6-4491-9B4C-3585DAEDA5C3}" type="presParOf" srcId="{8D4EFC4E-2E9D-4F8A-9EBC-9B925DE5769D}" destId="{5B3C4C91-70BF-4F8C-A3DD-79E646EA1A29}" srcOrd="1" destOrd="0" presId="urn:microsoft.com/office/officeart/2005/8/layout/hierarchy4"/>
    <dgm:cxn modelId="{B2A08BF7-7D39-4106-B1FC-06034BBB5E5D}" type="presParOf" srcId="{8D4EFC4E-2E9D-4F8A-9EBC-9B925DE5769D}" destId="{5B4D0266-3BE2-4BE2-80CE-C5A086B11EE2}" srcOrd="2" destOrd="0" presId="urn:microsoft.com/office/officeart/2005/8/layout/hierarchy4"/>
    <dgm:cxn modelId="{A98B161C-85E4-4795-BAB0-2A541F8F2FD6}" type="presParOf" srcId="{5B4D0266-3BE2-4BE2-80CE-C5A086B11EE2}" destId="{3E2A22C0-BC8C-4929-8159-34463E538738}" srcOrd="0" destOrd="0" presId="urn:microsoft.com/office/officeart/2005/8/layout/hierarchy4"/>
    <dgm:cxn modelId="{9B687B40-6CAC-40E3-B723-7B013F61F030}" type="presParOf" srcId="{3E2A22C0-BC8C-4929-8159-34463E538738}" destId="{92FE175B-5A76-47C5-B431-69DBBA0004C7}" srcOrd="0" destOrd="0" presId="urn:microsoft.com/office/officeart/2005/8/layout/hierarchy4"/>
    <dgm:cxn modelId="{B5BDC0A4-2343-4CF0-8E85-CBE2A9EDA098}" type="presParOf" srcId="{3E2A22C0-BC8C-4929-8159-34463E538738}" destId="{C6CCD8ED-BD09-4B06-9909-F17B654C496A}" srcOrd="1" destOrd="0" presId="urn:microsoft.com/office/officeart/2005/8/layout/hierarchy4"/>
    <dgm:cxn modelId="{1A3C53F4-8768-417F-A61F-413F4BFD606C}" type="presParOf" srcId="{0B56F288-33CE-4E86-AEE9-95DDB1EA772F}" destId="{95D88060-F4DF-4465-9572-779A190E6489}" srcOrd="1" destOrd="0" presId="urn:microsoft.com/office/officeart/2005/8/layout/hierarchy4"/>
    <dgm:cxn modelId="{EAF509E0-C692-4D84-B9D0-48E2D62BFDF8}" type="presParOf" srcId="{0B56F288-33CE-4E86-AEE9-95DDB1EA772F}" destId="{970D8943-932E-43C9-B58C-EF9E058F2D44}" srcOrd="2" destOrd="0" presId="urn:microsoft.com/office/officeart/2005/8/layout/hierarchy4"/>
    <dgm:cxn modelId="{DBAC2EF0-B59A-4A1F-86D3-3FBD2A2DA1CD}" type="presParOf" srcId="{970D8943-932E-43C9-B58C-EF9E058F2D44}" destId="{16DD9144-6FF9-4053-B1FA-51A670C44F29}" srcOrd="0" destOrd="0" presId="urn:microsoft.com/office/officeart/2005/8/layout/hierarchy4"/>
    <dgm:cxn modelId="{06A30553-C5D2-4B1F-B2D5-CD6A24910C21}" type="presParOf" srcId="{970D8943-932E-43C9-B58C-EF9E058F2D44}" destId="{D5632E26-2BC2-4606-AFAF-CB8F5ED4F39A}" srcOrd="1" destOrd="0" presId="urn:microsoft.com/office/officeart/2005/8/layout/hierarchy4"/>
    <dgm:cxn modelId="{F71FB38E-4638-4B8D-BF2A-7627FCF2A5AB}" type="presParOf" srcId="{970D8943-932E-43C9-B58C-EF9E058F2D44}" destId="{B49A86F8-B7A9-4D2E-A335-567A5329A511}" srcOrd="2" destOrd="0" presId="urn:microsoft.com/office/officeart/2005/8/layout/hierarchy4"/>
    <dgm:cxn modelId="{E9FC3D3C-477A-4DB0-8394-24D460F4A0A3}" type="presParOf" srcId="{B49A86F8-B7A9-4D2E-A335-567A5329A511}" destId="{202DC386-40FB-4F3E-9B68-BF7E38B627F5}" srcOrd="0" destOrd="0" presId="urn:microsoft.com/office/officeart/2005/8/layout/hierarchy4"/>
    <dgm:cxn modelId="{7C1B2A8F-3130-41CF-B0AF-E3A48A30242E}" type="presParOf" srcId="{202DC386-40FB-4F3E-9B68-BF7E38B627F5}" destId="{1A22EF6D-8B79-407B-8308-F511A887E407}" srcOrd="0" destOrd="0" presId="urn:microsoft.com/office/officeart/2005/8/layout/hierarchy4"/>
    <dgm:cxn modelId="{FE529FB9-7175-45DC-A56F-90D9494AA152}" type="presParOf" srcId="{202DC386-40FB-4F3E-9B68-BF7E38B627F5}" destId="{F4FE4987-45A9-4CF7-9B0B-CB6E064DD6E2}" srcOrd="1" destOrd="0" presId="urn:microsoft.com/office/officeart/2005/8/layout/hierarchy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B4A75C-00AD-42D3-A539-921D3CB60DAD}" type="datetimeFigureOut">
              <a:rPr lang="ru-RU" smtClean="0"/>
              <a:pPr/>
              <a:t>06.06.2015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883B29-7AF3-41E8-A441-7DC5B2A7A4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83B29-7AF3-41E8-A441-7DC5B2A7A4C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A7400-672D-4C2A-A0BC-3DB91C3E611F}" type="datetimeFigureOut">
              <a:rPr lang="ru-RU" smtClean="0"/>
              <a:pPr/>
              <a:t>06.06.2015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F298-984E-480C-8BF9-37C3AFCAC4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A7400-672D-4C2A-A0BC-3DB91C3E611F}" type="datetimeFigureOut">
              <a:rPr lang="ru-RU" smtClean="0"/>
              <a:pPr/>
              <a:t>06.06.2015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F298-984E-480C-8BF9-37C3AFCAC4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A7400-672D-4C2A-A0BC-3DB91C3E611F}" type="datetimeFigureOut">
              <a:rPr lang="ru-RU" smtClean="0"/>
              <a:pPr/>
              <a:t>06.06.2015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F298-984E-480C-8BF9-37C3AFCAC4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A7400-672D-4C2A-A0BC-3DB91C3E611F}" type="datetimeFigureOut">
              <a:rPr lang="ru-RU" smtClean="0"/>
              <a:pPr/>
              <a:t>06.06.2015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F298-984E-480C-8BF9-37C3AFCAC4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A7400-672D-4C2A-A0BC-3DB91C3E611F}" type="datetimeFigureOut">
              <a:rPr lang="ru-RU" smtClean="0"/>
              <a:pPr/>
              <a:t>06.06.2015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F298-984E-480C-8BF9-37C3AFCAC4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A7400-672D-4C2A-A0BC-3DB91C3E611F}" type="datetimeFigureOut">
              <a:rPr lang="ru-RU" smtClean="0"/>
              <a:pPr/>
              <a:t>06.06.2015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F298-984E-480C-8BF9-37C3AFCAC4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A7400-672D-4C2A-A0BC-3DB91C3E611F}" type="datetimeFigureOut">
              <a:rPr lang="ru-RU" smtClean="0"/>
              <a:pPr/>
              <a:t>06.06.2015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F298-984E-480C-8BF9-37C3AFCAC4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A7400-672D-4C2A-A0BC-3DB91C3E611F}" type="datetimeFigureOut">
              <a:rPr lang="ru-RU" smtClean="0"/>
              <a:pPr/>
              <a:t>06.06.2015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F298-984E-480C-8BF9-37C3AFCAC4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A7400-672D-4C2A-A0BC-3DB91C3E611F}" type="datetimeFigureOut">
              <a:rPr lang="ru-RU" smtClean="0"/>
              <a:pPr/>
              <a:t>06.06.2015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F298-984E-480C-8BF9-37C3AFCAC4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A7400-672D-4C2A-A0BC-3DB91C3E611F}" type="datetimeFigureOut">
              <a:rPr lang="ru-RU" smtClean="0"/>
              <a:pPr/>
              <a:t>06.06.2015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F298-984E-480C-8BF9-37C3AFCAC4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99A7400-672D-4C2A-A0BC-3DB91C3E611F}" type="datetimeFigureOut">
              <a:rPr lang="ru-RU" smtClean="0"/>
              <a:pPr/>
              <a:t>06.06.2015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103FF298-984E-480C-8BF9-37C3AFCAC4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99A7400-672D-4C2A-A0BC-3DB91C3E611F}" type="datetimeFigureOut">
              <a:rPr lang="ru-RU" smtClean="0"/>
              <a:pPr/>
              <a:t>06.06.2015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03FF298-984E-480C-8BF9-37C3AFCAC4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diagramData" Target="../diagrams/data2.xm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diagramColors" Target="../diagrams/colors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6.png"/><Relationship Id="rId7" Type="http://schemas.openxmlformats.org/officeDocument/2006/relationships/diagramLayout" Target="../diagrams/layout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4.xml"/><Relationship Id="rId5" Type="http://schemas.openxmlformats.org/officeDocument/2006/relationships/image" Target="../media/image8.png"/><Relationship Id="rId10" Type="http://schemas.openxmlformats.org/officeDocument/2006/relationships/image" Target="../media/image9.jpeg"/><Relationship Id="rId4" Type="http://schemas.openxmlformats.org/officeDocument/2006/relationships/image" Target="../media/image7.png"/><Relationship Id="rId9" Type="http://schemas.openxmlformats.org/officeDocument/2006/relationships/diagramColors" Target="../diagrams/colors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image" Target="../media/image11.png"/><Relationship Id="rId7" Type="http://schemas.openxmlformats.org/officeDocument/2006/relationships/diagramLayout" Target="../diagrams/layout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5.xml"/><Relationship Id="rId5" Type="http://schemas.openxmlformats.org/officeDocument/2006/relationships/image" Target="../media/image12.jpeg"/><Relationship Id="rId4" Type="http://schemas.openxmlformats.org/officeDocument/2006/relationships/image" Target="../media/image3.emf"/><Relationship Id="rId9" Type="http://schemas.openxmlformats.org/officeDocument/2006/relationships/diagramColors" Target="../diagrams/colors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Склад числа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00175"/>
            <a:ext cx="8686800" cy="4900626"/>
          </a:xfrm>
        </p:spPr>
        <p:txBody>
          <a:bodyPr>
            <a:noAutofit/>
          </a:bodyPr>
          <a:lstStyle/>
          <a:p>
            <a:pPr indent="0" algn="just">
              <a:lnSpc>
                <a:spcPct val="120000"/>
              </a:lnSpc>
              <a:spcAft>
                <a:spcPts val="1800"/>
              </a:spcAft>
              <a:buNone/>
            </a:pPr>
            <a:endParaRPr lang="uk-UA" sz="2400" dirty="0" smtClean="0"/>
          </a:p>
          <a:p>
            <a:pPr indent="0" algn="just">
              <a:lnSpc>
                <a:spcPct val="120000"/>
              </a:lnSpc>
              <a:spcAft>
                <a:spcPts val="1800"/>
              </a:spcAft>
              <a:buNone/>
            </a:pPr>
            <a:endParaRPr lang="ru-RU" sz="2400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-785850" y="1397000"/>
          <a:ext cx="10787138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7AE9BA7-2181-44B1-8C81-77F9B0D60E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D7AE9BA7-2181-44B1-8C81-77F9B0D60E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15A8553-47C2-4352-B2EC-C8C6B69740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615A8553-47C2-4352-B2EC-C8C6B69740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7D24A14-00D8-4F33-A01C-689E238EB4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87D24A14-00D8-4F33-A01C-689E238EB4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2932711-73B4-456D-A46C-984A7F803D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D2932711-73B4-456D-A46C-984A7F803D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345F572-005C-4A78-9D90-9917AA0909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B345F572-005C-4A78-9D90-9917AA0909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B13B6AC-F7EF-4949-BD21-BD728A3769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EB13B6AC-F7EF-4949-BD21-BD728A3769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E39B050-C85B-48EF-9111-CFE111E54D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2E39B050-C85B-48EF-9111-CFE111E54D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D4AD9F6-58EF-4F31-88C8-D519C72CB9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>
                                            <p:graphicEl>
                                              <a:dgm id="{8D4AD9F6-58EF-4F31-88C8-D519C72CB9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75568C2-5505-4172-9FF8-60C7318076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475568C2-5505-4172-9FF8-60C7318076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lvlOne"/>
        </p:bldSub>
      </p:bldGraphic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252728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/>
              <a:t>Формування знання складу числа</a:t>
            </a:r>
            <a:endParaRPr lang="ru-RU" sz="3600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556792"/>
            <a:ext cx="7416824" cy="2375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09120"/>
            <a:ext cx="917606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9144000" cy="1621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3645025"/>
            <a:ext cx="7398070" cy="1784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Формування знання складу числа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Формування знання складу числа</a:t>
            </a:r>
            <a:endParaRPr lang="ru-RU" sz="3600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8496944" cy="2642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Склад числа </a:t>
            </a:r>
            <a:endParaRPr lang="ru-RU" sz="36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B4121E7-6143-480B-BA7F-6B2859F033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8B4121E7-6143-480B-BA7F-6B2859F033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323F650-83E6-435C-8793-C41535A621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F323F650-83E6-435C-8793-C41535A621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6DD9144-6FF9-4053-B1FA-51A670C44F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16DD9144-6FF9-4053-B1FA-51A670C44F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2FE175B-5A76-47C5-B431-69DBBA0004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dgm id="{92FE175B-5A76-47C5-B431-69DBBA0004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A22EF6D-8B79-407B-8308-F511A887E4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1A22EF6D-8B79-407B-8308-F511A887E4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8929718" cy="408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Складання рівностей на додавання за складом числа</a:t>
            </a:r>
            <a:endParaRPr lang="ru-RU" sz="3600" dirty="0"/>
          </a:p>
        </p:txBody>
      </p:sp>
      <p:sp>
        <p:nvSpPr>
          <p:cNvPr id="5" name="Овал 4"/>
          <p:cNvSpPr/>
          <p:nvPr/>
        </p:nvSpPr>
        <p:spPr>
          <a:xfrm>
            <a:off x="428596" y="2857496"/>
            <a:ext cx="357190" cy="357190"/>
          </a:xfrm>
          <a:prstGeom prst="ellipse">
            <a:avLst/>
          </a:prstGeom>
          <a:solidFill>
            <a:srgbClr val="00B050">
              <a:alpha val="68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388" y="3429000"/>
            <a:ext cx="50013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1</a:t>
            </a:r>
            <a:endParaRPr lang="ru-RU" sz="2400" b="1" dirty="0"/>
          </a:p>
        </p:txBody>
      </p:sp>
      <p:sp>
        <p:nvSpPr>
          <p:cNvPr id="8" name="Овал 7"/>
          <p:cNvSpPr/>
          <p:nvPr/>
        </p:nvSpPr>
        <p:spPr>
          <a:xfrm>
            <a:off x="785786" y="2857496"/>
            <a:ext cx="357190" cy="357190"/>
          </a:xfrm>
          <a:prstGeom prst="ellipse">
            <a:avLst/>
          </a:prstGeom>
          <a:solidFill>
            <a:srgbClr val="00B050">
              <a:alpha val="68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214414" y="2857496"/>
            <a:ext cx="357190" cy="357190"/>
          </a:xfrm>
          <a:prstGeom prst="ellipse">
            <a:avLst/>
          </a:prstGeom>
          <a:solidFill>
            <a:srgbClr val="00B050">
              <a:alpha val="68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571604" y="2857496"/>
            <a:ext cx="357190" cy="357190"/>
          </a:xfrm>
          <a:prstGeom prst="ellipse">
            <a:avLst/>
          </a:prstGeom>
          <a:solidFill>
            <a:srgbClr val="00B050">
              <a:alpha val="68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000232" y="2857496"/>
            <a:ext cx="357190" cy="357190"/>
          </a:xfrm>
          <a:prstGeom prst="ellipse">
            <a:avLst/>
          </a:prstGeom>
          <a:solidFill>
            <a:srgbClr val="00B050">
              <a:alpha val="68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357422" y="2857496"/>
            <a:ext cx="357190" cy="357190"/>
          </a:xfrm>
          <a:prstGeom prst="ellipse">
            <a:avLst/>
          </a:prstGeom>
          <a:solidFill>
            <a:srgbClr val="00B050">
              <a:alpha val="68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785786" y="3286124"/>
            <a:ext cx="357190" cy="357190"/>
          </a:xfrm>
          <a:prstGeom prst="ellipse">
            <a:avLst/>
          </a:prstGeom>
          <a:solidFill>
            <a:srgbClr val="00B050">
              <a:alpha val="68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214414" y="3286124"/>
            <a:ext cx="357190" cy="357190"/>
          </a:xfrm>
          <a:prstGeom prst="ellipse">
            <a:avLst/>
          </a:prstGeom>
          <a:solidFill>
            <a:srgbClr val="00B050">
              <a:alpha val="68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1571604" y="3286124"/>
            <a:ext cx="357190" cy="357190"/>
          </a:xfrm>
          <a:prstGeom prst="ellipse">
            <a:avLst/>
          </a:prstGeom>
          <a:solidFill>
            <a:srgbClr val="00B050">
              <a:alpha val="68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2000232" y="3286124"/>
            <a:ext cx="357190" cy="357190"/>
          </a:xfrm>
          <a:prstGeom prst="ellipse">
            <a:avLst/>
          </a:prstGeom>
          <a:solidFill>
            <a:srgbClr val="00B050">
              <a:alpha val="68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2357422" y="3286124"/>
            <a:ext cx="357190" cy="357190"/>
          </a:xfrm>
          <a:prstGeom prst="ellipse">
            <a:avLst/>
          </a:prstGeom>
          <a:solidFill>
            <a:srgbClr val="00B050">
              <a:alpha val="68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2857488" y="3286124"/>
            <a:ext cx="357190" cy="357190"/>
          </a:xfrm>
          <a:prstGeom prst="ellipse">
            <a:avLst/>
          </a:prstGeom>
          <a:solidFill>
            <a:srgbClr val="00B050">
              <a:alpha val="68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1214414" y="3714752"/>
            <a:ext cx="357190" cy="357190"/>
          </a:xfrm>
          <a:prstGeom prst="ellipse">
            <a:avLst/>
          </a:prstGeom>
          <a:solidFill>
            <a:srgbClr val="00B050">
              <a:alpha val="68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1571604" y="3714752"/>
            <a:ext cx="357190" cy="357190"/>
          </a:xfrm>
          <a:prstGeom prst="ellipse">
            <a:avLst/>
          </a:prstGeom>
          <a:solidFill>
            <a:srgbClr val="00B050">
              <a:alpha val="68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2000232" y="3714752"/>
            <a:ext cx="357190" cy="357190"/>
          </a:xfrm>
          <a:prstGeom prst="ellipse">
            <a:avLst/>
          </a:prstGeom>
          <a:solidFill>
            <a:srgbClr val="00B050">
              <a:alpha val="68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2357422" y="3714752"/>
            <a:ext cx="357190" cy="357190"/>
          </a:xfrm>
          <a:prstGeom prst="ellipse">
            <a:avLst/>
          </a:prstGeom>
          <a:solidFill>
            <a:srgbClr val="00B050">
              <a:alpha val="68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2857488" y="3714752"/>
            <a:ext cx="357190" cy="357190"/>
          </a:xfrm>
          <a:prstGeom prst="ellipse">
            <a:avLst/>
          </a:prstGeom>
          <a:solidFill>
            <a:srgbClr val="00B050">
              <a:alpha val="68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3286116" y="3714752"/>
            <a:ext cx="357190" cy="357190"/>
          </a:xfrm>
          <a:prstGeom prst="ellipse">
            <a:avLst/>
          </a:prstGeom>
          <a:solidFill>
            <a:srgbClr val="00B050">
              <a:alpha val="68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1571604" y="4071942"/>
            <a:ext cx="357190" cy="357190"/>
          </a:xfrm>
          <a:prstGeom prst="ellipse">
            <a:avLst/>
          </a:prstGeom>
          <a:solidFill>
            <a:srgbClr val="00B050">
              <a:alpha val="68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2000232" y="4071942"/>
            <a:ext cx="357190" cy="357190"/>
          </a:xfrm>
          <a:prstGeom prst="ellipse">
            <a:avLst/>
          </a:prstGeom>
          <a:solidFill>
            <a:srgbClr val="00B050">
              <a:alpha val="68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2428860" y="4071942"/>
            <a:ext cx="357190" cy="357190"/>
          </a:xfrm>
          <a:prstGeom prst="ellipse">
            <a:avLst/>
          </a:prstGeom>
          <a:solidFill>
            <a:srgbClr val="00B050">
              <a:alpha val="68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2857488" y="4071942"/>
            <a:ext cx="357190" cy="357190"/>
          </a:xfrm>
          <a:prstGeom prst="ellipse">
            <a:avLst/>
          </a:prstGeom>
          <a:solidFill>
            <a:srgbClr val="00B050">
              <a:alpha val="68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3286116" y="4071942"/>
            <a:ext cx="357190" cy="357190"/>
          </a:xfrm>
          <a:prstGeom prst="ellipse">
            <a:avLst/>
          </a:prstGeom>
          <a:solidFill>
            <a:srgbClr val="00B050">
              <a:alpha val="68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3643306" y="4071942"/>
            <a:ext cx="357190" cy="357190"/>
          </a:xfrm>
          <a:prstGeom prst="ellipse">
            <a:avLst/>
          </a:prstGeom>
          <a:solidFill>
            <a:srgbClr val="00B050">
              <a:alpha val="68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2000232" y="4500570"/>
            <a:ext cx="357190" cy="357190"/>
          </a:xfrm>
          <a:prstGeom prst="ellipse">
            <a:avLst/>
          </a:prstGeom>
          <a:solidFill>
            <a:srgbClr val="00B050">
              <a:alpha val="68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2357422" y="4500570"/>
            <a:ext cx="357190" cy="357190"/>
          </a:xfrm>
          <a:prstGeom prst="ellipse">
            <a:avLst/>
          </a:prstGeom>
          <a:solidFill>
            <a:srgbClr val="00B050">
              <a:alpha val="68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2857488" y="4500570"/>
            <a:ext cx="357190" cy="357190"/>
          </a:xfrm>
          <a:prstGeom prst="ellipse">
            <a:avLst/>
          </a:prstGeom>
          <a:solidFill>
            <a:srgbClr val="00B050">
              <a:alpha val="68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3286116" y="4500570"/>
            <a:ext cx="357190" cy="357190"/>
          </a:xfrm>
          <a:prstGeom prst="ellipse">
            <a:avLst/>
          </a:prstGeom>
          <a:solidFill>
            <a:srgbClr val="00B050">
              <a:alpha val="68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3643306" y="4500570"/>
            <a:ext cx="357190" cy="357190"/>
          </a:xfrm>
          <a:prstGeom prst="ellipse">
            <a:avLst/>
          </a:prstGeom>
          <a:solidFill>
            <a:srgbClr val="00B050">
              <a:alpha val="68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4071934" y="4500570"/>
            <a:ext cx="357190" cy="357190"/>
          </a:xfrm>
          <a:prstGeom prst="ellipse">
            <a:avLst/>
          </a:prstGeom>
          <a:solidFill>
            <a:srgbClr val="00B050">
              <a:alpha val="68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2428860" y="4929198"/>
            <a:ext cx="357190" cy="357190"/>
          </a:xfrm>
          <a:prstGeom prst="ellipse">
            <a:avLst/>
          </a:prstGeom>
          <a:solidFill>
            <a:srgbClr val="00B050">
              <a:alpha val="68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2857488" y="4929198"/>
            <a:ext cx="357190" cy="357190"/>
          </a:xfrm>
          <a:prstGeom prst="ellipse">
            <a:avLst/>
          </a:prstGeom>
          <a:solidFill>
            <a:srgbClr val="00B050">
              <a:alpha val="68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3286116" y="4929198"/>
            <a:ext cx="357190" cy="357190"/>
          </a:xfrm>
          <a:prstGeom prst="ellipse">
            <a:avLst/>
          </a:prstGeom>
          <a:solidFill>
            <a:srgbClr val="00B050">
              <a:alpha val="68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3714744" y="4929198"/>
            <a:ext cx="357190" cy="357190"/>
          </a:xfrm>
          <a:prstGeom prst="ellipse">
            <a:avLst/>
          </a:prstGeom>
          <a:solidFill>
            <a:srgbClr val="00B050">
              <a:alpha val="68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4071934" y="4929198"/>
            <a:ext cx="357190" cy="357190"/>
          </a:xfrm>
          <a:prstGeom prst="ellipse">
            <a:avLst/>
          </a:prstGeom>
          <a:solidFill>
            <a:srgbClr val="00B050">
              <a:alpha val="68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4429124" y="4929198"/>
            <a:ext cx="357190" cy="357190"/>
          </a:xfrm>
          <a:prstGeom prst="ellipse">
            <a:avLst/>
          </a:prstGeom>
          <a:solidFill>
            <a:srgbClr val="00B050">
              <a:alpha val="68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2928926" y="5357826"/>
            <a:ext cx="357190" cy="357190"/>
          </a:xfrm>
          <a:prstGeom prst="ellipse">
            <a:avLst/>
          </a:prstGeom>
          <a:solidFill>
            <a:srgbClr val="00B050">
              <a:alpha val="68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3286116" y="5357826"/>
            <a:ext cx="357190" cy="357190"/>
          </a:xfrm>
          <a:prstGeom prst="ellipse">
            <a:avLst/>
          </a:prstGeom>
          <a:solidFill>
            <a:srgbClr val="00B050">
              <a:alpha val="68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3714744" y="5357826"/>
            <a:ext cx="357190" cy="357190"/>
          </a:xfrm>
          <a:prstGeom prst="ellipse">
            <a:avLst/>
          </a:prstGeom>
          <a:solidFill>
            <a:srgbClr val="00B050">
              <a:alpha val="68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4071934" y="5357826"/>
            <a:ext cx="357190" cy="357190"/>
          </a:xfrm>
          <a:prstGeom prst="ellipse">
            <a:avLst/>
          </a:prstGeom>
          <a:solidFill>
            <a:srgbClr val="00B050">
              <a:alpha val="68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4500562" y="5357826"/>
            <a:ext cx="357190" cy="357190"/>
          </a:xfrm>
          <a:prstGeom prst="ellipse">
            <a:avLst/>
          </a:prstGeom>
          <a:solidFill>
            <a:srgbClr val="00B050">
              <a:alpha val="68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4857752" y="5357826"/>
            <a:ext cx="357190" cy="357190"/>
          </a:xfrm>
          <a:prstGeom prst="ellipse">
            <a:avLst/>
          </a:prstGeom>
          <a:solidFill>
            <a:srgbClr val="00B050">
              <a:alpha val="68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072128" y="3824591"/>
            <a:ext cx="50013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4</a:t>
            </a:r>
            <a:endParaRPr lang="ru-RU" sz="24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6500826" y="3824591"/>
            <a:ext cx="50013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2</a:t>
            </a:r>
            <a:endParaRPr lang="ru-RU" sz="24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6072198" y="4253219"/>
            <a:ext cx="50013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3</a:t>
            </a:r>
            <a:endParaRPr lang="ru-RU" sz="24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6500896" y="4253219"/>
            <a:ext cx="50013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3</a:t>
            </a:r>
            <a:endParaRPr lang="ru-RU" sz="24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6072198" y="4643446"/>
            <a:ext cx="50013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2</a:t>
            </a:r>
            <a:endParaRPr lang="ru-RU" sz="24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6500896" y="4643446"/>
            <a:ext cx="50013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4</a:t>
            </a:r>
            <a:endParaRPr lang="ru-RU" sz="24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6072198" y="5039037"/>
            <a:ext cx="50013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1</a:t>
            </a:r>
            <a:endParaRPr lang="ru-RU" sz="2400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6500896" y="5039037"/>
            <a:ext cx="50013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5</a:t>
            </a:r>
            <a:endParaRPr lang="ru-RU" sz="24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7286574" y="3038773"/>
            <a:ext cx="142883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5     1     6</a:t>
            </a:r>
            <a:endParaRPr lang="ru-RU" sz="24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7286644" y="3538839"/>
            <a:ext cx="142883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4     2     6</a:t>
            </a:r>
            <a:endParaRPr lang="ru-RU" sz="24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7286644" y="4038905"/>
            <a:ext cx="142883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3     3     6</a:t>
            </a:r>
            <a:endParaRPr lang="ru-RU" sz="24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7286644" y="4538971"/>
            <a:ext cx="142883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2     4     6</a:t>
            </a:r>
            <a:endParaRPr lang="ru-RU" sz="2400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7286644" y="5000636"/>
            <a:ext cx="142883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1     5     6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00"/>
                            </p:stCondLst>
                            <p:childTnLst>
                              <p:par>
                                <p:cTn id="1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9" grpId="0"/>
      <p:bldP spid="60" grpId="0"/>
      <p:bldP spid="61" grpId="0"/>
      <p:bldP spid="62" grpId="0"/>
      <p:bldP spid="6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Формування вміння складати рівності на додавання за складом числа</a:t>
            </a:r>
            <a:endParaRPr lang="ru-RU" sz="3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2116" y="1573258"/>
            <a:ext cx="5572132" cy="1389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7836" y="2930556"/>
            <a:ext cx="5286412" cy="1722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4653136"/>
            <a:ext cx="7344816" cy="210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648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0" y="3140968"/>
            <a:ext cx="9144000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Складання рівностей на додавання і віднімання за складом числа</a:t>
            </a:r>
            <a:endParaRPr lang="ru-RU" sz="36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8064896" cy="3953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556792"/>
            <a:ext cx="7328853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5974555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2928934"/>
            <a:ext cx="6286512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85738"/>
            <a:ext cx="5929322" cy="277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974555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Вправи на засвоєння складу числа</a:t>
            </a:r>
            <a:endParaRPr lang="ru-RU" sz="3600" dirty="0"/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55576" y="1556792"/>
            <a:ext cx="7056784" cy="3475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628800"/>
            <a:ext cx="7858148" cy="428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556792"/>
            <a:ext cx="7056784" cy="3299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Склад числа</a:t>
            </a: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500175"/>
          <a:ext cx="9144000" cy="785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Овал 4"/>
          <p:cNvSpPr/>
          <p:nvPr/>
        </p:nvSpPr>
        <p:spPr>
          <a:xfrm>
            <a:off x="522257" y="3360720"/>
            <a:ext cx="287337" cy="287337"/>
          </a:xfrm>
          <a:prstGeom prst="ellipse">
            <a:avLst/>
          </a:prstGeom>
          <a:solidFill>
            <a:srgbClr val="00B0F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908019" y="3360720"/>
            <a:ext cx="287338" cy="287337"/>
          </a:xfrm>
          <a:prstGeom prst="ellipse">
            <a:avLst/>
          </a:prstGeom>
          <a:solidFill>
            <a:srgbClr val="00B0F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289019" y="3360720"/>
            <a:ext cx="288925" cy="287337"/>
          </a:xfrm>
          <a:prstGeom prst="ellipse">
            <a:avLst/>
          </a:prstGeom>
          <a:solidFill>
            <a:srgbClr val="00B0F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42844" y="3360720"/>
            <a:ext cx="287338" cy="287337"/>
          </a:xfrm>
          <a:prstGeom prst="ellipse">
            <a:avLst/>
          </a:prstGeom>
          <a:solidFill>
            <a:srgbClr val="00B0F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9" name="Рисунок 50"/>
          <p:cNvPicPr>
            <a:picLocks noChangeAspect="1"/>
          </p:cNvPicPr>
          <p:nvPr/>
        </p:nvPicPr>
        <p:blipFill>
          <a:blip r:embed="rId7"/>
          <a:srcRect r="50000" b="83828"/>
          <a:stretch>
            <a:fillRect/>
          </a:stretch>
        </p:blipFill>
        <p:spPr bwMode="auto">
          <a:xfrm>
            <a:off x="1825576" y="3147991"/>
            <a:ext cx="71438" cy="74927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0" name="Рисунок 32767"/>
          <p:cNvPicPr>
            <a:picLocks noChangeAspect="1"/>
          </p:cNvPicPr>
          <p:nvPr/>
        </p:nvPicPr>
        <p:blipFill>
          <a:blip r:embed="rId8"/>
          <a:srcRect l="8687" t="1482" r="14169" b="61971"/>
          <a:stretch>
            <a:fillRect/>
          </a:stretch>
        </p:blipFill>
        <p:spPr bwMode="auto">
          <a:xfrm>
            <a:off x="3968716" y="3147991"/>
            <a:ext cx="107157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4254446" y="2570172"/>
            <a:ext cx="576262" cy="46355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325883" y="2473335"/>
            <a:ext cx="5762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altLang="ru-RU" sz="3600" dirty="0" smtClean="0"/>
              <a:t>4</a:t>
            </a:r>
            <a:endParaRPr lang="ru-RU" altLang="ru-RU" sz="3600" dirty="0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038546" y="3173422"/>
            <a:ext cx="360362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altLang="ru-RU" sz="3600" dirty="0" smtClean="0"/>
              <a:t>3</a:t>
            </a:r>
            <a:endParaRPr lang="ru-RU" altLang="ru-RU" sz="3600" dirty="0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568771" y="3173422"/>
            <a:ext cx="503237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3600"/>
              <a:t>1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038546" y="3667135"/>
            <a:ext cx="5302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altLang="ru-RU" sz="3600" dirty="0" smtClean="0"/>
              <a:t>2</a:t>
            </a:r>
            <a:endParaRPr lang="ru-RU" altLang="ru-RU" sz="3600" dirty="0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568771" y="3667135"/>
            <a:ext cx="5032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3600"/>
              <a:t>2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038546" y="4211647"/>
            <a:ext cx="5048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altLang="ru-RU" sz="3600" dirty="0" smtClean="0"/>
              <a:t>1</a:t>
            </a:r>
            <a:endParaRPr lang="ru-RU" altLang="ru-RU" sz="3600" dirty="0"/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568771" y="4211647"/>
            <a:ext cx="5032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altLang="ru-RU" sz="3600" dirty="0" smtClean="0"/>
              <a:t>3</a:t>
            </a:r>
            <a:endParaRPr lang="ru-RU" altLang="ru-RU" sz="3600" dirty="0"/>
          </a:p>
        </p:txBody>
      </p:sp>
      <p:sp>
        <p:nvSpPr>
          <p:cNvPr id="19" name="Овал 18"/>
          <p:cNvSpPr/>
          <p:nvPr/>
        </p:nvSpPr>
        <p:spPr>
          <a:xfrm>
            <a:off x="6159519" y="3429000"/>
            <a:ext cx="287337" cy="287337"/>
          </a:xfrm>
          <a:prstGeom prst="ellipse">
            <a:avLst/>
          </a:prstGeom>
          <a:solidFill>
            <a:srgbClr val="00B0F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6545281" y="3429000"/>
            <a:ext cx="287338" cy="287337"/>
          </a:xfrm>
          <a:prstGeom prst="ellipse">
            <a:avLst/>
          </a:prstGeom>
          <a:solidFill>
            <a:srgbClr val="00B0F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6926281" y="3429000"/>
            <a:ext cx="288925" cy="287337"/>
          </a:xfrm>
          <a:prstGeom prst="ellipse">
            <a:avLst/>
          </a:prstGeom>
          <a:solidFill>
            <a:srgbClr val="00B0F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5780106" y="3429000"/>
            <a:ext cx="287338" cy="287337"/>
          </a:xfrm>
          <a:prstGeom prst="ellipse">
            <a:avLst/>
          </a:prstGeom>
          <a:solidFill>
            <a:srgbClr val="00B0F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3" name="Рисунок 32767"/>
          <p:cNvPicPr>
            <a:picLocks noChangeAspect="1"/>
          </p:cNvPicPr>
          <p:nvPr/>
        </p:nvPicPr>
        <p:blipFill>
          <a:blip r:embed="rId8"/>
          <a:srcRect l="8687" t="1482" r="14169" b="61971"/>
          <a:stretch>
            <a:fillRect/>
          </a:stretch>
        </p:blipFill>
        <p:spPr bwMode="auto">
          <a:xfrm>
            <a:off x="7826426" y="3219429"/>
            <a:ext cx="107157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Скругленный прямоугольник 23"/>
          <p:cNvSpPr/>
          <p:nvPr/>
        </p:nvSpPr>
        <p:spPr>
          <a:xfrm>
            <a:off x="8112156" y="2641610"/>
            <a:ext cx="576262" cy="46355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8183593" y="2544773"/>
            <a:ext cx="5762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altLang="ru-RU" sz="3600" dirty="0" smtClean="0"/>
              <a:t>4</a:t>
            </a:r>
            <a:endParaRPr lang="ru-RU" altLang="ru-RU" sz="3600" dirty="0"/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7896256" y="3244860"/>
            <a:ext cx="360362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altLang="ru-RU" sz="3600" dirty="0" smtClean="0"/>
              <a:t>3</a:t>
            </a:r>
            <a:endParaRPr lang="ru-RU" altLang="ru-RU" sz="3600" dirty="0"/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8426481" y="3244860"/>
            <a:ext cx="503237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3600"/>
              <a:t>1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7896256" y="3738573"/>
            <a:ext cx="5302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altLang="ru-RU" sz="3600" dirty="0" smtClean="0"/>
              <a:t>2</a:t>
            </a:r>
            <a:endParaRPr lang="ru-RU" altLang="ru-RU" sz="3600" dirty="0"/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8426481" y="3738573"/>
            <a:ext cx="5032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3600"/>
              <a:t>2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7896256" y="4283085"/>
            <a:ext cx="5048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altLang="ru-RU" sz="3600" dirty="0" smtClean="0"/>
              <a:t>1</a:t>
            </a:r>
            <a:endParaRPr lang="ru-RU" altLang="ru-RU" sz="3600" dirty="0"/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8426481" y="4283085"/>
            <a:ext cx="5032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altLang="ru-RU" sz="3600" dirty="0" smtClean="0"/>
              <a:t>3</a:t>
            </a:r>
            <a:endParaRPr lang="ru-RU" altLang="ru-RU" sz="36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5357818" y="2428868"/>
            <a:ext cx="3786182" cy="3571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48148E-6 L 0.21337 -0.0004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1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2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48148E-6 L 0.21129 -0.0004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6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7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8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7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1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2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3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7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3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4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5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7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8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9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0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48148E-6 L 0.2085 -0.00046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7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4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95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6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7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6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07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8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7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1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12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3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7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6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17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8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48148E-6 L 0.20607 -0.00046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6139"/>
                                      </p:to>
                                    </p:animClr>
                                    <p:animClr clrSpc="rgb">
                                      <p:cBhvr>
                                        <p:cTn id="1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6139"/>
                                      </p:to>
                                    </p:animClr>
                                    <p:set>
                                      <p:cBhvr>
                                        <p:cTn id="1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6139"/>
                                      </p:to>
                                    </p:animClr>
                                    <p:animClr clrSpc="rgb">
                                      <p:cBhvr>
                                        <p:cTn id="1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6139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6139"/>
                                      </p:to>
                                    </p:animClr>
                                    <p:animClr clrSpc="rgb">
                                      <p:cBhvr>
                                        <p:cTn id="1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6139"/>
                                      </p:to>
                                    </p:animClr>
                                    <p:set>
                                      <p:cBhvr>
                                        <p:cTn id="1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6139"/>
                                      </p:to>
                                    </p:animClr>
                                    <p:animClr clrSpc="rgb">
                                      <p:cBhvr>
                                        <p:cTn id="19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6139"/>
                                      </p:to>
                                    </p:animClr>
                                    <p:set>
                                      <p:cBhvr>
                                        <p:cTn id="19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5" grpId="3" animBg="1"/>
      <p:bldP spid="6" grpId="0" animBg="1"/>
      <p:bldP spid="6" grpId="1" animBg="1"/>
      <p:bldP spid="6" grpId="2" animBg="1"/>
      <p:bldP spid="6" grpId="3" animBg="1"/>
      <p:bldP spid="7" grpId="0" animBg="1"/>
      <p:bldP spid="7" grpId="1" animBg="1"/>
      <p:bldP spid="7" grpId="2" animBg="1"/>
      <p:bldP spid="7" grpId="3" animBg="1"/>
      <p:bldP spid="8" grpId="0" animBg="1"/>
      <p:bldP spid="8" grpId="1" animBg="1"/>
      <p:bldP spid="8" grpId="2" animBg="1"/>
      <p:bldP spid="8" grpId="3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 animBg="1"/>
      <p:bldP spid="20" grpId="0" animBg="1"/>
      <p:bldP spid="21" grpId="0" animBg="1"/>
      <p:bldP spid="22" grpId="0" animBg="1"/>
      <p:bldP spid="24" grpId="0" animBg="1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Засвоєння складу числа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Дуга 5"/>
          <p:cNvSpPr/>
          <p:nvPr/>
        </p:nvSpPr>
        <p:spPr>
          <a:xfrm rot="10800000">
            <a:off x="2571736" y="3070583"/>
            <a:ext cx="857256" cy="714380"/>
          </a:xfrm>
          <a:prstGeom prst="arc">
            <a:avLst>
              <a:gd name="adj1" fmla="val 10630268"/>
              <a:gd name="adj2" fmla="val 0"/>
            </a:avLst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Дуга 6"/>
          <p:cNvSpPr/>
          <p:nvPr/>
        </p:nvSpPr>
        <p:spPr>
          <a:xfrm rot="10800000">
            <a:off x="2143108" y="2713393"/>
            <a:ext cx="1643074" cy="1357322"/>
          </a:xfrm>
          <a:prstGeom prst="arc">
            <a:avLst>
              <a:gd name="adj1" fmla="val 10782741"/>
              <a:gd name="adj2" fmla="val 21579322"/>
            </a:avLst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000232" y="314202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1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57422" y="314202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 2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14612" y="314202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  3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14678" y="314202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 4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43306" y="3142021"/>
            <a:ext cx="331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5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0385"/>
            <a:ext cx="81248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642087"/>
            <a:ext cx="1366834" cy="1046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642087"/>
            <a:ext cx="131961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4714876" y="2713393"/>
            <a:ext cx="1019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n-lt"/>
              </a:rPr>
              <a:t>1 +  5  =  </a:t>
            </a:r>
            <a:endParaRPr lang="ru-RU" dirty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14876" y="3142021"/>
            <a:ext cx="1136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n-lt"/>
              </a:rPr>
              <a:t>5  +  1 =  6</a:t>
            </a:r>
            <a:endParaRPr lang="ru-RU" dirty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14876" y="3142021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n-lt"/>
              </a:rPr>
              <a:t>2  +  4 = </a:t>
            </a:r>
            <a:endParaRPr lang="ru-RU" dirty="0"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14876" y="3499211"/>
            <a:ext cx="1136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n-lt"/>
              </a:rPr>
              <a:t>4  +  2 =  6</a:t>
            </a:r>
            <a:endParaRPr lang="ru-RU" dirty="0"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14876" y="3499211"/>
            <a:ext cx="1083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n-lt"/>
              </a:rPr>
              <a:t>3 +  3 =  6</a:t>
            </a:r>
            <a:endParaRPr lang="ru-RU" dirty="0"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00694" y="271339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n-lt"/>
              </a:rPr>
              <a:t>6</a:t>
            </a:r>
            <a:endParaRPr lang="ru-RU" dirty="0"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72132" y="314202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n-lt"/>
              </a:rPr>
              <a:t>6</a:t>
            </a:r>
            <a:endParaRPr lang="ru-RU" dirty="0">
              <a:latin typeface="+mn-lt"/>
            </a:endParaRPr>
          </a:p>
        </p:txBody>
      </p:sp>
      <p:sp>
        <p:nvSpPr>
          <p:cNvPr id="23" name="Дуга 22"/>
          <p:cNvSpPr/>
          <p:nvPr/>
        </p:nvSpPr>
        <p:spPr>
          <a:xfrm rot="10800000">
            <a:off x="2357422" y="3642087"/>
            <a:ext cx="1214446" cy="857256"/>
          </a:xfrm>
          <a:prstGeom prst="arc">
            <a:avLst>
              <a:gd name="adj1" fmla="val 10718667"/>
              <a:gd name="adj2" fmla="val 0"/>
            </a:avLst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Дуга 23"/>
          <p:cNvSpPr/>
          <p:nvPr/>
        </p:nvSpPr>
        <p:spPr>
          <a:xfrm rot="10800000">
            <a:off x="1928794" y="3499211"/>
            <a:ext cx="2071702" cy="1143008"/>
          </a:xfrm>
          <a:prstGeom prst="arc">
            <a:avLst>
              <a:gd name="adj1" fmla="val 10744053"/>
              <a:gd name="adj2" fmla="val 0"/>
            </a:avLst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Дуга 24"/>
          <p:cNvSpPr/>
          <p:nvPr/>
        </p:nvSpPr>
        <p:spPr>
          <a:xfrm rot="10800000">
            <a:off x="1500166" y="3284897"/>
            <a:ext cx="2928958" cy="1500198"/>
          </a:xfrm>
          <a:prstGeom prst="arc">
            <a:avLst>
              <a:gd name="adj1" fmla="val 10730915"/>
              <a:gd name="adj2" fmla="val 82559"/>
            </a:avLst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1714448" y="3713525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 2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71638" y="371352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  3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71704" y="3713525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 4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00332" y="3713525"/>
            <a:ext cx="331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5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428960" y="371352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6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857588" y="3713525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7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14778" y="3713525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 8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357290" y="371352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1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4" name="Дуга 33"/>
          <p:cNvSpPr/>
          <p:nvPr/>
        </p:nvSpPr>
        <p:spPr>
          <a:xfrm rot="10800000">
            <a:off x="2786050" y="3784963"/>
            <a:ext cx="357190" cy="500066"/>
          </a:xfrm>
          <a:prstGeom prst="arc">
            <a:avLst>
              <a:gd name="adj1" fmla="val 10718667"/>
              <a:gd name="adj2" fmla="val 0"/>
            </a:avLst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4714876" y="2702478"/>
            <a:ext cx="914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n-lt"/>
              </a:rPr>
              <a:t>1 +  8  =</a:t>
            </a:r>
            <a:endParaRPr lang="ru-RU" dirty="0">
              <a:latin typeface="+mn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714876" y="3070583"/>
            <a:ext cx="1136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n-lt"/>
              </a:rPr>
              <a:t>8 +  1  =  9</a:t>
            </a:r>
            <a:endParaRPr lang="ru-RU" dirty="0">
              <a:latin typeface="+mn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714876" y="3070583"/>
            <a:ext cx="1019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n-lt"/>
              </a:rPr>
              <a:t>2 +  7  =  </a:t>
            </a:r>
            <a:endParaRPr lang="ru-RU" dirty="0">
              <a:latin typeface="+mn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714876" y="3499211"/>
            <a:ext cx="1136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n-lt"/>
              </a:rPr>
              <a:t>7 +  2  =  9</a:t>
            </a:r>
            <a:endParaRPr lang="ru-RU" dirty="0">
              <a:latin typeface="+mn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714876" y="3499211"/>
            <a:ext cx="1019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n-lt"/>
              </a:rPr>
              <a:t>3 +  6  =  </a:t>
            </a:r>
            <a:endParaRPr lang="ru-RU" dirty="0">
              <a:latin typeface="+mn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714876" y="3856401"/>
            <a:ext cx="1136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n-lt"/>
              </a:rPr>
              <a:t>6 +  3  =  9</a:t>
            </a:r>
            <a:endParaRPr lang="ru-RU" dirty="0">
              <a:latin typeface="+mn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714876" y="3856401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n-lt"/>
              </a:rPr>
              <a:t>4 +  5  = </a:t>
            </a:r>
            <a:endParaRPr lang="ru-RU" dirty="0">
              <a:latin typeface="+mn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714876" y="4213591"/>
            <a:ext cx="1136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n-lt"/>
              </a:rPr>
              <a:t>5 +  4  =  9</a:t>
            </a:r>
            <a:endParaRPr lang="ru-RU" dirty="0">
              <a:latin typeface="+mn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500694" y="271339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n-lt"/>
              </a:rPr>
              <a:t>9</a:t>
            </a:r>
            <a:endParaRPr lang="ru-RU" dirty="0">
              <a:latin typeface="+mn-l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500694" y="307058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n-lt"/>
              </a:rPr>
              <a:t>9</a:t>
            </a:r>
            <a:endParaRPr lang="ru-RU" dirty="0">
              <a:latin typeface="+mn-l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500694" y="349921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n-lt"/>
              </a:rPr>
              <a:t>9</a:t>
            </a:r>
            <a:endParaRPr lang="ru-RU" dirty="0">
              <a:latin typeface="+mn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500694" y="38564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n-lt"/>
              </a:rPr>
              <a:t>9</a:t>
            </a:r>
            <a:endParaRPr lang="ru-RU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>
                                      <p:cBhvr>
                                        <p:cTn id="39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5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>
                                      <p:cBhvr>
                                        <p:cTn id="46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7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mph" presetSubtype="1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" presetClass="emph" presetSubtype="1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8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" presetClass="emph" presetSubtype="1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8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89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90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0.00093 C 0.02709 0.00533 0.05435 0.00973 0.0698 -0.00046 C 0.08542 -0.01064 0.08924 -0.04976 0.09323 -0.05926 " pathEditMode="relative" rAng="0" ptsTypes="aaA">
                                      <p:cBhvr>
                                        <p:cTn id="94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" y="-26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16" presetClass="exit" presetSubtype="2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1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>
                                      <p:cBhvr>
                                        <p:cTn id="102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3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8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>
                                      <p:cBhvr>
                                        <p:cTn id="109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0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" presetClass="emph" presetSubtype="1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5" presetClass="emph" presetSubtype="1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4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4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" presetClass="emph" presetSubtype="1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5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5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0.00023 C 0.02517 0.00371 0.05069 0.00787 0.06528 -0.00023 C 0.07986 -0.00833 0.08368 -0.04028 0.08767 -0.04815 " pathEditMode="relative" rAng="0" ptsTypes="aaA">
                                      <p:cBhvr>
                                        <p:cTn id="1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" y="-20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16" presetClass="exit" presetSubtype="2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4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>
                                      <p:cBhvr>
                                        <p:cTn id="165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6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6" presetClass="exit" presetSubtype="2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6" presetClass="exit" presetSubtype="2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6" presetClass="exit" presetSubtype="2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6" presetClass="exit" presetSubtype="2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8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6" presetClass="exit" presetSubtype="2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6" presetClass="exit" presetSubtype="2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6" presetClass="exit" presetSubtype="2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9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6" presetClass="exit" presetSubtype="2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6" presetClass="exit" presetSubtype="2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0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6" presetClass="exit" presetSubtype="2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0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6" presetClass="exit" presetSubtype="2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6" presetClass="exit" presetSubtype="2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6" presetClass="exit" presetSubtype="2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0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>
                                      <p:cBhvr>
                                        <p:cTn id="261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2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3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7" dur="25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>
                                      <p:cBhvr>
                                        <p:cTn id="268" dur="25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9" dur="25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0" dur="25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5" presetClass="emph" presetSubtype="1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00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01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0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5" presetClass="emph" presetSubtype="1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04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05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0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5" presetClass="emph" presetSubtype="1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1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1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1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00092 C 0.03264 0.00555 0.06545 0.01064 0.08038 0.00208 C 0.09548 -0.00602 0.08785 -0.03936 0.08923 -0.04723 " pathEditMode="relative" rAng="0" ptsTypes="aaA">
                                      <p:cBhvr>
                                        <p:cTn id="31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" y="-19"/>
                                    </p:animMotion>
                                  </p:childTnLst>
                                </p:cTn>
                              </p:par>
                              <p:par>
                                <p:cTn id="317" presetID="16" presetClass="exit" presetSubtype="2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23" dur="25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>
                                      <p:cBhvr>
                                        <p:cTn id="324" dur="25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5" dur="25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6" dur="25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30" dur="25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>
                                      <p:cBhvr>
                                        <p:cTn id="331" dur="25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2" dur="25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3" dur="25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0" fill="hold">
                      <p:stCondLst>
                        <p:cond delay="indefinite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5" presetClass="emph" presetSubtype="1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6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6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6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5" presetClass="emph" presetSubtype="1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6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6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69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5" presetClass="emph" presetSubtype="1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7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7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7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4" fill="hold">
                      <p:stCondLst>
                        <p:cond delay="indefinite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48148E-6 C 0.02569 -0.00046 0.05156 -0.0007 0.06389 -0.00139 C 0.07656 -0.00208 0.07083 0.00579 0.07465 -0.00417 C 0.07864 -0.01343 0.08298 -0.03588 0.08767 -0.05718 " pathEditMode="relative" rAng="0" ptsTypes="aaaA">
                                      <p:cBhvr>
                                        <p:cTn id="37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" y="-26"/>
                                    </p:animMotion>
                                  </p:childTnLst>
                                </p:cTn>
                              </p:par>
                              <p:par>
                                <p:cTn id="378" presetID="16" presetClass="exit" presetSubtype="2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4" dur="25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>
                                      <p:cBhvr>
                                        <p:cTn id="385" dur="25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6" dur="25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7" dur="25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>
                      <p:stCondLst>
                        <p:cond delay="indefinite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91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>
                                      <p:cBhvr>
                                        <p:cTn id="392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3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4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>
                      <p:stCondLst>
                        <p:cond delay="indefinite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0" fill="hold">
                      <p:stCondLst>
                        <p:cond delay="indefinite"/>
                      </p:stCondLst>
                      <p:childTnLst>
                        <p:par>
                          <p:cTn id="411" fill="hold">
                            <p:stCondLst>
                              <p:cond delay="0"/>
                            </p:stCondLst>
                            <p:childTnLst>
                              <p:par>
                                <p:cTn id="412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5" fill="hold">
                      <p:stCondLst>
                        <p:cond delay="indefinite"/>
                      </p:stCondLst>
                      <p:childTnLst>
                        <p:par>
                          <p:cTn id="416" fill="hold">
                            <p:stCondLst>
                              <p:cond delay="0"/>
                            </p:stCondLst>
                            <p:childTnLst>
                              <p:par>
                                <p:cTn id="4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5" presetClass="emph" presetSubtype="1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2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42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42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7" presetID="5" presetClass="emph" presetSubtype="1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28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429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430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1" fill="hold">
                      <p:stCondLst>
                        <p:cond delay="indefinite"/>
                      </p:stCondLst>
                      <p:childTnLst>
                        <p:par>
                          <p:cTn id="432" fill="hold">
                            <p:stCondLst>
                              <p:cond delay="0"/>
                            </p:stCondLst>
                            <p:childTnLst>
                              <p:par>
                                <p:cTn id="433" presetID="5" presetClass="emph" presetSubtype="1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3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43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43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7" fill="hold">
                      <p:stCondLst>
                        <p:cond delay="indefinite"/>
                      </p:stCondLst>
                      <p:childTnLst>
                        <p:par>
                          <p:cTn id="438" fill="hold">
                            <p:stCondLst>
                              <p:cond delay="0"/>
                            </p:stCondLst>
                            <p:childTnLst>
                              <p:par>
                                <p:cTn id="439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0.00046 C 0.03229 0.00579 0.06493 0.0125 0.08021 0.00278 C 0.09548 -0.00695 0.09323 -0.03218 0.09114 -0.05671 " pathEditMode="relative" rAng="0" ptsTypes="aaA">
                                      <p:cBhvr>
                                        <p:cTn id="44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" y="-22"/>
                                    </p:animMotion>
                                  </p:childTnLst>
                                </p:cTn>
                              </p:par>
                              <p:par>
                                <p:cTn id="441" presetID="16" presetClass="exit" presetSubtype="2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4" fill="hold">
                      <p:stCondLst>
                        <p:cond delay="indefinite"/>
                      </p:stCondLst>
                      <p:childTnLst>
                        <p:par>
                          <p:cTn id="445" fill="hold">
                            <p:stCondLst>
                              <p:cond delay="0"/>
                            </p:stCondLst>
                            <p:childTnLst>
                              <p:par>
                                <p:cTn id="446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47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>
                                      <p:cBhvr>
                                        <p:cTn id="448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9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0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1" fill="hold">
                      <p:stCondLst>
                        <p:cond delay="indefinite"/>
                      </p:stCondLst>
                      <p:childTnLst>
                        <p:par>
                          <p:cTn id="452" fill="hold">
                            <p:stCondLst>
                              <p:cond delay="0"/>
                            </p:stCondLst>
                            <p:childTnLst>
                              <p:par>
                                <p:cTn id="453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54" dur="25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>
                                      <p:cBhvr>
                                        <p:cTn id="455" dur="25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6" dur="25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7" dur="25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8" fill="hold">
                      <p:stCondLst>
                        <p:cond delay="indefinite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3" fill="hold">
                      <p:stCondLst>
                        <p:cond delay="indefinite"/>
                      </p:stCondLst>
                      <p:childTnLst>
                        <p:par>
                          <p:cTn id="464" fill="hold">
                            <p:stCondLst>
                              <p:cond delay="0"/>
                            </p:stCondLst>
                            <p:childTnLst>
                              <p:par>
                                <p:cTn id="4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3" fill="hold">
                      <p:stCondLst>
                        <p:cond delay="indefinite"/>
                      </p:stCondLst>
                      <p:childTnLst>
                        <p:par>
                          <p:cTn id="474" fill="hold">
                            <p:stCondLst>
                              <p:cond delay="0"/>
                            </p:stCondLst>
                            <p:childTnLst>
                              <p:par>
                                <p:cTn id="475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8" fill="hold">
                      <p:stCondLst>
                        <p:cond delay="indefinite"/>
                      </p:stCondLst>
                      <p:childTnLst>
                        <p:par>
                          <p:cTn id="479" fill="hold">
                            <p:stCondLst>
                              <p:cond delay="0"/>
                            </p:stCondLst>
                            <p:childTnLst>
                              <p:par>
                                <p:cTn id="48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4" fill="hold">
                      <p:stCondLst>
                        <p:cond delay="indefinite"/>
                      </p:stCondLst>
                      <p:childTnLst>
                        <p:par>
                          <p:cTn id="485" fill="hold">
                            <p:stCondLst>
                              <p:cond delay="0"/>
                            </p:stCondLst>
                            <p:childTnLst>
                              <p:par>
                                <p:cTn id="486" presetID="5" presetClass="emph" presetSubtype="1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8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48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48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0" presetID="5" presetClass="emph" presetSubtype="1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91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492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49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4" fill="hold">
                      <p:stCondLst>
                        <p:cond delay="indefinite"/>
                      </p:stCondLst>
                      <p:childTnLst>
                        <p:par>
                          <p:cTn id="495" fill="hold">
                            <p:stCondLst>
                              <p:cond delay="0"/>
                            </p:stCondLst>
                            <p:childTnLst>
                              <p:par>
                                <p:cTn id="496" presetID="5" presetClass="emph" presetSubtype="1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9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49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49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0" fill="hold">
                      <p:stCondLst>
                        <p:cond delay="indefinite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00139 C 0.02934 0.00509 0.05903 0.00903 0.07326 0.0007 C 0.08767 -0.00741 0.08663 -0.02708 0.08576 -0.04583 " pathEditMode="relative" rAng="0" ptsTypes="aaA">
                                      <p:cBhvr>
                                        <p:cTn id="50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" y="-20"/>
                                    </p:animMotion>
                                  </p:childTnLst>
                                </p:cTn>
                              </p:par>
                              <p:par>
                                <p:cTn id="504" presetID="16" presetClass="exit" presetSubtype="2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50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8" grpId="0"/>
      <p:bldP spid="8" grpId="1"/>
      <p:bldP spid="8" grpId="2"/>
      <p:bldP spid="9" grpId="0"/>
      <p:bldP spid="9" grpId="1"/>
      <p:bldP spid="9" grpId="2"/>
      <p:bldP spid="10" grpId="0"/>
      <p:bldP spid="10" grpId="1"/>
      <p:bldP spid="10" grpId="2"/>
      <p:bldP spid="11" grpId="0"/>
      <p:bldP spid="11" grpId="1"/>
      <p:bldP spid="11" grpId="2"/>
      <p:bldP spid="12" grpId="0"/>
      <p:bldP spid="12" grpId="1"/>
      <p:bldP spid="12" grpId="2"/>
      <p:bldP spid="16" grpId="0"/>
      <p:bldP spid="16" grpId="1"/>
      <p:bldP spid="16" grpId="2"/>
      <p:bldP spid="17" grpId="0" build="allAtOnce"/>
      <p:bldP spid="17" grpId="1" build="allAtOnce"/>
      <p:bldP spid="17" grpId="2" build="allAtOnce"/>
      <p:bldP spid="18" grpId="0"/>
      <p:bldP spid="18" grpId="1"/>
      <p:bldP spid="18" grpId="2"/>
      <p:bldP spid="19" grpId="0"/>
      <p:bldP spid="19" grpId="1"/>
      <p:bldP spid="19" grpId="2"/>
      <p:bldP spid="19" grpId="3"/>
      <p:bldP spid="20" grpId="0"/>
      <p:bldP spid="20" grpId="1"/>
      <p:bldP spid="21" grpId="0"/>
      <p:bldP spid="21" grpId="1"/>
      <p:bldP spid="21" grpId="2"/>
      <p:bldP spid="21" grpId="3"/>
      <p:bldP spid="22" grpId="0"/>
      <p:bldP spid="22" grpId="1"/>
      <p:bldP spid="22" grpId="2"/>
      <p:bldP spid="22" grpId="3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 animBg="1"/>
      <p:bldP spid="34" grpId="1" animBg="1"/>
      <p:bldP spid="35" grpId="0"/>
      <p:bldP spid="35" grpId="1"/>
      <p:bldP spid="36" grpId="0"/>
      <p:bldP spid="36" grpId="1"/>
      <p:bldP spid="36" grpId="2"/>
      <p:bldP spid="37" grpId="0"/>
      <p:bldP spid="37" grpId="1"/>
      <p:bldP spid="38" grpId="0"/>
      <p:bldP spid="38" grpId="1"/>
      <p:bldP spid="38" grpId="2"/>
      <p:bldP spid="39" grpId="0"/>
      <p:bldP spid="39" grpId="1"/>
      <p:bldP spid="40" grpId="0"/>
      <p:bldP spid="40" grpId="1"/>
      <p:bldP spid="40" grpId="2"/>
      <p:bldP spid="41" grpId="0"/>
      <p:bldP spid="41" grpId="1"/>
      <p:bldP spid="42" grpId="0"/>
      <p:bldP spid="42" grpId="1"/>
      <p:bldP spid="42" grpId="2"/>
      <p:bldP spid="43" grpId="0"/>
      <p:bldP spid="43" grpId="1"/>
      <p:bldP spid="43" grpId="2"/>
      <p:bldP spid="44" grpId="0"/>
      <p:bldP spid="44" grpId="1"/>
      <p:bldP spid="44" grpId="2"/>
      <p:bldP spid="45" grpId="0"/>
      <p:bldP spid="45" grpId="1"/>
      <p:bldP spid="45" grpId="2"/>
      <p:bldP spid="46" grpId="0"/>
      <p:bldP spid="46" grpId="1"/>
      <p:bldP spid="46" grpId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166"/>
            <a:ext cx="9144000" cy="5732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944431" y="3367086"/>
            <a:ext cx="1928826" cy="1857388"/>
            <a:chOff x="2143108" y="3786190"/>
            <a:chExt cx="1928826" cy="1857388"/>
          </a:xfrm>
        </p:grpSpPr>
        <p:sp>
          <p:nvSpPr>
            <p:cNvPr id="5" name="Овал 4"/>
            <p:cNvSpPr/>
            <p:nvPr/>
          </p:nvSpPr>
          <p:spPr>
            <a:xfrm>
              <a:off x="2143108" y="3786190"/>
              <a:ext cx="1928826" cy="1857388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2500298" y="4214818"/>
              <a:ext cx="285752" cy="28575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3357554" y="4214818"/>
              <a:ext cx="285752" cy="28575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2500298" y="4929198"/>
              <a:ext cx="285752" cy="28575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3357554" y="4929198"/>
              <a:ext cx="285752" cy="28575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" name="Рисунок 9" descr="5.png"/>
          <p:cNvPicPr>
            <a:picLocks noChangeAspect="1"/>
          </p:cNvPicPr>
          <p:nvPr/>
        </p:nvPicPr>
        <p:blipFill>
          <a:blip r:embed="rId2"/>
          <a:srcRect r="51435" b="50372"/>
          <a:stretch>
            <a:fillRect/>
          </a:stretch>
        </p:blipFill>
        <p:spPr>
          <a:xfrm>
            <a:off x="1928794" y="3357562"/>
            <a:ext cx="944331" cy="928694"/>
          </a:xfrm>
          <a:prstGeom prst="rect">
            <a:avLst/>
          </a:prstGeom>
        </p:spPr>
      </p:pic>
      <p:pic>
        <p:nvPicPr>
          <p:cNvPr id="11" name="Рисунок 10" descr="5.png"/>
          <p:cNvPicPr>
            <a:picLocks noChangeAspect="1"/>
          </p:cNvPicPr>
          <p:nvPr/>
        </p:nvPicPr>
        <p:blipFill>
          <a:blip r:embed="rId2"/>
          <a:srcRect r="51435"/>
          <a:stretch>
            <a:fillRect/>
          </a:stretch>
        </p:blipFill>
        <p:spPr>
          <a:xfrm>
            <a:off x="1928794" y="3357562"/>
            <a:ext cx="944331" cy="1871317"/>
          </a:xfrm>
          <a:prstGeom prst="rect">
            <a:avLst/>
          </a:prstGeom>
        </p:spPr>
      </p:pic>
      <p:pic>
        <p:nvPicPr>
          <p:cNvPr id="12" name="Рисунок 11" descr="5.png"/>
          <p:cNvPicPr>
            <a:picLocks noChangeAspect="1"/>
          </p:cNvPicPr>
          <p:nvPr/>
        </p:nvPicPr>
        <p:blipFill>
          <a:blip r:embed="rId2"/>
          <a:srcRect t="49628"/>
          <a:stretch>
            <a:fillRect/>
          </a:stretch>
        </p:blipFill>
        <p:spPr>
          <a:xfrm>
            <a:off x="1928794" y="4286256"/>
            <a:ext cx="1944463" cy="942623"/>
          </a:xfrm>
          <a:prstGeom prst="rect">
            <a:avLst/>
          </a:prstGeom>
        </p:spPr>
      </p:pic>
      <p:pic>
        <p:nvPicPr>
          <p:cNvPr id="13" name="Рисунок 12" descr="5.png"/>
          <p:cNvPicPr>
            <a:picLocks noChangeAspect="1"/>
          </p:cNvPicPr>
          <p:nvPr/>
        </p:nvPicPr>
        <p:blipFill>
          <a:blip r:embed="rId2"/>
          <a:srcRect l="47761" b="50373"/>
          <a:stretch>
            <a:fillRect/>
          </a:stretch>
        </p:blipFill>
        <p:spPr>
          <a:xfrm>
            <a:off x="2857488" y="3357562"/>
            <a:ext cx="1015769" cy="928694"/>
          </a:xfrm>
          <a:prstGeom prst="rect">
            <a:avLst/>
          </a:prstGeom>
        </p:spPr>
      </p:pic>
      <p:pic>
        <p:nvPicPr>
          <p:cNvPr id="14" name="Рисунок 32767"/>
          <p:cNvPicPr>
            <a:picLocks noChangeAspect="1"/>
          </p:cNvPicPr>
          <p:nvPr/>
        </p:nvPicPr>
        <p:blipFill>
          <a:blip r:embed="rId3"/>
          <a:srcRect l="8687" t="1482" r="14169" b="61971"/>
          <a:stretch>
            <a:fillRect/>
          </a:stretch>
        </p:blipFill>
        <p:spPr bwMode="auto">
          <a:xfrm>
            <a:off x="6000760" y="3603590"/>
            <a:ext cx="107157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Скругленный прямоугольник 14"/>
          <p:cNvSpPr/>
          <p:nvPr/>
        </p:nvSpPr>
        <p:spPr>
          <a:xfrm>
            <a:off x="6286490" y="3025771"/>
            <a:ext cx="576262" cy="46355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357927" y="2928934"/>
            <a:ext cx="5762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altLang="ru-RU" sz="3600" dirty="0" smtClean="0"/>
              <a:t>4</a:t>
            </a:r>
            <a:endParaRPr lang="ru-RU" altLang="ru-RU" sz="3600" dirty="0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070590" y="3629021"/>
            <a:ext cx="360362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altLang="ru-RU" sz="3600" dirty="0" smtClean="0"/>
              <a:t>3</a:t>
            </a:r>
            <a:endParaRPr lang="ru-RU" altLang="ru-RU" sz="3600" dirty="0"/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600815" y="3643314"/>
            <a:ext cx="503237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3600" dirty="0"/>
              <a:t>1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070590" y="4122734"/>
            <a:ext cx="5302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altLang="ru-RU" sz="3600" dirty="0" smtClean="0"/>
              <a:t>2</a:t>
            </a:r>
            <a:endParaRPr lang="ru-RU" altLang="ru-RU" sz="3600" dirty="0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600815" y="4140210"/>
            <a:ext cx="5032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3600" dirty="0"/>
              <a:t>2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070590" y="4667246"/>
            <a:ext cx="5048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altLang="ru-RU" sz="3600" dirty="0" smtClean="0"/>
              <a:t>1</a:t>
            </a:r>
            <a:endParaRPr lang="ru-RU" altLang="ru-RU" sz="3600" dirty="0"/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6640531" y="4640275"/>
            <a:ext cx="5032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altLang="ru-RU" sz="3600" dirty="0" smtClean="0"/>
              <a:t>3</a:t>
            </a:r>
            <a:endParaRPr lang="ru-RU" altLang="ru-RU" sz="3600" dirty="0"/>
          </a:p>
        </p:txBody>
      </p:sp>
      <p:graphicFrame>
        <p:nvGraphicFramePr>
          <p:cNvPr id="23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500175"/>
          <a:ext cx="9144000" cy="785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4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/>
              <a:t>Склад числа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3071810"/>
            <a:ext cx="3164176" cy="1404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4286256"/>
            <a:ext cx="3139295" cy="1390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" name="Группа 10"/>
          <p:cNvGrpSpPr/>
          <p:nvPr/>
        </p:nvGrpSpPr>
        <p:grpSpPr>
          <a:xfrm>
            <a:off x="428596" y="2500306"/>
            <a:ext cx="2214578" cy="1214446"/>
            <a:chOff x="1357290" y="3043664"/>
            <a:chExt cx="1785951" cy="963331"/>
          </a:xfrm>
        </p:grpSpPr>
        <p:pic>
          <p:nvPicPr>
            <p:cNvPr id="30726" name="Picture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357291" y="3043664"/>
              <a:ext cx="1785950" cy="963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727" name="Picture 7"/>
            <p:cNvPicPr>
              <a:picLocks noChangeAspect="1" noChangeArrowheads="1"/>
            </p:cNvPicPr>
            <p:nvPr/>
          </p:nvPicPr>
          <p:blipFill>
            <a:blip r:embed="rId5"/>
            <a:srcRect r="13793" b="11734"/>
            <a:stretch>
              <a:fillRect/>
            </a:stretch>
          </p:blipFill>
          <p:spPr bwMode="auto">
            <a:xfrm>
              <a:off x="1357290" y="3071810"/>
              <a:ext cx="805230" cy="9286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aphicFrame>
        <p:nvGraphicFramePr>
          <p:cNvPr id="12" name="Содержимое 3"/>
          <p:cNvGraphicFramePr>
            <a:graphicFrameLocks/>
          </p:cNvGraphicFramePr>
          <p:nvPr/>
        </p:nvGraphicFramePr>
        <p:xfrm>
          <a:off x="0" y="1500175"/>
          <a:ext cx="9144000" cy="785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/>
              <a:t>Склад числа</a:t>
            </a:r>
            <a:endParaRPr lang="ru-RU" sz="3600" dirty="0"/>
          </a:p>
        </p:txBody>
      </p:sp>
      <p:pic>
        <p:nvPicPr>
          <p:cNvPr id="30731" name="Picture 11" descr="http://read.ru/covers_rr/big/2790448.jpg"/>
          <p:cNvPicPr>
            <a:picLocks noChangeAspect="1" noChangeArrowheads="1"/>
          </p:cNvPicPr>
          <p:nvPr/>
        </p:nvPicPr>
        <p:blipFill>
          <a:blip r:embed="rId10"/>
          <a:srcRect t="23775" r="3999" b="15706"/>
          <a:stretch>
            <a:fillRect/>
          </a:stretch>
        </p:blipFill>
        <p:spPr bwMode="auto">
          <a:xfrm>
            <a:off x="5102682" y="3286124"/>
            <a:ext cx="4082172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4357694"/>
            <a:ext cx="2904771" cy="2523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 t="8273"/>
          <a:stretch>
            <a:fillRect/>
          </a:stretch>
        </p:blipFill>
        <p:spPr bwMode="auto">
          <a:xfrm>
            <a:off x="5572133" y="4473624"/>
            <a:ext cx="3571900" cy="23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2767"/>
          <p:cNvPicPr>
            <a:picLocks noChangeAspect="1"/>
          </p:cNvPicPr>
          <p:nvPr/>
        </p:nvPicPr>
        <p:blipFill>
          <a:blip r:embed="rId4"/>
          <a:srcRect l="8687" t="1482" r="14169" b="61971"/>
          <a:stretch>
            <a:fillRect/>
          </a:stretch>
        </p:blipFill>
        <p:spPr bwMode="auto">
          <a:xfrm>
            <a:off x="2611452" y="3746466"/>
            <a:ext cx="107157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2897182" y="3168647"/>
            <a:ext cx="576262" cy="46355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968619" y="3071810"/>
            <a:ext cx="5762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altLang="ru-RU" sz="3600" dirty="0" smtClean="0"/>
              <a:t>4</a:t>
            </a:r>
            <a:endParaRPr lang="ru-RU" altLang="ru-RU" sz="3600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681282" y="3771897"/>
            <a:ext cx="360362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altLang="ru-RU" sz="3600" dirty="0" smtClean="0"/>
              <a:t>3</a:t>
            </a:r>
            <a:endParaRPr lang="ru-RU" altLang="ru-RU" sz="3600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211507" y="3771897"/>
            <a:ext cx="503237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3600"/>
              <a:t>1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681282" y="4265610"/>
            <a:ext cx="5302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altLang="ru-RU" sz="3600" dirty="0" smtClean="0"/>
              <a:t>2</a:t>
            </a:r>
            <a:endParaRPr lang="ru-RU" altLang="ru-RU" sz="3600" dirty="0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211507" y="4265610"/>
            <a:ext cx="5032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3600"/>
              <a:t>2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681282" y="4810122"/>
            <a:ext cx="5048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altLang="ru-RU" sz="3600" dirty="0" smtClean="0"/>
              <a:t>1</a:t>
            </a:r>
            <a:endParaRPr lang="ru-RU" altLang="ru-RU" sz="3600" dirty="0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211507" y="4810122"/>
            <a:ext cx="5032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altLang="ru-RU" sz="3600" dirty="0" smtClean="0"/>
              <a:t>3</a:t>
            </a:r>
            <a:endParaRPr lang="ru-RU" altLang="ru-RU" sz="3600" dirty="0"/>
          </a:p>
        </p:txBody>
      </p:sp>
      <p:pic>
        <p:nvPicPr>
          <p:cNvPr id="1026" name="Picture 2" descr="http://svitppt.com.ua/images/32/31037/770/img26.jpg"/>
          <p:cNvPicPr>
            <a:picLocks noChangeAspect="1" noChangeArrowheads="1"/>
          </p:cNvPicPr>
          <p:nvPr/>
        </p:nvPicPr>
        <p:blipFill>
          <a:blip r:embed="rId5"/>
          <a:srcRect t="32380" r="66082" b="7828"/>
          <a:stretch>
            <a:fillRect/>
          </a:stretch>
        </p:blipFill>
        <p:spPr bwMode="auto">
          <a:xfrm>
            <a:off x="3941789" y="2571744"/>
            <a:ext cx="2487599" cy="3286148"/>
          </a:xfrm>
          <a:prstGeom prst="rect">
            <a:avLst/>
          </a:prstGeom>
          <a:noFill/>
        </p:spPr>
      </p:pic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441987" y="3429000"/>
            <a:ext cx="5302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altLang="ru-RU" sz="3600" b="1" dirty="0" smtClean="0">
                <a:solidFill>
                  <a:schemeClr val="bg1"/>
                </a:solidFill>
              </a:rPr>
              <a:t>2</a:t>
            </a:r>
            <a:endParaRPr lang="ru-RU" altLang="ru-RU" sz="36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865724" y="4000504"/>
            <a:ext cx="5048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altLang="ru-RU" sz="3600" b="1" dirty="0" smtClean="0">
                <a:solidFill>
                  <a:schemeClr val="bg1"/>
                </a:solidFill>
              </a:rPr>
              <a:t>1</a:t>
            </a:r>
            <a:endParaRPr lang="ru-RU" altLang="ru-RU" sz="36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438816" y="4500570"/>
            <a:ext cx="5032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altLang="ru-RU" sz="3600" b="1" dirty="0" smtClean="0">
                <a:solidFill>
                  <a:schemeClr val="bg1"/>
                </a:solidFill>
              </a:rPr>
              <a:t>3</a:t>
            </a:r>
            <a:endParaRPr lang="ru-RU" altLang="ru-RU" sz="3600" b="1" dirty="0">
              <a:solidFill>
                <a:schemeClr val="bg1"/>
              </a:solidFill>
            </a:endParaRPr>
          </a:p>
        </p:txBody>
      </p:sp>
      <p:graphicFrame>
        <p:nvGraphicFramePr>
          <p:cNvPr id="2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500175"/>
          <a:ext cx="9144000" cy="785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5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/>
              <a:t>Склад числа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/>
      <p:bldP spid="10" grpId="0"/>
      <p:bldP spid="12" grpId="0"/>
      <p:bldP spid="23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Система </a:t>
            </a:r>
            <a:r>
              <a:rPr lang="ru-RU" sz="3600" dirty="0" err="1" smtClean="0"/>
              <a:t>завдань</a:t>
            </a:r>
            <a:r>
              <a:rPr lang="ru-RU" sz="3600" dirty="0" smtClean="0"/>
              <a:t> </a:t>
            </a:r>
            <a:r>
              <a:rPr lang="uk-UA" sz="3600" dirty="0" smtClean="0"/>
              <a:t>із формування поняття про склад числа</a:t>
            </a:r>
            <a:endParaRPr lang="ru-RU" sz="3600" dirty="0"/>
          </a:p>
        </p:txBody>
      </p:sp>
      <p:pic>
        <p:nvPicPr>
          <p:cNvPr id="4" name="Содержимое 3" descr="Рисунок17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526234"/>
            <a:ext cx="6715172" cy="5350851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62375" y="2285992"/>
            <a:ext cx="122238" cy="3963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696913" y="2471730"/>
            <a:ext cx="288925" cy="288925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084263" y="2471730"/>
            <a:ext cx="287337" cy="288925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465263" y="2471730"/>
            <a:ext cx="287337" cy="288925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827213" y="2476492"/>
            <a:ext cx="287337" cy="288925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197100" y="2471730"/>
            <a:ext cx="287338" cy="288925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576513" y="2471730"/>
            <a:ext cx="287337" cy="288925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955925" y="2471730"/>
            <a:ext cx="288925" cy="288925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17500" y="2471730"/>
            <a:ext cx="288925" cy="288925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96913" y="2859080"/>
            <a:ext cx="288925" cy="287337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084263" y="2859080"/>
            <a:ext cx="287337" cy="287337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465263" y="2859080"/>
            <a:ext cx="287337" cy="287337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827213" y="2863842"/>
            <a:ext cx="287337" cy="287338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2197100" y="2859080"/>
            <a:ext cx="287338" cy="287337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2576513" y="2859080"/>
            <a:ext cx="287337" cy="287337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2955925" y="2859080"/>
            <a:ext cx="288925" cy="287337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317500" y="2859080"/>
            <a:ext cx="288925" cy="287337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696913" y="3246430"/>
            <a:ext cx="288925" cy="287337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1084263" y="3246430"/>
            <a:ext cx="287337" cy="287337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1465263" y="3246430"/>
            <a:ext cx="287337" cy="287337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1827213" y="3251192"/>
            <a:ext cx="287337" cy="287338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2197100" y="3246430"/>
            <a:ext cx="287338" cy="287337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2576513" y="3246430"/>
            <a:ext cx="287337" cy="287337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2955925" y="3246430"/>
            <a:ext cx="288925" cy="287337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317500" y="3246430"/>
            <a:ext cx="288925" cy="287337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696913" y="3633780"/>
            <a:ext cx="288925" cy="287337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1084263" y="3633780"/>
            <a:ext cx="287337" cy="287337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1465263" y="3633780"/>
            <a:ext cx="287337" cy="287337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1827213" y="3638542"/>
            <a:ext cx="287337" cy="287338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2197100" y="3633780"/>
            <a:ext cx="287338" cy="287337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2576513" y="3633780"/>
            <a:ext cx="287337" cy="287337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2955925" y="3633780"/>
            <a:ext cx="288925" cy="287337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317500" y="3633780"/>
            <a:ext cx="288925" cy="287337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696913" y="4021130"/>
            <a:ext cx="288925" cy="287337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1084263" y="4021130"/>
            <a:ext cx="287337" cy="287337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1465263" y="4021130"/>
            <a:ext cx="287337" cy="287337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1827213" y="4025892"/>
            <a:ext cx="287337" cy="287338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2197100" y="4021130"/>
            <a:ext cx="287338" cy="287337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2576513" y="4021130"/>
            <a:ext cx="287337" cy="287337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2955925" y="4021130"/>
            <a:ext cx="288925" cy="287337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317500" y="4021130"/>
            <a:ext cx="288925" cy="287337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696913" y="4406892"/>
            <a:ext cx="288925" cy="288925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1084263" y="4406892"/>
            <a:ext cx="287337" cy="288925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1465263" y="4406892"/>
            <a:ext cx="287337" cy="288925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1827213" y="4400542"/>
            <a:ext cx="287337" cy="288925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2197100" y="4406892"/>
            <a:ext cx="287338" cy="288925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2576513" y="4406892"/>
            <a:ext cx="287337" cy="288925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2955925" y="4406892"/>
            <a:ext cx="288925" cy="288925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317500" y="4406892"/>
            <a:ext cx="288925" cy="288925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696913" y="4794242"/>
            <a:ext cx="288925" cy="288925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1084263" y="4794242"/>
            <a:ext cx="287337" cy="288925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1465263" y="4794242"/>
            <a:ext cx="287337" cy="288925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1827213" y="4799005"/>
            <a:ext cx="287337" cy="288925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2197100" y="4794242"/>
            <a:ext cx="287338" cy="288925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2576513" y="4794242"/>
            <a:ext cx="287337" cy="288925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2955925" y="4794242"/>
            <a:ext cx="288925" cy="288925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317500" y="4794242"/>
            <a:ext cx="288925" cy="288925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696913" y="5192705"/>
            <a:ext cx="288925" cy="288925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1084263" y="5192705"/>
            <a:ext cx="287337" cy="288925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4" name="Овал 63"/>
          <p:cNvSpPr/>
          <p:nvPr/>
        </p:nvSpPr>
        <p:spPr>
          <a:xfrm>
            <a:off x="1465263" y="5192705"/>
            <a:ext cx="287337" cy="288925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1827213" y="5197467"/>
            <a:ext cx="287337" cy="288925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2197100" y="5192705"/>
            <a:ext cx="287338" cy="288925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2576513" y="5192705"/>
            <a:ext cx="287337" cy="288925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8" name="Овал 67"/>
          <p:cNvSpPr/>
          <p:nvPr/>
        </p:nvSpPr>
        <p:spPr>
          <a:xfrm>
            <a:off x="2955925" y="5192705"/>
            <a:ext cx="288925" cy="288925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317500" y="5192705"/>
            <a:ext cx="288925" cy="288925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0" name="Овал 69"/>
          <p:cNvSpPr/>
          <p:nvPr/>
        </p:nvSpPr>
        <p:spPr>
          <a:xfrm>
            <a:off x="696913" y="4794242"/>
            <a:ext cx="288925" cy="288925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1" name="Овал 70"/>
          <p:cNvSpPr/>
          <p:nvPr/>
        </p:nvSpPr>
        <p:spPr>
          <a:xfrm>
            <a:off x="1084263" y="4794242"/>
            <a:ext cx="287337" cy="288925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2" name="Овал 71"/>
          <p:cNvSpPr/>
          <p:nvPr/>
        </p:nvSpPr>
        <p:spPr>
          <a:xfrm>
            <a:off x="1465263" y="4794242"/>
            <a:ext cx="287337" cy="288925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3" name="Овал 72"/>
          <p:cNvSpPr/>
          <p:nvPr/>
        </p:nvSpPr>
        <p:spPr>
          <a:xfrm>
            <a:off x="1827213" y="4799005"/>
            <a:ext cx="287337" cy="288925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2197100" y="4794242"/>
            <a:ext cx="287338" cy="288925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5" name="Овал 74"/>
          <p:cNvSpPr/>
          <p:nvPr/>
        </p:nvSpPr>
        <p:spPr>
          <a:xfrm>
            <a:off x="2576513" y="4794242"/>
            <a:ext cx="287337" cy="288925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6" name="Овал 75"/>
          <p:cNvSpPr/>
          <p:nvPr/>
        </p:nvSpPr>
        <p:spPr>
          <a:xfrm>
            <a:off x="2955925" y="4794242"/>
            <a:ext cx="288925" cy="288925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7" name="Овал 76"/>
          <p:cNvSpPr/>
          <p:nvPr/>
        </p:nvSpPr>
        <p:spPr>
          <a:xfrm>
            <a:off x="317500" y="4794242"/>
            <a:ext cx="288925" cy="288925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8" name="Овал 77"/>
          <p:cNvSpPr/>
          <p:nvPr/>
        </p:nvSpPr>
        <p:spPr>
          <a:xfrm>
            <a:off x="696913" y="5192705"/>
            <a:ext cx="288925" cy="288925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9" name="Овал 78"/>
          <p:cNvSpPr/>
          <p:nvPr/>
        </p:nvSpPr>
        <p:spPr>
          <a:xfrm>
            <a:off x="1084263" y="5192705"/>
            <a:ext cx="287337" cy="288925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0" name="Овал 79"/>
          <p:cNvSpPr/>
          <p:nvPr/>
        </p:nvSpPr>
        <p:spPr>
          <a:xfrm>
            <a:off x="1465263" y="5192705"/>
            <a:ext cx="287337" cy="288925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1" name="Овал 80"/>
          <p:cNvSpPr/>
          <p:nvPr/>
        </p:nvSpPr>
        <p:spPr>
          <a:xfrm>
            <a:off x="1827213" y="5197467"/>
            <a:ext cx="287337" cy="288925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2" name="Овал 81"/>
          <p:cNvSpPr/>
          <p:nvPr/>
        </p:nvSpPr>
        <p:spPr>
          <a:xfrm>
            <a:off x="2197100" y="5192705"/>
            <a:ext cx="287338" cy="288925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3" name="Овал 82"/>
          <p:cNvSpPr/>
          <p:nvPr/>
        </p:nvSpPr>
        <p:spPr>
          <a:xfrm>
            <a:off x="2576513" y="5192705"/>
            <a:ext cx="287337" cy="288925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4" name="Овал 83"/>
          <p:cNvSpPr/>
          <p:nvPr/>
        </p:nvSpPr>
        <p:spPr>
          <a:xfrm>
            <a:off x="2955925" y="5192705"/>
            <a:ext cx="288925" cy="288925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5" name="Овал 84"/>
          <p:cNvSpPr/>
          <p:nvPr/>
        </p:nvSpPr>
        <p:spPr>
          <a:xfrm>
            <a:off x="317500" y="5192705"/>
            <a:ext cx="288925" cy="288925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6" name="Овал 85"/>
          <p:cNvSpPr/>
          <p:nvPr/>
        </p:nvSpPr>
        <p:spPr>
          <a:xfrm>
            <a:off x="696913" y="5559417"/>
            <a:ext cx="288925" cy="288925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7" name="Овал 86"/>
          <p:cNvSpPr/>
          <p:nvPr/>
        </p:nvSpPr>
        <p:spPr>
          <a:xfrm>
            <a:off x="1084263" y="5559417"/>
            <a:ext cx="287337" cy="288925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8" name="Овал 87"/>
          <p:cNvSpPr/>
          <p:nvPr/>
        </p:nvSpPr>
        <p:spPr>
          <a:xfrm>
            <a:off x="1465263" y="5559417"/>
            <a:ext cx="287337" cy="288925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9" name="Овал 88"/>
          <p:cNvSpPr/>
          <p:nvPr/>
        </p:nvSpPr>
        <p:spPr>
          <a:xfrm>
            <a:off x="1827213" y="5564180"/>
            <a:ext cx="287337" cy="288925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0" name="Овал 89"/>
          <p:cNvSpPr/>
          <p:nvPr/>
        </p:nvSpPr>
        <p:spPr>
          <a:xfrm>
            <a:off x="2197100" y="5559417"/>
            <a:ext cx="287338" cy="288925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1" name="Овал 90"/>
          <p:cNvSpPr/>
          <p:nvPr/>
        </p:nvSpPr>
        <p:spPr>
          <a:xfrm>
            <a:off x="2576513" y="5559417"/>
            <a:ext cx="287337" cy="288925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2" name="Овал 91"/>
          <p:cNvSpPr/>
          <p:nvPr/>
        </p:nvSpPr>
        <p:spPr>
          <a:xfrm>
            <a:off x="2955925" y="5559417"/>
            <a:ext cx="288925" cy="288925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3" name="Овал 92"/>
          <p:cNvSpPr/>
          <p:nvPr/>
        </p:nvSpPr>
        <p:spPr>
          <a:xfrm>
            <a:off x="317500" y="5559417"/>
            <a:ext cx="288925" cy="288925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4" name="Овал 93"/>
          <p:cNvSpPr/>
          <p:nvPr/>
        </p:nvSpPr>
        <p:spPr>
          <a:xfrm>
            <a:off x="4321175" y="2478080"/>
            <a:ext cx="287338" cy="287337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5" name="Овал 94"/>
          <p:cNvSpPr/>
          <p:nvPr/>
        </p:nvSpPr>
        <p:spPr>
          <a:xfrm>
            <a:off x="4706938" y="2478080"/>
            <a:ext cx="287337" cy="287337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6" name="Овал 95"/>
          <p:cNvSpPr/>
          <p:nvPr/>
        </p:nvSpPr>
        <p:spPr>
          <a:xfrm>
            <a:off x="5087938" y="2478080"/>
            <a:ext cx="288925" cy="287337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7" name="Овал 96"/>
          <p:cNvSpPr/>
          <p:nvPr/>
        </p:nvSpPr>
        <p:spPr>
          <a:xfrm>
            <a:off x="5449888" y="2482842"/>
            <a:ext cx="288925" cy="287338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8" name="Овал 97"/>
          <p:cNvSpPr/>
          <p:nvPr/>
        </p:nvSpPr>
        <p:spPr>
          <a:xfrm>
            <a:off x="5819775" y="2478080"/>
            <a:ext cx="288925" cy="287337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9" name="Овал 98"/>
          <p:cNvSpPr/>
          <p:nvPr/>
        </p:nvSpPr>
        <p:spPr>
          <a:xfrm>
            <a:off x="6199188" y="2478080"/>
            <a:ext cx="288925" cy="287337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0" name="Овал 99"/>
          <p:cNvSpPr/>
          <p:nvPr/>
        </p:nvSpPr>
        <p:spPr>
          <a:xfrm>
            <a:off x="6578600" y="2478080"/>
            <a:ext cx="288925" cy="287337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1" name="Овал 100"/>
          <p:cNvSpPr/>
          <p:nvPr/>
        </p:nvSpPr>
        <p:spPr>
          <a:xfrm>
            <a:off x="3941763" y="2478080"/>
            <a:ext cx="287337" cy="287337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2" name="Овал 101"/>
          <p:cNvSpPr/>
          <p:nvPr/>
        </p:nvSpPr>
        <p:spPr>
          <a:xfrm>
            <a:off x="4321175" y="2865430"/>
            <a:ext cx="287338" cy="287337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3" name="Овал 102"/>
          <p:cNvSpPr/>
          <p:nvPr/>
        </p:nvSpPr>
        <p:spPr>
          <a:xfrm>
            <a:off x="4706938" y="2865430"/>
            <a:ext cx="287337" cy="287337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4" name="Овал 103"/>
          <p:cNvSpPr/>
          <p:nvPr/>
        </p:nvSpPr>
        <p:spPr>
          <a:xfrm>
            <a:off x="5087938" y="2865430"/>
            <a:ext cx="288925" cy="287337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5" name="Овал 104"/>
          <p:cNvSpPr/>
          <p:nvPr/>
        </p:nvSpPr>
        <p:spPr>
          <a:xfrm>
            <a:off x="5449888" y="2870192"/>
            <a:ext cx="288925" cy="287338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6" name="Овал 105"/>
          <p:cNvSpPr/>
          <p:nvPr/>
        </p:nvSpPr>
        <p:spPr>
          <a:xfrm>
            <a:off x="5819775" y="2865430"/>
            <a:ext cx="288925" cy="287337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7" name="Овал 106"/>
          <p:cNvSpPr/>
          <p:nvPr/>
        </p:nvSpPr>
        <p:spPr>
          <a:xfrm>
            <a:off x="6199188" y="2865430"/>
            <a:ext cx="288925" cy="287337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8" name="Овал 107"/>
          <p:cNvSpPr/>
          <p:nvPr/>
        </p:nvSpPr>
        <p:spPr>
          <a:xfrm>
            <a:off x="6578600" y="2865430"/>
            <a:ext cx="288925" cy="287337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9" name="Овал 108"/>
          <p:cNvSpPr/>
          <p:nvPr/>
        </p:nvSpPr>
        <p:spPr>
          <a:xfrm>
            <a:off x="3956050" y="2876542"/>
            <a:ext cx="287338" cy="287338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0" name="Овал 109"/>
          <p:cNvSpPr/>
          <p:nvPr/>
        </p:nvSpPr>
        <p:spPr>
          <a:xfrm>
            <a:off x="4321175" y="3263892"/>
            <a:ext cx="287338" cy="287338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1" name="Овал 110"/>
          <p:cNvSpPr/>
          <p:nvPr/>
        </p:nvSpPr>
        <p:spPr>
          <a:xfrm>
            <a:off x="4706938" y="3252780"/>
            <a:ext cx="287337" cy="287337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2" name="Овал 111"/>
          <p:cNvSpPr/>
          <p:nvPr/>
        </p:nvSpPr>
        <p:spPr>
          <a:xfrm>
            <a:off x="5087938" y="3252780"/>
            <a:ext cx="288925" cy="287337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3" name="Овал 112"/>
          <p:cNvSpPr/>
          <p:nvPr/>
        </p:nvSpPr>
        <p:spPr>
          <a:xfrm>
            <a:off x="5449888" y="3257542"/>
            <a:ext cx="288925" cy="287338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4" name="Овал 113"/>
          <p:cNvSpPr/>
          <p:nvPr/>
        </p:nvSpPr>
        <p:spPr>
          <a:xfrm>
            <a:off x="5819775" y="3252780"/>
            <a:ext cx="288925" cy="287337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5" name="Овал 114"/>
          <p:cNvSpPr/>
          <p:nvPr/>
        </p:nvSpPr>
        <p:spPr>
          <a:xfrm>
            <a:off x="6199188" y="3252780"/>
            <a:ext cx="288925" cy="287337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6" name="Овал 115"/>
          <p:cNvSpPr/>
          <p:nvPr/>
        </p:nvSpPr>
        <p:spPr>
          <a:xfrm>
            <a:off x="6578600" y="3252780"/>
            <a:ext cx="288925" cy="287337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7" name="Овал 116"/>
          <p:cNvSpPr/>
          <p:nvPr/>
        </p:nvSpPr>
        <p:spPr>
          <a:xfrm>
            <a:off x="3919538" y="3263892"/>
            <a:ext cx="287337" cy="287338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8" name="Овал 117"/>
          <p:cNvSpPr/>
          <p:nvPr/>
        </p:nvSpPr>
        <p:spPr>
          <a:xfrm>
            <a:off x="4321175" y="3640130"/>
            <a:ext cx="287338" cy="287337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9" name="Овал 118"/>
          <p:cNvSpPr/>
          <p:nvPr/>
        </p:nvSpPr>
        <p:spPr>
          <a:xfrm>
            <a:off x="4706938" y="3640130"/>
            <a:ext cx="287337" cy="287337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0" name="Овал 119"/>
          <p:cNvSpPr/>
          <p:nvPr/>
        </p:nvSpPr>
        <p:spPr>
          <a:xfrm>
            <a:off x="5087938" y="3640130"/>
            <a:ext cx="288925" cy="287337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1" name="Овал 120"/>
          <p:cNvSpPr/>
          <p:nvPr/>
        </p:nvSpPr>
        <p:spPr>
          <a:xfrm>
            <a:off x="5449888" y="3644892"/>
            <a:ext cx="288925" cy="287338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2" name="Овал 121"/>
          <p:cNvSpPr/>
          <p:nvPr/>
        </p:nvSpPr>
        <p:spPr>
          <a:xfrm>
            <a:off x="5819775" y="3640130"/>
            <a:ext cx="288925" cy="287337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3" name="Овал 122"/>
          <p:cNvSpPr/>
          <p:nvPr/>
        </p:nvSpPr>
        <p:spPr>
          <a:xfrm>
            <a:off x="6199188" y="3640130"/>
            <a:ext cx="288925" cy="287337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4" name="Овал 123"/>
          <p:cNvSpPr/>
          <p:nvPr/>
        </p:nvSpPr>
        <p:spPr>
          <a:xfrm>
            <a:off x="6578600" y="3640130"/>
            <a:ext cx="288925" cy="287337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5" name="Овал 124"/>
          <p:cNvSpPr/>
          <p:nvPr/>
        </p:nvSpPr>
        <p:spPr>
          <a:xfrm>
            <a:off x="3941763" y="3640130"/>
            <a:ext cx="287337" cy="287337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6" name="Овал 125"/>
          <p:cNvSpPr/>
          <p:nvPr/>
        </p:nvSpPr>
        <p:spPr>
          <a:xfrm>
            <a:off x="4321175" y="4025892"/>
            <a:ext cx="287338" cy="288925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7" name="Овал 126"/>
          <p:cNvSpPr/>
          <p:nvPr/>
        </p:nvSpPr>
        <p:spPr>
          <a:xfrm>
            <a:off x="4706938" y="4025892"/>
            <a:ext cx="287337" cy="288925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8" name="Овал 127"/>
          <p:cNvSpPr/>
          <p:nvPr/>
        </p:nvSpPr>
        <p:spPr>
          <a:xfrm>
            <a:off x="5087938" y="4025892"/>
            <a:ext cx="288925" cy="288925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9" name="Овал 128"/>
          <p:cNvSpPr/>
          <p:nvPr/>
        </p:nvSpPr>
        <p:spPr>
          <a:xfrm>
            <a:off x="5449888" y="4030655"/>
            <a:ext cx="288925" cy="288925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0" name="Овал 129"/>
          <p:cNvSpPr/>
          <p:nvPr/>
        </p:nvSpPr>
        <p:spPr>
          <a:xfrm>
            <a:off x="5819775" y="4025892"/>
            <a:ext cx="288925" cy="288925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1" name="Овал 130"/>
          <p:cNvSpPr/>
          <p:nvPr/>
        </p:nvSpPr>
        <p:spPr>
          <a:xfrm>
            <a:off x="6199188" y="4025892"/>
            <a:ext cx="288925" cy="288925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2" name="Овал 131"/>
          <p:cNvSpPr/>
          <p:nvPr/>
        </p:nvSpPr>
        <p:spPr>
          <a:xfrm>
            <a:off x="6578600" y="4025892"/>
            <a:ext cx="288925" cy="288925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3" name="Овал 132"/>
          <p:cNvSpPr/>
          <p:nvPr/>
        </p:nvSpPr>
        <p:spPr>
          <a:xfrm>
            <a:off x="3941763" y="4025892"/>
            <a:ext cx="287337" cy="288925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4" name="Овал 133"/>
          <p:cNvSpPr/>
          <p:nvPr/>
        </p:nvSpPr>
        <p:spPr>
          <a:xfrm>
            <a:off x="4321175" y="4413242"/>
            <a:ext cx="287338" cy="288925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5" name="Овал 134"/>
          <p:cNvSpPr/>
          <p:nvPr/>
        </p:nvSpPr>
        <p:spPr>
          <a:xfrm>
            <a:off x="4706938" y="4413242"/>
            <a:ext cx="287337" cy="288925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6" name="Овал 135"/>
          <p:cNvSpPr/>
          <p:nvPr/>
        </p:nvSpPr>
        <p:spPr>
          <a:xfrm>
            <a:off x="5087938" y="4413242"/>
            <a:ext cx="288925" cy="288925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7" name="Овал 136"/>
          <p:cNvSpPr/>
          <p:nvPr/>
        </p:nvSpPr>
        <p:spPr>
          <a:xfrm>
            <a:off x="5449888" y="4406892"/>
            <a:ext cx="288925" cy="288925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8" name="Овал 137"/>
          <p:cNvSpPr/>
          <p:nvPr/>
        </p:nvSpPr>
        <p:spPr>
          <a:xfrm>
            <a:off x="5819775" y="4413242"/>
            <a:ext cx="288925" cy="288925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9" name="Овал 138"/>
          <p:cNvSpPr/>
          <p:nvPr/>
        </p:nvSpPr>
        <p:spPr>
          <a:xfrm>
            <a:off x="6199188" y="4413242"/>
            <a:ext cx="288925" cy="288925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0" name="Овал 139"/>
          <p:cNvSpPr/>
          <p:nvPr/>
        </p:nvSpPr>
        <p:spPr>
          <a:xfrm>
            <a:off x="6578600" y="4413242"/>
            <a:ext cx="288925" cy="288925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1" name="Овал 140"/>
          <p:cNvSpPr/>
          <p:nvPr/>
        </p:nvSpPr>
        <p:spPr>
          <a:xfrm>
            <a:off x="3941763" y="4413242"/>
            <a:ext cx="287337" cy="288925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2" name="Овал 141"/>
          <p:cNvSpPr/>
          <p:nvPr/>
        </p:nvSpPr>
        <p:spPr>
          <a:xfrm>
            <a:off x="4321175" y="4800592"/>
            <a:ext cx="287338" cy="288925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3" name="Овал 142"/>
          <p:cNvSpPr/>
          <p:nvPr/>
        </p:nvSpPr>
        <p:spPr>
          <a:xfrm>
            <a:off x="4706938" y="4800592"/>
            <a:ext cx="287337" cy="288925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4" name="Овал 143"/>
          <p:cNvSpPr/>
          <p:nvPr/>
        </p:nvSpPr>
        <p:spPr>
          <a:xfrm>
            <a:off x="5087938" y="4800592"/>
            <a:ext cx="288925" cy="288925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5" name="Овал 144"/>
          <p:cNvSpPr/>
          <p:nvPr/>
        </p:nvSpPr>
        <p:spPr>
          <a:xfrm>
            <a:off x="5449888" y="4805355"/>
            <a:ext cx="288925" cy="288925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6" name="Овал 145"/>
          <p:cNvSpPr/>
          <p:nvPr/>
        </p:nvSpPr>
        <p:spPr>
          <a:xfrm>
            <a:off x="5819775" y="4800592"/>
            <a:ext cx="288925" cy="288925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7" name="Овал 146"/>
          <p:cNvSpPr/>
          <p:nvPr/>
        </p:nvSpPr>
        <p:spPr>
          <a:xfrm>
            <a:off x="6199188" y="4800592"/>
            <a:ext cx="288925" cy="288925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8" name="Овал 147"/>
          <p:cNvSpPr/>
          <p:nvPr/>
        </p:nvSpPr>
        <p:spPr>
          <a:xfrm>
            <a:off x="6578600" y="4800592"/>
            <a:ext cx="288925" cy="288925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9" name="Овал 148"/>
          <p:cNvSpPr/>
          <p:nvPr/>
        </p:nvSpPr>
        <p:spPr>
          <a:xfrm>
            <a:off x="3941763" y="4800592"/>
            <a:ext cx="287337" cy="288925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0" name="Овал 149"/>
          <p:cNvSpPr/>
          <p:nvPr/>
        </p:nvSpPr>
        <p:spPr>
          <a:xfrm>
            <a:off x="4321175" y="5199055"/>
            <a:ext cx="287338" cy="288925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1" name="Овал 150"/>
          <p:cNvSpPr/>
          <p:nvPr/>
        </p:nvSpPr>
        <p:spPr>
          <a:xfrm>
            <a:off x="4706938" y="5199055"/>
            <a:ext cx="287337" cy="288925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2" name="Овал 151"/>
          <p:cNvSpPr/>
          <p:nvPr/>
        </p:nvSpPr>
        <p:spPr>
          <a:xfrm>
            <a:off x="5087938" y="5199055"/>
            <a:ext cx="288925" cy="288925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3" name="Овал 152"/>
          <p:cNvSpPr/>
          <p:nvPr/>
        </p:nvSpPr>
        <p:spPr>
          <a:xfrm>
            <a:off x="5449888" y="5203817"/>
            <a:ext cx="288925" cy="288925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4" name="Овал 153"/>
          <p:cNvSpPr/>
          <p:nvPr/>
        </p:nvSpPr>
        <p:spPr>
          <a:xfrm>
            <a:off x="5819775" y="5199055"/>
            <a:ext cx="288925" cy="288925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5" name="Овал 154"/>
          <p:cNvSpPr/>
          <p:nvPr/>
        </p:nvSpPr>
        <p:spPr>
          <a:xfrm>
            <a:off x="6199188" y="5199055"/>
            <a:ext cx="288925" cy="288925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6" name="Овал 155"/>
          <p:cNvSpPr/>
          <p:nvPr/>
        </p:nvSpPr>
        <p:spPr>
          <a:xfrm>
            <a:off x="6578600" y="5199055"/>
            <a:ext cx="288925" cy="288925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7" name="Овал 156"/>
          <p:cNvSpPr/>
          <p:nvPr/>
        </p:nvSpPr>
        <p:spPr>
          <a:xfrm>
            <a:off x="3941763" y="5199055"/>
            <a:ext cx="287337" cy="288925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8" name="Овал 157"/>
          <p:cNvSpPr/>
          <p:nvPr/>
        </p:nvSpPr>
        <p:spPr>
          <a:xfrm>
            <a:off x="4321175" y="4800592"/>
            <a:ext cx="287338" cy="288925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9" name="Овал 158"/>
          <p:cNvSpPr/>
          <p:nvPr/>
        </p:nvSpPr>
        <p:spPr>
          <a:xfrm>
            <a:off x="4706938" y="4800592"/>
            <a:ext cx="287337" cy="288925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0" name="Овал 159"/>
          <p:cNvSpPr/>
          <p:nvPr/>
        </p:nvSpPr>
        <p:spPr>
          <a:xfrm>
            <a:off x="5087938" y="4800592"/>
            <a:ext cx="288925" cy="288925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1" name="Овал 160"/>
          <p:cNvSpPr/>
          <p:nvPr/>
        </p:nvSpPr>
        <p:spPr>
          <a:xfrm>
            <a:off x="5449888" y="4805355"/>
            <a:ext cx="288925" cy="288925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2" name="Овал 161"/>
          <p:cNvSpPr/>
          <p:nvPr/>
        </p:nvSpPr>
        <p:spPr>
          <a:xfrm>
            <a:off x="5819775" y="4800592"/>
            <a:ext cx="288925" cy="288925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3" name="Овал 162"/>
          <p:cNvSpPr/>
          <p:nvPr/>
        </p:nvSpPr>
        <p:spPr>
          <a:xfrm>
            <a:off x="6199188" y="4800592"/>
            <a:ext cx="288925" cy="288925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4" name="Овал 163"/>
          <p:cNvSpPr/>
          <p:nvPr/>
        </p:nvSpPr>
        <p:spPr>
          <a:xfrm>
            <a:off x="6578600" y="4800592"/>
            <a:ext cx="288925" cy="288925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5" name="Овал 164"/>
          <p:cNvSpPr/>
          <p:nvPr/>
        </p:nvSpPr>
        <p:spPr>
          <a:xfrm>
            <a:off x="3941763" y="4800592"/>
            <a:ext cx="287337" cy="288925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6" name="Овал 165"/>
          <p:cNvSpPr/>
          <p:nvPr/>
        </p:nvSpPr>
        <p:spPr>
          <a:xfrm>
            <a:off x="4321175" y="5199055"/>
            <a:ext cx="287338" cy="288925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7" name="Овал 166"/>
          <p:cNvSpPr/>
          <p:nvPr/>
        </p:nvSpPr>
        <p:spPr>
          <a:xfrm>
            <a:off x="4706938" y="5199055"/>
            <a:ext cx="287337" cy="288925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8" name="Овал 167"/>
          <p:cNvSpPr/>
          <p:nvPr/>
        </p:nvSpPr>
        <p:spPr>
          <a:xfrm>
            <a:off x="5087938" y="5199055"/>
            <a:ext cx="288925" cy="288925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9" name="Овал 168"/>
          <p:cNvSpPr/>
          <p:nvPr/>
        </p:nvSpPr>
        <p:spPr>
          <a:xfrm>
            <a:off x="5449888" y="5203817"/>
            <a:ext cx="288925" cy="288925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0" name="Овал 169"/>
          <p:cNvSpPr/>
          <p:nvPr/>
        </p:nvSpPr>
        <p:spPr>
          <a:xfrm>
            <a:off x="5819775" y="5199055"/>
            <a:ext cx="288925" cy="288925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1" name="Овал 170"/>
          <p:cNvSpPr/>
          <p:nvPr/>
        </p:nvSpPr>
        <p:spPr>
          <a:xfrm>
            <a:off x="6199188" y="5199055"/>
            <a:ext cx="288925" cy="288925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2" name="Овал 171"/>
          <p:cNvSpPr/>
          <p:nvPr/>
        </p:nvSpPr>
        <p:spPr>
          <a:xfrm>
            <a:off x="6578600" y="5199055"/>
            <a:ext cx="288925" cy="288925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3" name="Овал 172"/>
          <p:cNvSpPr/>
          <p:nvPr/>
        </p:nvSpPr>
        <p:spPr>
          <a:xfrm>
            <a:off x="3941763" y="5199055"/>
            <a:ext cx="287337" cy="288925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4" name="Овал 173"/>
          <p:cNvSpPr/>
          <p:nvPr/>
        </p:nvSpPr>
        <p:spPr>
          <a:xfrm>
            <a:off x="4321175" y="5565767"/>
            <a:ext cx="287338" cy="287338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5" name="Овал 174"/>
          <p:cNvSpPr/>
          <p:nvPr/>
        </p:nvSpPr>
        <p:spPr>
          <a:xfrm>
            <a:off x="4706938" y="5565767"/>
            <a:ext cx="287337" cy="287338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6" name="Овал 175"/>
          <p:cNvSpPr/>
          <p:nvPr/>
        </p:nvSpPr>
        <p:spPr>
          <a:xfrm>
            <a:off x="5087938" y="5565767"/>
            <a:ext cx="288925" cy="287338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7" name="Овал 176"/>
          <p:cNvSpPr/>
          <p:nvPr/>
        </p:nvSpPr>
        <p:spPr>
          <a:xfrm>
            <a:off x="5449888" y="5570530"/>
            <a:ext cx="288925" cy="287337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8" name="Овал 177"/>
          <p:cNvSpPr/>
          <p:nvPr/>
        </p:nvSpPr>
        <p:spPr>
          <a:xfrm>
            <a:off x="5819775" y="5565767"/>
            <a:ext cx="288925" cy="287338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9" name="Овал 178"/>
          <p:cNvSpPr/>
          <p:nvPr/>
        </p:nvSpPr>
        <p:spPr>
          <a:xfrm>
            <a:off x="6199188" y="5565767"/>
            <a:ext cx="288925" cy="287338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0" name="Овал 179"/>
          <p:cNvSpPr/>
          <p:nvPr/>
        </p:nvSpPr>
        <p:spPr>
          <a:xfrm>
            <a:off x="6578600" y="5565767"/>
            <a:ext cx="288925" cy="287338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1" name="Овал 180"/>
          <p:cNvSpPr/>
          <p:nvPr/>
        </p:nvSpPr>
        <p:spPr>
          <a:xfrm>
            <a:off x="3941763" y="5565767"/>
            <a:ext cx="287337" cy="287338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2" name="Овал 181"/>
          <p:cNvSpPr/>
          <p:nvPr/>
        </p:nvSpPr>
        <p:spPr>
          <a:xfrm>
            <a:off x="696913" y="2471730"/>
            <a:ext cx="287337" cy="288925"/>
          </a:xfrm>
          <a:prstGeom prst="ellipse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3" name="Овал 182"/>
          <p:cNvSpPr/>
          <p:nvPr/>
        </p:nvSpPr>
        <p:spPr>
          <a:xfrm>
            <a:off x="1082675" y="2471730"/>
            <a:ext cx="287338" cy="288925"/>
          </a:xfrm>
          <a:prstGeom prst="ellipse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4" name="Овал 183"/>
          <p:cNvSpPr/>
          <p:nvPr/>
        </p:nvSpPr>
        <p:spPr>
          <a:xfrm>
            <a:off x="1463675" y="2471730"/>
            <a:ext cx="288925" cy="288925"/>
          </a:xfrm>
          <a:prstGeom prst="ellipse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5" name="Овал 184"/>
          <p:cNvSpPr/>
          <p:nvPr/>
        </p:nvSpPr>
        <p:spPr>
          <a:xfrm>
            <a:off x="1825625" y="2476492"/>
            <a:ext cx="288925" cy="288925"/>
          </a:xfrm>
          <a:prstGeom prst="ellipse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6" name="Овал 185"/>
          <p:cNvSpPr/>
          <p:nvPr/>
        </p:nvSpPr>
        <p:spPr>
          <a:xfrm>
            <a:off x="2195513" y="2471730"/>
            <a:ext cx="288925" cy="288925"/>
          </a:xfrm>
          <a:prstGeom prst="ellipse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7" name="Овал 186"/>
          <p:cNvSpPr/>
          <p:nvPr/>
        </p:nvSpPr>
        <p:spPr>
          <a:xfrm>
            <a:off x="2574925" y="2471730"/>
            <a:ext cx="288925" cy="288925"/>
          </a:xfrm>
          <a:prstGeom prst="ellipse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8" name="Овал 187"/>
          <p:cNvSpPr/>
          <p:nvPr/>
        </p:nvSpPr>
        <p:spPr>
          <a:xfrm>
            <a:off x="2955925" y="2471730"/>
            <a:ext cx="287338" cy="288925"/>
          </a:xfrm>
          <a:prstGeom prst="ellipse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9" name="Овал 188"/>
          <p:cNvSpPr/>
          <p:nvPr/>
        </p:nvSpPr>
        <p:spPr>
          <a:xfrm>
            <a:off x="317500" y="2471730"/>
            <a:ext cx="287338" cy="288925"/>
          </a:xfrm>
          <a:prstGeom prst="ellipse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0" name="Овал 189"/>
          <p:cNvSpPr/>
          <p:nvPr/>
        </p:nvSpPr>
        <p:spPr>
          <a:xfrm>
            <a:off x="696913" y="2859080"/>
            <a:ext cx="287337" cy="287337"/>
          </a:xfrm>
          <a:prstGeom prst="ellipse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1" name="Овал 190"/>
          <p:cNvSpPr/>
          <p:nvPr/>
        </p:nvSpPr>
        <p:spPr>
          <a:xfrm>
            <a:off x="1082675" y="2859080"/>
            <a:ext cx="287338" cy="287337"/>
          </a:xfrm>
          <a:prstGeom prst="ellipse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2" name="Овал 191"/>
          <p:cNvSpPr/>
          <p:nvPr/>
        </p:nvSpPr>
        <p:spPr>
          <a:xfrm>
            <a:off x="1463675" y="2859080"/>
            <a:ext cx="288925" cy="287337"/>
          </a:xfrm>
          <a:prstGeom prst="ellipse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3" name="Овал 192"/>
          <p:cNvSpPr/>
          <p:nvPr/>
        </p:nvSpPr>
        <p:spPr>
          <a:xfrm>
            <a:off x="1825625" y="2863842"/>
            <a:ext cx="288925" cy="287338"/>
          </a:xfrm>
          <a:prstGeom prst="ellipse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4" name="Овал 193"/>
          <p:cNvSpPr/>
          <p:nvPr/>
        </p:nvSpPr>
        <p:spPr>
          <a:xfrm>
            <a:off x="2195513" y="2859080"/>
            <a:ext cx="288925" cy="287337"/>
          </a:xfrm>
          <a:prstGeom prst="ellipse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5" name="Овал 194"/>
          <p:cNvSpPr/>
          <p:nvPr/>
        </p:nvSpPr>
        <p:spPr>
          <a:xfrm>
            <a:off x="2574925" y="2859080"/>
            <a:ext cx="288925" cy="287337"/>
          </a:xfrm>
          <a:prstGeom prst="ellipse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6" name="Овал 195"/>
          <p:cNvSpPr/>
          <p:nvPr/>
        </p:nvSpPr>
        <p:spPr>
          <a:xfrm>
            <a:off x="2955925" y="2859080"/>
            <a:ext cx="287338" cy="287337"/>
          </a:xfrm>
          <a:prstGeom prst="ellipse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7" name="Овал 196"/>
          <p:cNvSpPr/>
          <p:nvPr/>
        </p:nvSpPr>
        <p:spPr>
          <a:xfrm>
            <a:off x="317500" y="2859080"/>
            <a:ext cx="287338" cy="287337"/>
          </a:xfrm>
          <a:prstGeom prst="ellipse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8" name="Овал 197"/>
          <p:cNvSpPr/>
          <p:nvPr/>
        </p:nvSpPr>
        <p:spPr>
          <a:xfrm>
            <a:off x="696913" y="3246430"/>
            <a:ext cx="287337" cy="287337"/>
          </a:xfrm>
          <a:prstGeom prst="ellipse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9" name="Овал 198"/>
          <p:cNvSpPr/>
          <p:nvPr/>
        </p:nvSpPr>
        <p:spPr>
          <a:xfrm>
            <a:off x="1082675" y="3246430"/>
            <a:ext cx="287338" cy="287337"/>
          </a:xfrm>
          <a:prstGeom prst="ellipse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0" name="Овал 199"/>
          <p:cNvSpPr/>
          <p:nvPr/>
        </p:nvSpPr>
        <p:spPr>
          <a:xfrm>
            <a:off x="1463675" y="3246430"/>
            <a:ext cx="288925" cy="287337"/>
          </a:xfrm>
          <a:prstGeom prst="ellipse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1" name="Овал 200"/>
          <p:cNvSpPr/>
          <p:nvPr/>
        </p:nvSpPr>
        <p:spPr>
          <a:xfrm>
            <a:off x="1825625" y="3251192"/>
            <a:ext cx="288925" cy="287338"/>
          </a:xfrm>
          <a:prstGeom prst="ellipse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2" name="Овал 201"/>
          <p:cNvSpPr/>
          <p:nvPr/>
        </p:nvSpPr>
        <p:spPr>
          <a:xfrm>
            <a:off x="2195513" y="3246430"/>
            <a:ext cx="288925" cy="287337"/>
          </a:xfrm>
          <a:prstGeom prst="ellipse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3" name="Овал 202"/>
          <p:cNvSpPr/>
          <p:nvPr/>
        </p:nvSpPr>
        <p:spPr>
          <a:xfrm>
            <a:off x="2574925" y="3246430"/>
            <a:ext cx="288925" cy="287337"/>
          </a:xfrm>
          <a:prstGeom prst="ellipse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4" name="Овал 203"/>
          <p:cNvSpPr/>
          <p:nvPr/>
        </p:nvSpPr>
        <p:spPr>
          <a:xfrm>
            <a:off x="2955925" y="3246430"/>
            <a:ext cx="287338" cy="287337"/>
          </a:xfrm>
          <a:prstGeom prst="ellipse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5" name="Овал 204"/>
          <p:cNvSpPr/>
          <p:nvPr/>
        </p:nvSpPr>
        <p:spPr>
          <a:xfrm>
            <a:off x="317500" y="3246430"/>
            <a:ext cx="287338" cy="287337"/>
          </a:xfrm>
          <a:prstGeom prst="ellipse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6" name="Овал 205"/>
          <p:cNvSpPr/>
          <p:nvPr/>
        </p:nvSpPr>
        <p:spPr>
          <a:xfrm>
            <a:off x="696913" y="3633780"/>
            <a:ext cx="287337" cy="287337"/>
          </a:xfrm>
          <a:prstGeom prst="ellipse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7" name="Овал 206"/>
          <p:cNvSpPr/>
          <p:nvPr/>
        </p:nvSpPr>
        <p:spPr>
          <a:xfrm>
            <a:off x="1082675" y="3633780"/>
            <a:ext cx="287338" cy="287337"/>
          </a:xfrm>
          <a:prstGeom prst="ellipse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8" name="Овал 207"/>
          <p:cNvSpPr/>
          <p:nvPr/>
        </p:nvSpPr>
        <p:spPr>
          <a:xfrm>
            <a:off x="1463675" y="3633780"/>
            <a:ext cx="288925" cy="287337"/>
          </a:xfrm>
          <a:prstGeom prst="ellipse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9" name="Овал 208"/>
          <p:cNvSpPr/>
          <p:nvPr/>
        </p:nvSpPr>
        <p:spPr>
          <a:xfrm>
            <a:off x="1825625" y="3638542"/>
            <a:ext cx="288925" cy="287338"/>
          </a:xfrm>
          <a:prstGeom prst="ellipse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0" name="Овал 209"/>
          <p:cNvSpPr/>
          <p:nvPr/>
        </p:nvSpPr>
        <p:spPr>
          <a:xfrm>
            <a:off x="2195513" y="3633780"/>
            <a:ext cx="288925" cy="287337"/>
          </a:xfrm>
          <a:prstGeom prst="ellipse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1" name="Овал 210"/>
          <p:cNvSpPr/>
          <p:nvPr/>
        </p:nvSpPr>
        <p:spPr>
          <a:xfrm>
            <a:off x="2574925" y="3633780"/>
            <a:ext cx="288925" cy="287337"/>
          </a:xfrm>
          <a:prstGeom prst="ellipse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2" name="Овал 211"/>
          <p:cNvSpPr/>
          <p:nvPr/>
        </p:nvSpPr>
        <p:spPr>
          <a:xfrm>
            <a:off x="2955925" y="3633780"/>
            <a:ext cx="287338" cy="287337"/>
          </a:xfrm>
          <a:prstGeom prst="ellipse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3" name="Овал 212"/>
          <p:cNvSpPr/>
          <p:nvPr/>
        </p:nvSpPr>
        <p:spPr>
          <a:xfrm>
            <a:off x="317500" y="3633780"/>
            <a:ext cx="287338" cy="287337"/>
          </a:xfrm>
          <a:prstGeom prst="ellipse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4" name="Овал 213"/>
          <p:cNvSpPr/>
          <p:nvPr/>
        </p:nvSpPr>
        <p:spPr>
          <a:xfrm>
            <a:off x="696913" y="4021130"/>
            <a:ext cx="287337" cy="287337"/>
          </a:xfrm>
          <a:prstGeom prst="ellipse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5" name="Овал 214"/>
          <p:cNvSpPr/>
          <p:nvPr/>
        </p:nvSpPr>
        <p:spPr>
          <a:xfrm>
            <a:off x="1082675" y="4021130"/>
            <a:ext cx="287338" cy="287337"/>
          </a:xfrm>
          <a:prstGeom prst="ellipse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6" name="Овал 215"/>
          <p:cNvSpPr/>
          <p:nvPr/>
        </p:nvSpPr>
        <p:spPr>
          <a:xfrm>
            <a:off x="1463675" y="4021130"/>
            <a:ext cx="288925" cy="287337"/>
          </a:xfrm>
          <a:prstGeom prst="ellipse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7" name="Овал 216"/>
          <p:cNvSpPr/>
          <p:nvPr/>
        </p:nvSpPr>
        <p:spPr>
          <a:xfrm>
            <a:off x="1825625" y="4025892"/>
            <a:ext cx="288925" cy="287338"/>
          </a:xfrm>
          <a:prstGeom prst="ellipse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8" name="Овал 217"/>
          <p:cNvSpPr/>
          <p:nvPr/>
        </p:nvSpPr>
        <p:spPr>
          <a:xfrm>
            <a:off x="2195513" y="4021130"/>
            <a:ext cx="288925" cy="287337"/>
          </a:xfrm>
          <a:prstGeom prst="ellipse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9" name="Овал 218"/>
          <p:cNvSpPr/>
          <p:nvPr/>
        </p:nvSpPr>
        <p:spPr>
          <a:xfrm>
            <a:off x="2574925" y="4021130"/>
            <a:ext cx="288925" cy="287337"/>
          </a:xfrm>
          <a:prstGeom prst="ellipse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0" name="Овал 219"/>
          <p:cNvSpPr/>
          <p:nvPr/>
        </p:nvSpPr>
        <p:spPr>
          <a:xfrm>
            <a:off x="2955925" y="4021130"/>
            <a:ext cx="287338" cy="287337"/>
          </a:xfrm>
          <a:prstGeom prst="ellipse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1" name="Овал 220"/>
          <p:cNvSpPr/>
          <p:nvPr/>
        </p:nvSpPr>
        <p:spPr>
          <a:xfrm>
            <a:off x="317500" y="4021130"/>
            <a:ext cx="287338" cy="287337"/>
          </a:xfrm>
          <a:prstGeom prst="ellipse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2" name="Овал 221"/>
          <p:cNvSpPr/>
          <p:nvPr/>
        </p:nvSpPr>
        <p:spPr>
          <a:xfrm>
            <a:off x="696913" y="4406892"/>
            <a:ext cx="287337" cy="288925"/>
          </a:xfrm>
          <a:prstGeom prst="ellipse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3" name="Овал 222"/>
          <p:cNvSpPr/>
          <p:nvPr/>
        </p:nvSpPr>
        <p:spPr>
          <a:xfrm>
            <a:off x="1082675" y="4406892"/>
            <a:ext cx="287338" cy="288925"/>
          </a:xfrm>
          <a:prstGeom prst="ellipse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4" name="Овал 223"/>
          <p:cNvSpPr/>
          <p:nvPr/>
        </p:nvSpPr>
        <p:spPr>
          <a:xfrm>
            <a:off x="1463675" y="4406892"/>
            <a:ext cx="288925" cy="288925"/>
          </a:xfrm>
          <a:prstGeom prst="ellipse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5" name="Овал 224"/>
          <p:cNvSpPr/>
          <p:nvPr/>
        </p:nvSpPr>
        <p:spPr>
          <a:xfrm>
            <a:off x="1825625" y="4400542"/>
            <a:ext cx="288925" cy="288925"/>
          </a:xfrm>
          <a:prstGeom prst="ellipse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6" name="Овал 225"/>
          <p:cNvSpPr/>
          <p:nvPr/>
        </p:nvSpPr>
        <p:spPr>
          <a:xfrm>
            <a:off x="2195513" y="4406892"/>
            <a:ext cx="288925" cy="288925"/>
          </a:xfrm>
          <a:prstGeom prst="ellipse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7" name="Овал 226"/>
          <p:cNvSpPr/>
          <p:nvPr/>
        </p:nvSpPr>
        <p:spPr>
          <a:xfrm>
            <a:off x="2574925" y="4406892"/>
            <a:ext cx="288925" cy="288925"/>
          </a:xfrm>
          <a:prstGeom prst="ellipse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8" name="Овал 227"/>
          <p:cNvSpPr/>
          <p:nvPr/>
        </p:nvSpPr>
        <p:spPr>
          <a:xfrm>
            <a:off x="2955925" y="4406892"/>
            <a:ext cx="287338" cy="288925"/>
          </a:xfrm>
          <a:prstGeom prst="ellipse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9" name="Овал 228"/>
          <p:cNvSpPr/>
          <p:nvPr/>
        </p:nvSpPr>
        <p:spPr>
          <a:xfrm>
            <a:off x="317500" y="4406892"/>
            <a:ext cx="287338" cy="288925"/>
          </a:xfrm>
          <a:prstGeom prst="ellipse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0" name="Овал 229"/>
          <p:cNvSpPr/>
          <p:nvPr/>
        </p:nvSpPr>
        <p:spPr>
          <a:xfrm>
            <a:off x="696913" y="4794242"/>
            <a:ext cx="287337" cy="288925"/>
          </a:xfrm>
          <a:prstGeom prst="ellipse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1" name="Овал 230"/>
          <p:cNvSpPr/>
          <p:nvPr/>
        </p:nvSpPr>
        <p:spPr>
          <a:xfrm>
            <a:off x="1082675" y="4794242"/>
            <a:ext cx="287338" cy="288925"/>
          </a:xfrm>
          <a:prstGeom prst="ellipse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2" name="Овал 231"/>
          <p:cNvSpPr/>
          <p:nvPr/>
        </p:nvSpPr>
        <p:spPr>
          <a:xfrm>
            <a:off x="1463675" y="4794242"/>
            <a:ext cx="288925" cy="288925"/>
          </a:xfrm>
          <a:prstGeom prst="ellipse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3" name="Овал 232"/>
          <p:cNvSpPr/>
          <p:nvPr/>
        </p:nvSpPr>
        <p:spPr>
          <a:xfrm>
            <a:off x="1825625" y="4799005"/>
            <a:ext cx="288925" cy="288925"/>
          </a:xfrm>
          <a:prstGeom prst="ellipse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4" name="Овал 233"/>
          <p:cNvSpPr/>
          <p:nvPr/>
        </p:nvSpPr>
        <p:spPr>
          <a:xfrm>
            <a:off x="2195513" y="4794242"/>
            <a:ext cx="288925" cy="288925"/>
          </a:xfrm>
          <a:prstGeom prst="ellipse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5" name="Овал 234"/>
          <p:cNvSpPr/>
          <p:nvPr/>
        </p:nvSpPr>
        <p:spPr>
          <a:xfrm>
            <a:off x="2574925" y="4794242"/>
            <a:ext cx="288925" cy="288925"/>
          </a:xfrm>
          <a:prstGeom prst="ellipse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6" name="Овал 235"/>
          <p:cNvSpPr/>
          <p:nvPr/>
        </p:nvSpPr>
        <p:spPr>
          <a:xfrm>
            <a:off x="2955925" y="4794242"/>
            <a:ext cx="287338" cy="288925"/>
          </a:xfrm>
          <a:prstGeom prst="ellipse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7" name="Овал 236"/>
          <p:cNvSpPr/>
          <p:nvPr/>
        </p:nvSpPr>
        <p:spPr>
          <a:xfrm>
            <a:off x="330200" y="4794242"/>
            <a:ext cx="288925" cy="288925"/>
          </a:xfrm>
          <a:prstGeom prst="ellipse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8" name="Овал 237"/>
          <p:cNvSpPr/>
          <p:nvPr/>
        </p:nvSpPr>
        <p:spPr>
          <a:xfrm>
            <a:off x="696913" y="5192705"/>
            <a:ext cx="287337" cy="288925"/>
          </a:xfrm>
          <a:prstGeom prst="ellipse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9" name="Овал 238"/>
          <p:cNvSpPr/>
          <p:nvPr/>
        </p:nvSpPr>
        <p:spPr>
          <a:xfrm>
            <a:off x="1082675" y="5192705"/>
            <a:ext cx="287338" cy="288925"/>
          </a:xfrm>
          <a:prstGeom prst="ellipse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0" name="Овал 239"/>
          <p:cNvSpPr/>
          <p:nvPr/>
        </p:nvSpPr>
        <p:spPr>
          <a:xfrm>
            <a:off x="1463675" y="5192705"/>
            <a:ext cx="288925" cy="288925"/>
          </a:xfrm>
          <a:prstGeom prst="ellipse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1" name="Овал 240"/>
          <p:cNvSpPr/>
          <p:nvPr/>
        </p:nvSpPr>
        <p:spPr>
          <a:xfrm>
            <a:off x="1825625" y="5197467"/>
            <a:ext cx="288925" cy="288925"/>
          </a:xfrm>
          <a:prstGeom prst="ellipse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2" name="Овал 241"/>
          <p:cNvSpPr/>
          <p:nvPr/>
        </p:nvSpPr>
        <p:spPr>
          <a:xfrm>
            <a:off x="2195513" y="5192705"/>
            <a:ext cx="288925" cy="288925"/>
          </a:xfrm>
          <a:prstGeom prst="ellipse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3" name="Овал 242"/>
          <p:cNvSpPr/>
          <p:nvPr/>
        </p:nvSpPr>
        <p:spPr>
          <a:xfrm>
            <a:off x="2574925" y="5192705"/>
            <a:ext cx="288925" cy="288925"/>
          </a:xfrm>
          <a:prstGeom prst="ellipse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4" name="Овал 243"/>
          <p:cNvSpPr/>
          <p:nvPr/>
        </p:nvSpPr>
        <p:spPr>
          <a:xfrm>
            <a:off x="2955925" y="5172067"/>
            <a:ext cx="287338" cy="288925"/>
          </a:xfrm>
          <a:prstGeom prst="ellipse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5" name="Овал 244"/>
          <p:cNvSpPr/>
          <p:nvPr/>
        </p:nvSpPr>
        <p:spPr>
          <a:xfrm>
            <a:off x="317500" y="5192705"/>
            <a:ext cx="287338" cy="288925"/>
          </a:xfrm>
          <a:prstGeom prst="ellipse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6" name="Овал 245"/>
          <p:cNvSpPr/>
          <p:nvPr/>
        </p:nvSpPr>
        <p:spPr>
          <a:xfrm>
            <a:off x="696913" y="5559417"/>
            <a:ext cx="287337" cy="288925"/>
          </a:xfrm>
          <a:prstGeom prst="ellipse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7" name="Овал 246"/>
          <p:cNvSpPr/>
          <p:nvPr/>
        </p:nvSpPr>
        <p:spPr>
          <a:xfrm>
            <a:off x="1082675" y="5559417"/>
            <a:ext cx="287338" cy="288925"/>
          </a:xfrm>
          <a:prstGeom prst="ellipse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8" name="Овал 247"/>
          <p:cNvSpPr/>
          <p:nvPr/>
        </p:nvSpPr>
        <p:spPr>
          <a:xfrm>
            <a:off x="1463675" y="5559417"/>
            <a:ext cx="288925" cy="288925"/>
          </a:xfrm>
          <a:prstGeom prst="ellipse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9" name="Овал 248"/>
          <p:cNvSpPr/>
          <p:nvPr/>
        </p:nvSpPr>
        <p:spPr>
          <a:xfrm>
            <a:off x="1825625" y="5564180"/>
            <a:ext cx="288925" cy="288925"/>
          </a:xfrm>
          <a:prstGeom prst="ellipse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0" name="Овал 249"/>
          <p:cNvSpPr/>
          <p:nvPr/>
        </p:nvSpPr>
        <p:spPr>
          <a:xfrm>
            <a:off x="2182813" y="5572117"/>
            <a:ext cx="287337" cy="288925"/>
          </a:xfrm>
          <a:prstGeom prst="ellipse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1" name="Овал 250"/>
          <p:cNvSpPr/>
          <p:nvPr/>
        </p:nvSpPr>
        <p:spPr>
          <a:xfrm>
            <a:off x="2574925" y="5559417"/>
            <a:ext cx="288925" cy="288925"/>
          </a:xfrm>
          <a:prstGeom prst="ellipse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2" name="Овал 251"/>
          <p:cNvSpPr/>
          <p:nvPr/>
        </p:nvSpPr>
        <p:spPr>
          <a:xfrm>
            <a:off x="2955925" y="5559417"/>
            <a:ext cx="287338" cy="288925"/>
          </a:xfrm>
          <a:prstGeom prst="ellipse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3" name="Овал 252"/>
          <p:cNvSpPr/>
          <p:nvPr/>
        </p:nvSpPr>
        <p:spPr>
          <a:xfrm>
            <a:off x="317500" y="5559417"/>
            <a:ext cx="287338" cy="288925"/>
          </a:xfrm>
          <a:prstGeom prst="ellipse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54" name="Рисунок 3276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0288" y="2362224"/>
            <a:ext cx="1389062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5" name="Скругленный прямоугольник 254"/>
          <p:cNvSpPr/>
          <p:nvPr/>
        </p:nvSpPr>
        <p:spPr>
          <a:xfrm>
            <a:off x="7786688" y="1851049"/>
            <a:ext cx="576262" cy="46355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6" name="TextBox 255"/>
          <p:cNvSpPr txBox="1">
            <a:spLocks noChangeArrowheads="1"/>
          </p:cNvSpPr>
          <p:nvPr/>
        </p:nvSpPr>
        <p:spPr bwMode="auto">
          <a:xfrm>
            <a:off x="7858125" y="1754212"/>
            <a:ext cx="5762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3600"/>
              <a:t>9</a:t>
            </a:r>
          </a:p>
        </p:txBody>
      </p:sp>
      <p:sp>
        <p:nvSpPr>
          <p:cNvPr id="257" name="TextBox 256"/>
          <p:cNvSpPr txBox="1">
            <a:spLocks noChangeArrowheads="1"/>
          </p:cNvSpPr>
          <p:nvPr/>
        </p:nvSpPr>
        <p:spPr bwMode="auto">
          <a:xfrm>
            <a:off x="7570788" y="2454299"/>
            <a:ext cx="360362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3600"/>
              <a:t>8</a:t>
            </a:r>
          </a:p>
        </p:txBody>
      </p:sp>
      <p:sp>
        <p:nvSpPr>
          <p:cNvPr id="258" name="TextBox 257"/>
          <p:cNvSpPr txBox="1">
            <a:spLocks noChangeArrowheads="1"/>
          </p:cNvSpPr>
          <p:nvPr/>
        </p:nvSpPr>
        <p:spPr bwMode="auto">
          <a:xfrm>
            <a:off x="8101013" y="2454299"/>
            <a:ext cx="503237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3600"/>
              <a:t>1</a:t>
            </a:r>
          </a:p>
        </p:txBody>
      </p:sp>
      <p:sp>
        <p:nvSpPr>
          <p:cNvPr id="259" name="TextBox 258"/>
          <p:cNvSpPr txBox="1">
            <a:spLocks noChangeArrowheads="1"/>
          </p:cNvSpPr>
          <p:nvPr/>
        </p:nvSpPr>
        <p:spPr bwMode="auto">
          <a:xfrm>
            <a:off x="7570788" y="2948012"/>
            <a:ext cx="5302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3600"/>
              <a:t>7</a:t>
            </a:r>
          </a:p>
        </p:txBody>
      </p:sp>
      <p:sp>
        <p:nvSpPr>
          <p:cNvPr id="260" name="TextBox 259"/>
          <p:cNvSpPr txBox="1">
            <a:spLocks noChangeArrowheads="1"/>
          </p:cNvSpPr>
          <p:nvPr/>
        </p:nvSpPr>
        <p:spPr bwMode="auto">
          <a:xfrm>
            <a:off x="8101013" y="2948012"/>
            <a:ext cx="5032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3600"/>
              <a:t>2</a:t>
            </a:r>
          </a:p>
        </p:txBody>
      </p:sp>
      <p:sp>
        <p:nvSpPr>
          <p:cNvPr id="261" name="Овал 260"/>
          <p:cNvSpPr/>
          <p:nvPr/>
        </p:nvSpPr>
        <p:spPr>
          <a:xfrm>
            <a:off x="3365500" y="2481255"/>
            <a:ext cx="287338" cy="287337"/>
          </a:xfrm>
          <a:prstGeom prst="ellipse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2" name="Овал 261"/>
          <p:cNvSpPr/>
          <p:nvPr/>
        </p:nvSpPr>
        <p:spPr>
          <a:xfrm>
            <a:off x="3378200" y="2870192"/>
            <a:ext cx="287338" cy="287338"/>
          </a:xfrm>
          <a:prstGeom prst="ellipse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3" name="Овал 262"/>
          <p:cNvSpPr/>
          <p:nvPr/>
        </p:nvSpPr>
        <p:spPr>
          <a:xfrm>
            <a:off x="3378200" y="3246430"/>
            <a:ext cx="287338" cy="287337"/>
          </a:xfrm>
          <a:prstGeom prst="ellipse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4" name="Овал 263"/>
          <p:cNvSpPr/>
          <p:nvPr/>
        </p:nvSpPr>
        <p:spPr>
          <a:xfrm>
            <a:off x="3365500" y="3632192"/>
            <a:ext cx="287338" cy="287338"/>
          </a:xfrm>
          <a:prstGeom prst="ellipse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5" name="Овал 264"/>
          <p:cNvSpPr/>
          <p:nvPr/>
        </p:nvSpPr>
        <p:spPr>
          <a:xfrm>
            <a:off x="3365500" y="4021130"/>
            <a:ext cx="287338" cy="287337"/>
          </a:xfrm>
          <a:prstGeom prst="ellipse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6" name="Овал 265"/>
          <p:cNvSpPr/>
          <p:nvPr/>
        </p:nvSpPr>
        <p:spPr>
          <a:xfrm>
            <a:off x="3367088" y="4422767"/>
            <a:ext cx="287337" cy="280988"/>
          </a:xfrm>
          <a:prstGeom prst="ellipse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7" name="Овал 266"/>
          <p:cNvSpPr/>
          <p:nvPr/>
        </p:nvSpPr>
        <p:spPr>
          <a:xfrm>
            <a:off x="3352800" y="5183180"/>
            <a:ext cx="288925" cy="298450"/>
          </a:xfrm>
          <a:prstGeom prst="ellipse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8" name="Овал 267"/>
          <p:cNvSpPr/>
          <p:nvPr/>
        </p:nvSpPr>
        <p:spPr>
          <a:xfrm>
            <a:off x="3349625" y="5554655"/>
            <a:ext cx="287338" cy="296862"/>
          </a:xfrm>
          <a:prstGeom prst="ellipse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9" name="Овал 268"/>
          <p:cNvSpPr/>
          <p:nvPr/>
        </p:nvSpPr>
        <p:spPr>
          <a:xfrm>
            <a:off x="6962775" y="2481255"/>
            <a:ext cx="288925" cy="287337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0" name="Овал 269"/>
          <p:cNvSpPr/>
          <p:nvPr/>
        </p:nvSpPr>
        <p:spPr>
          <a:xfrm>
            <a:off x="6962775" y="2868605"/>
            <a:ext cx="288925" cy="287337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1" name="Овал 270"/>
          <p:cNvSpPr/>
          <p:nvPr/>
        </p:nvSpPr>
        <p:spPr>
          <a:xfrm>
            <a:off x="6962775" y="3255955"/>
            <a:ext cx="288925" cy="287337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2" name="Овал 271"/>
          <p:cNvSpPr/>
          <p:nvPr/>
        </p:nvSpPr>
        <p:spPr>
          <a:xfrm>
            <a:off x="6962775" y="3643305"/>
            <a:ext cx="288925" cy="287337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3" name="Овал 272"/>
          <p:cNvSpPr/>
          <p:nvPr/>
        </p:nvSpPr>
        <p:spPr>
          <a:xfrm>
            <a:off x="6962775" y="4029067"/>
            <a:ext cx="288925" cy="288925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4" name="Овал 273"/>
          <p:cNvSpPr/>
          <p:nvPr/>
        </p:nvSpPr>
        <p:spPr>
          <a:xfrm>
            <a:off x="6962775" y="4416417"/>
            <a:ext cx="288925" cy="288925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5" name="Овал 274"/>
          <p:cNvSpPr/>
          <p:nvPr/>
        </p:nvSpPr>
        <p:spPr>
          <a:xfrm>
            <a:off x="6962775" y="4803767"/>
            <a:ext cx="288925" cy="288925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6" name="Овал 275"/>
          <p:cNvSpPr/>
          <p:nvPr/>
        </p:nvSpPr>
        <p:spPr>
          <a:xfrm>
            <a:off x="6962775" y="5202230"/>
            <a:ext cx="288925" cy="288925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7" name="Овал 276"/>
          <p:cNvSpPr/>
          <p:nvPr/>
        </p:nvSpPr>
        <p:spPr>
          <a:xfrm>
            <a:off x="6962775" y="4803767"/>
            <a:ext cx="288925" cy="288925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8" name="Овал 277"/>
          <p:cNvSpPr/>
          <p:nvPr/>
        </p:nvSpPr>
        <p:spPr>
          <a:xfrm>
            <a:off x="6962775" y="5202230"/>
            <a:ext cx="288925" cy="288925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9" name="Овал 278"/>
          <p:cNvSpPr/>
          <p:nvPr/>
        </p:nvSpPr>
        <p:spPr>
          <a:xfrm>
            <a:off x="6962775" y="5568942"/>
            <a:ext cx="288925" cy="287338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0" name="TextBox 279"/>
          <p:cNvSpPr txBox="1">
            <a:spLocks noChangeArrowheads="1"/>
          </p:cNvSpPr>
          <p:nvPr/>
        </p:nvSpPr>
        <p:spPr bwMode="auto">
          <a:xfrm>
            <a:off x="7570788" y="3492524"/>
            <a:ext cx="5048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3600"/>
              <a:t>6</a:t>
            </a:r>
          </a:p>
        </p:txBody>
      </p:sp>
      <p:sp>
        <p:nvSpPr>
          <p:cNvPr id="281" name="TextBox 280"/>
          <p:cNvSpPr txBox="1">
            <a:spLocks noChangeArrowheads="1"/>
          </p:cNvSpPr>
          <p:nvPr/>
        </p:nvSpPr>
        <p:spPr bwMode="auto">
          <a:xfrm>
            <a:off x="8101013" y="3492524"/>
            <a:ext cx="5032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3600"/>
              <a:t>3</a:t>
            </a:r>
          </a:p>
        </p:txBody>
      </p:sp>
      <p:sp>
        <p:nvSpPr>
          <p:cNvPr id="282" name="TextBox 281"/>
          <p:cNvSpPr txBox="1">
            <a:spLocks noChangeArrowheads="1"/>
          </p:cNvSpPr>
          <p:nvPr/>
        </p:nvSpPr>
        <p:spPr bwMode="auto">
          <a:xfrm>
            <a:off x="7570788" y="4041799"/>
            <a:ext cx="3857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3600"/>
              <a:t>5</a:t>
            </a:r>
          </a:p>
        </p:txBody>
      </p:sp>
      <p:sp>
        <p:nvSpPr>
          <p:cNvPr id="283" name="TextBox 282"/>
          <p:cNvSpPr txBox="1">
            <a:spLocks noChangeArrowheads="1"/>
          </p:cNvSpPr>
          <p:nvPr/>
        </p:nvSpPr>
        <p:spPr bwMode="auto">
          <a:xfrm>
            <a:off x="8089900" y="4027512"/>
            <a:ext cx="4587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3600"/>
              <a:t>4</a:t>
            </a:r>
          </a:p>
        </p:txBody>
      </p:sp>
      <p:sp>
        <p:nvSpPr>
          <p:cNvPr id="284" name="TextBox 283"/>
          <p:cNvSpPr txBox="1">
            <a:spLocks noChangeArrowheads="1"/>
          </p:cNvSpPr>
          <p:nvPr/>
        </p:nvSpPr>
        <p:spPr bwMode="auto">
          <a:xfrm>
            <a:off x="7585075" y="4579962"/>
            <a:ext cx="5048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3600"/>
              <a:t>4</a:t>
            </a:r>
          </a:p>
        </p:txBody>
      </p:sp>
      <p:sp>
        <p:nvSpPr>
          <p:cNvPr id="285" name="TextBox 284"/>
          <p:cNvSpPr txBox="1">
            <a:spLocks noChangeArrowheads="1"/>
          </p:cNvSpPr>
          <p:nvPr/>
        </p:nvSpPr>
        <p:spPr bwMode="auto">
          <a:xfrm>
            <a:off x="8132763" y="4572024"/>
            <a:ext cx="4032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3600"/>
              <a:t>5</a:t>
            </a:r>
          </a:p>
        </p:txBody>
      </p:sp>
      <p:sp>
        <p:nvSpPr>
          <p:cNvPr id="286" name="Овал 285"/>
          <p:cNvSpPr/>
          <p:nvPr/>
        </p:nvSpPr>
        <p:spPr>
          <a:xfrm>
            <a:off x="3379788" y="4783130"/>
            <a:ext cx="287337" cy="288925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7" name="Овал 286"/>
          <p:cNvSpPr/>
          <p:nvPr/>
        </p:nvSpPr>
        <p:spPr>
          <a:xfrm>
            <a:off x="3379788" y="4786305"/>
            <a:ext cx="287337" cy="296862"/>
          </a:xfrm>
          <a:prstGeom prst="ellipse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8" name="TextBox 287"/>
          <p:cNvSpPr txBox="1">
            <a:spLocks noChangeArrowheads="1"/>
          </p:cNvSpPr>
          <p:nvPr/>
        </p:nvSpPr>
        <p:spPr bwMode="auto">
          <a:xfrm>
            <a:off x="7570788" y="5087962"/>
            <a:ext cx="3857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3600"/>
              <a:t>3</a:t>
            </a:r>
          </a:p>
        </p:txBody>
      </p:sp>
      <p:sp>
        <p:nvSpPr>
          <p:cNvPr id="289" name="TextBox 288"/>
          <p:cNvSpPr txBox="1">
            <a:spLocks noChangeArrowheads="1"/>
          </p:cNvSpPr>
          <p:nvPr/>
        </p:nvSpPr>
        <p:spPr bwMode="auto">
          <a:xfrm>
            <a:off x="8132763" y="5086374"/>
            <a:ext cx="4032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3600"/>
              <a:t>6</a:t>
            </a:r>
          </a:p>
        </p:txBody>
      </p:sp>
      <p:sp>
        <p:nvSpPr>
          <p:cNvPr id="290" name="TextBox 289"/>
          <p:cNvSpPr txBox="1">
            <a:spLocks noChangeArrowheads="1"/>
          </p:cNvSpPr>
          <p:nvPr/>
        </p:nvSpPr>
        <p:spPr bwMode="auto">
          <a:xfrm>
            <a:off x="7585075" y="5624537"/>
            <a:ext cx="3714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3600"/>
              <a:t>2</a:t>
            </a:r>
          </a:p>
        </p:txBody>
      </p:sp>
      <p:sp>
        <p:nvSpPr>
          <p:cNvPr id="291" name="TextBox 290"/>
          <p:cNvSpPr txBox="1">
            <a:spLocks noChangeArrowheads="1"/>
          </p:cNvSpPr>
          <p:nvPr/>
        </p:nvSpPr>
        <p:spPr bwMode="auto">
          <a:xfrm>
            <a:off x="8132763" y="5624537"/>
            <a:ext cx="4032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3600"/>
              <a:t>7</a:t>
            </a:r>
          </a:p>
        </p:txBody>
      </p:sp>
      <p:sp>
        <p:nvSpPr>
          <p:cNvPr id="292" name="TextBox 291"/>
          <p:cNvSpPr txBox="1">
            <a:spLocks noChangeArrowheads="1"/>
          </p:cNvSpPr>
          <p:nvPr/>
        </p:nvSpPr>
        <p:spPr bwMode="auto">
          <a:xfrm>
            <a:off x="7585075" y="6130949"/>
            <a:ext cx="31273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3600"/>
              <a:t>1</a:t>
            </a:r>
          </a:p>
        </p:txBody>
      </p:sp>
      <p:sp>
        <p:nvSpPr>
          <p:cNvPr id="293" name="TextBox 292"/>
          <p:cNvSpPr txBox="1">
            <a:spLocks noChangeArrowheads="1"/>
          </p:cNvSpPr>
          <p:nvPr/>
        </p:nvSpPr>
        <p:spPr bwMode="auto">
          <a:xfrm>
            <a:off x="8132763" y="6130949"/>
            <a:ext cx="3016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3600"/>
              <a:t>8</a:t>
            </a:r>
          </a:p>
        </p:txBody>
      </p:sp>
      <p:sp>
        <p:nvSpPr>
          <p:cNvPr id="294" name="Заголовок 1"/>
          <p:cNvSpPr>
            <a:spLocks noGrp="1"/>
          </p:cNvSpPr>
          <p:nvPr>
            <p:ph type="title"/>
          </p:nvPr>
        </p:nvSpPr>
        <p:spPr>
          <a:xfrm>
            <a:off x="714348" y="228584"/>
            <a:ext cx="7772400" cy="914400"/>
          </a:xfrm>
        </p:spPr>
        <p:txBody>
          <a:bodyPr>
            <a:normAutofit/>
          </a:bodyPr>
          <a:lstStyle/>
          <a:p>
            <a:r>
              <a:rPr lang="uk-UA" sz="3600" b="1" dirty="0" smtClean="0"/>
              <a:t>Склад числа. Практичні вправи</a:t>
            </a:r>
            <a:endParaRPr lang="ru-RU" sz="3600" b="1" dirty="0"/>
          </a:p>
        </p:txBody>
      </p:sp>
      <p:sp>
        <p:nvSpPr>
          <p:cNvPr id="295" name="Содержимое 20"/>
          <p:cNvSpPr txBox="1">
            <a:spLocks/>
          </p:cNvSpPr>
          <p:nvPr/>
        </p:nvSpPr>
        <p:spPr>
          <a:xfrm>
            <a:off x="-428660" y="1466452"/>
            <a:ext cx="9144000" cy="1819672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/>
          <a:p>
            <a:pPr marL="438912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Ліворуч покладіть дев'ять</a:t>
            </a:r>
            <a:r>
              <a:rPr kumimoji="0" lang="uk-UA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кружків, і пересуваючи по одному кружку зліва направо дослідіть склад числа 9.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2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50" autoRev="1" fill="remove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7" dur="250" autoRev="1" fill="remove"/>
                                        <p:tgtEl>
                                          <p:spTgt spid="1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8" dur="250" autoRev="1" fill="remove"/>
                                        <p:tgtEl>
                                          <p:spTgt spid="1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autoRev="1" fill="remove"/>
                                        <p:tgtEl>
                                          <p:spTgt spid="1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250" autoRev="1" fill="remove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2" dur="250" autoRev="1" fill="remove"/>
                                        <p:tgtEl>
                                          <p:spTgt spid="1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250" autoRev="1" fill="remove"/>
                                        <p:tgtEl>
                                          <p:spTgt spid="1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autoRev="1" fill="remove"/>
                                        <p:tgtEl>
                                          <p:spTgt spid="1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250" autoRev="1" fill="remove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7" dur="250" autoRev="1" fill="remove"/>
                                        <p:tgtEl>
                                          <p:spTgt spid="1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8" dur="250" autoRev="1" fill="remove"/>
                                        <p:tgtEl>
                                          <p:spTgt spid="1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autoRev="1" fill="remove"/>
                                        <p:tgtEl>
                                          <p:spTgt spid="1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250" autoRev="1" fill="remove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2" dur="250" autoRev="1" fill="remove"/>
                                        <p:tgtEl>
                                          <p:spTgt spid="1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3" dur="250" autoRev="1" fill="remove"/>
                                        <p:tgtEl>
                                          <p:spTgt spid="1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autoRev="1" fill="remove"/>
                                        <p:tgtEl>
                                          <p:spTgt spid="1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250" autoRev="1" fill="remove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7" dur="250" autoRev="1" fill="remove"/>
                                        <p:tgtEl>
                                          <p:spTgt spid="1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8" dur="250" autoRev="1" fill="remove"/>
                                        <p:tgtEl>
                                          <p:spTgt spid="1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autoRev="1" fill="remove"/>
                                        <p:tgtEl>
                                          <p:spTgt spid="1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250" autoRev="1" fill="remove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2" dur="250" autoRev="1" fill="remove"/>
                                        <p:tgtEl>
                                          <p:spTgt spid="1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3" dur="250" autoRev="1" fill="remove"/>
                                        <p:tgtEl>
                                          <p:spTgt spid="1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autoRev="1" fill="remove"/>
                                        <p:tgtEl>
                                          <p:spTgt spid="1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50" autoRev="1" fill="remove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7" dur="250" autoRev="1" fill="remove"/>
                                        <p:tgtEl>
                                          <p:spTgt spid="1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8" dur="250" autoRev="1" fill="remove"/>
                                        <p:tgtEl>
                                          <p:spTgt spid="1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autoRev="1" fill="remove"/>
                                        <p:tgtEl>
                                          <p:spTgt spid="1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250" autoRev="1" fill="remove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2" dur="250" autoRev="1" fill="remove"/>
                                        <p:tgtEl>
                                          <p:spTgt spid="1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3" dur="250" autoRev="1" fill="remove"/>
                                        <p:tgtEl>
                                          <p:spTgt spid="1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autoRev="1" fill="remove"/>
                                        <p:tgtEl>
                                          <p:spTgt spid="1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250" autoRev="1" fill="remove"/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7" dur="250" autoRev="1" fill="remove"/>
                                        <p:tgtEl>
                                          <p:spTgt spid="2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8" dur="250" autoRev="1" fill="remove"/>
                                        <p:tgtEl>
                                          <p:spTgt spid="2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autoRev="1" fill="remove"/>
                                        <p:tgtEl>
                                          <p:spTgt spid="2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22222E-6 L 0.3967 0.00023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1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 tmFilter="0, 0; .2, .5; .8, .5; 1, 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0" dur="250" autoRev="1" fill="hold"/>
                                        <p:tgtEl>
                                          <p:spTgt spid="1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 tmFilter="0, 0; .2, .5; .8, .5; 1, 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250" autoRev="1" fill="hold"/>
                                        <p:tgtEl>
                                          <p:spTgt spid="1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1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1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 tmFilter="0, 0; .2, .5; .8, .5; 1, 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2" dur="250" autoRev="1" fill="hold"/>
                                        <p:tgtEl>
                                          <p:spTgt spid="1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19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 tmFilter="0, 0; .2, .5; .8, .5; 1, 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8" dur="250" autoRev="1" fill="hold"/>
                                        <p:tgtEl>
                                          <p:spTgt spid="2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 tmFilter="0, 0; .2, .5; .8, .5; 1, 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250" autoRev="1" fill="hold"/>
                                        <p:tgtEl>
                                          <p:spTgt spid="1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7037E-6 L 0.3967 0.00394 " pathEditMode="relative" rAng="0" ptsTypes="AA">
                                      <p:cBhvr>
                                        <p:cTn id="167" dur="2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" y="2"/>
                                    </p:animMotion>
                                  </p:childTnLst>
                                </p:cTn>
                              </p:par>
                              <p:par>
                                <p:cTn id="168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2 -0.00208 L 0.3967 0.00394 " pathEditMode="relative" rAng="0" ptsTypes="AA">
                                      <p:cBhvr>
                                        <p:cTn id="169" dur="2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4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0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3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6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9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 tmFilter="0, 0; .2, .5; .8, .5; 1, 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2" dur="250" autoRev="1" fill="hold"/>
                                        <p:tgtEl>
                                          <p:spTgt spid="1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 tmFilter="0, 0; .2, .5; .8, .5; 1, 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5" dur="250" autoRev="1" fill="hold"/>
                                        <p:tgtEl>
                                          <p:spTgt spid="2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 tmFilter="0, 0; .2, .5; .8, .5; 1, 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8" dur="250" autoRev="1" fill="hold"/>
                                        <p:tgtEl>
                                          <p:spTgt spid="20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 tmFilter="0, 0; .2, .5; .8, .5; 1, 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1" dur="250" autoRev="1" fill="hold"/>
                                        <p:tgtEl>
                                          <p:spTgt spid="2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 tmFilter="0, 0; .2, .5; .8, .5; 1, 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4" dur="250" autoRev="1" fill="hold"/>
                                        <p:tgtEl>
                                          <p:spTgt spid="20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 tmFilter="0, 0; .2, .5; .8, .5; 1, 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7" dur="250" autoRev="1" fill="hold"/>
                                        <p:tgtEl>
                                          <p:spTgt spid="2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8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9" dur="250" autoRev="1" fill="remove"/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0" dur="250" autoRev="1" fill="remove"/>
                                        <p:tgtEl>
                                          <p:spTgt spid="2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1" dur="250" autoRev="1" fill="remove"/>
                                        <p:tgtEl>
                                          <p:spTgt spid="2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2" dur="250" autoRev="1" fill="remove"/>
                                        <p:tgtEl>
                                          <p:spTgt spid="2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7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 tmFilter="0, 0; .2, .5; .8, .5; 1, 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2" dur="250" autoRev="1" fill="hold"/>
                                        <p:tgtEl>
                                          <p:spTgt spid="20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 tmFilter="0, 0; .2, .5; .8, .5; 1, 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5" dur="250" autoRev="1" fill="hold"/>
                                        <p:tgtEl>
                                          <p:spTgt spid="1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0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81481E-6 L 0.3967 0.00138 " pathEditMode="relative" rAng="0" ptsTypes="AA">
                                      <p:cBhvr>
                                        <p:cTn id="234" dur="2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" y="1"/>
                                    </p:animMotion>
                                  </p:childTnLst>
                                </p:cTn>
                              </p:par>
                              <p:par>
                                <p:cTn id="23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81481E-6 L 0.3967 4.81481E-6 " pathEditMode="relative" rAng="0" ptsTypes="AA">
                                      <p:cBhvr>
                                        <p:cTn id="236" dur="2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" y="0"/>
                                    </p:animMotion>
                                  </p:childTnLst>
                                </p:cTn>
                              </p:par>
                              <p:par>
                                <p:cTn id="23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81481E-6 L 0.3967 0.00138 " pathEditMode="relative" rAng="0" ptsTypes="AA">
                                      <p:cBhvr>
                                        <p:cTn id="238" dur="2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2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3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4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5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7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8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9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0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2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3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4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5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7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8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9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0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2" dur="25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3" dur="25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4" dur="25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5" dur="25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7" dur="250" autoRev="1" fill="remove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8" dur="250" autoRev="1" fill="remove"/>
                                        <p:tgtEl>
                                          <p:spTgt spid="2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9" dur="250" autoRev="1" fill="remove"/>
                                        <p:tgtEl>
                                          <p:spTgt spid="2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0" dur="250" autoRev="1" fill="remove"/>
                                        <p:tgtEl>
                                          <p:spTgt spid="2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2" dur="250" autoRev="1" fill="remove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3" dur="250" autoRev="1" fill="remove"/>
                                        <p:tgtEl>
                                          <p:spTgt spid="2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4" dur="250" autoRev="1" fill="remove"/>
                                        <p:tgtEl>
                                          <p:spTgt spid="2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5" dur="250" autoRev="1" fill="remove"/>
                                        <p:tgtEl>
                                          <p:spTgt spid="2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7" dur="250" autoRev="1" fill="remove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8" dur="250" autoRev="1" fill="remove"/>
                                        <p:tgtEl>
                                          <p:spTgt spid="2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9" dur="250" autoRev="1" fill="remove"/>
                                        <p:tgtEl>
                                          <p:spTgt spid="2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0" dur="250" autoRev="1" fill="remove"/>
                                        <p:tgtEl>
                                          <p:spTgt spid="2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2" dur="250" autoRev="1" fill="remove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3" dur="250" autoRev="1" fill="remove"/>
                                        <p:tgtEl>
                                          <p:spTgt spid="2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4" dur="250" autoRev="1" fill="remove"/>
                                        <p:tgtEl>
                                          <p:spTgt spid="2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5" dur="250" autoRev="1" fill="remove"/>
                                        <p:tgtEl>
                                          <p:spTgt spid="2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7" dur="250" autoRev="1" fill="remove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8" dur="250" autoRev="1" fill="remove"/>
                                        <p:tgtEl>
                                          <p:spTgt spid="2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9" dur="250" autoRev="1" fill="remove"/>
                                        <p:tgtEl>
                                          <p:spTgt spid="2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0" dur="250" autoRev="1" fill="remove"/>
                                        <p:tgtEl>
                                          <p:spTgt spid="2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2" dur="250" autoRev="1" fill="remove"/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3" dur="250" autoRev="1" fill="remove"/>
                                        <p:tgtEl>
                                          <p:spTgt spid="2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4" dur="250" autoRev="1" fill="remove"/>
                                        <p:tgtEl>
                                          <p:spTgt spid="2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5" dur="250" autoRev="1" fill="remove"/>
                                        <p:tgtEl>
                                          <p:spTgt spid="2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0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4" dur="250" autoRev="1" fill="remove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05" dur="250" autoRev="1" fill="remove"/>
                                        <p:tgtEl>
                                          <p:spTgt spid="2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6" dur="250" autoRev="1" fill="remove"/>
                                        <p:tgtEl>
                                          <p:spTgt spid="2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7" dur="250" autoRev="1" fill="remove"/>
                                        <p:tgtEl>
                                          <p:spTgt spid="2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9" dur="250" autoRev="1" fill="remove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0" dur="250" autoRev="1" fill="remove"/>
                                        <p:tgtEl>
                                          <p:spTgt spid="2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11" dur="250" autoRev="1" fill="remove"/>
                                        <p:tgtEl>
                                          <p:spTgt spid="2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2" dur="250" autoRev="1" fill="remove"/>
                                        <p:tgtEl>
                                          <p:spTgt spid="2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4" dur="250" autoRev="1" fill="remove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5" dur="250" autoRev="1" fill="remove"/>
                                        <p:tgtEl>
                                          <p:spTgt spid="2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16" dur="250" autoRev="1" fill="remove"/>
                                        <p:tgtEl>
                                          <p:spTgt spid="2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7" dur="250" autoRev="1" fill="remove"/>
                                        <p:tgtEl>
                                          <p:spTgt spid="2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2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33333E-6 L 0.3967 -0.00023 " pathEditMode="relative" rAng="0" ptsTypes="AA">
                                      <p:cBhvr>
                                        <p:cTn id="326" dur="2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" y="0"/>
                                    </p:animMotion>
                                  </p:childTnLst>
                                </p:cTn>
                              </p:par>
                              <p:par>
                                <p:cTn id="32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33333E-6 L 0.3967 0.00416 " pathEditMode="relative" rAng="0" ptsTypes="AA">
                                      <p:cBhvr>
                                        <p:cTn id="328" dur="2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" y="2"/>
                                    </p:animMotion>
                                  </p:childTnLst>
                                </p:cTn>
                              </p:par>
                              <p:par>
                                <p:cTn id="32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33333E-6 L 0.3967 0.00092 " pathEditMode="relative" rAng="0" ptsTypes="AA">
                                      <p:cBhvr>
                                        <p:cTn id="330" dur="2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" y="0"/>
                                    </p:animMotion>
                                  </p:childTnLst>
                                </p:cTn>
                              </p:par>
                              <p:par>
                                <p:cTn id="33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33333E-6 L 0.39653 0.00092 " pathEditMode="relative" rAng="0" ptsTypes="AA">
                                      <p:cBhvr>
                                        <p:cTn id="332" dur="2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6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37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8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9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1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42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3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4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6" dur="25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47" dur="25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8" dur="25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9" dur="25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1" dur="250" autoRev="1" fill="remov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52" dur="250" autoRev="1" fill="remove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3" dur="250" autoRev="1" fill="remove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4" dur="250" autoRev="1" fill="remove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6" dur="250" autoRev="1" fill="remove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57" dur="250" autoRev="1" fill="remove"/>
                                        <p:tgtEl>
                                          <p:spTgt spid="2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8" dur="250" autoRev="1" fill="remove"/>
                                        <p:tgtEl>
                                          <p:spTgt spid="2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9" dur="250" autoRev="1" fill="remove"/>
                                        <p:tgtEl>
                                          <p:spTgt spid="2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1" dur="250" autoRev="1" fill="remove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62" dur="250" autoRev="1" fill="remove"/>
                                        <p:tgtEl>
                                          <p:spTgt spid="2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63" dur="250" autoRev="1" fill="remove"/>
                                        <p:tgtEl>
                                          <p:spTgt spid="2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4" dur="250" autoRev="1" fill="remove"/>
                                        <p:tgtEl>
                                          <p:spTgt spid="2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6" dur="250" autoRev="1" fill="remove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67" dur="250" autoRev="1" fill="remove"/>
                                        <p:tgtEl>
                                          <p:spTgt spid="2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68" dur="250" autoRev="1" fill="remove"/>
                                        <p:tgtEl>
                                          <p:spTgt spid="2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9" dur="250" autoRev="1" fill="remove"/>
                                        <p:tgtEl>
                                          <p:spTgt spid="2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1" dur="250" autoRev="1" fill="remove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2" dur="250" autoRev="1" fill="remove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73" dur="250" autoRev="1" fill="remove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4" dur="250" autoRev="1" fill="remove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6" dur="250" autoRev="1" fill="remove"/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7" dur="250" autoRev="1" fill="remove"/>
                                        <p:tgtEl>
                                          <p:spTgt spid="2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78" dur="250" autoRev="1" fill="remove"/>
                                        <p:tgtEl>
                                          <p:spTgt spid="2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9" dur="250" autoRev="1" fill="remove"/>
                                        <p:tgtEl>
                                          <p:spTgt spid="2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4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8" dur="250" autoRev="1" fill="remove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89" dur="250" autoRev="1" fill="remove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0" dur="250" autoRev="1" fill="remove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1" dur="250" autoRev="1" fill="remove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3" dur="250" autoRev="1" fill="remove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4" dur="250" autoRev="1" fill="remove"/>
                                        <p:tgtEl>
                                          <p:spTgt spid="2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5" dur="250" autoRev="1" fill="remove"/>
                                        <p:tgtEl>
                                          <p:spTgt spid="2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6" dur="250" autoRev="1" fill="remove"/>
                                        <p:tgtEl>
                                          <p:spTgt spid="2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8" dur="250" autoRev="1" fill="remove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9" dur="250" autoRev="1" fill="remove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0" dur="250" autoRev="1" fill="remove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1" dur="250" autoRev="1" fill="remove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3" dur="250" autoRev="1" fill="remove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04" dur="250" autoRev="1" fill="remove"/>
                                        <p:tgtEl>
                                          <p:spTgt spid="2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5" dur="250" autoRev="1" fill="remove"/>
                                        <p:tgtEl>
                                          <p:spTgt spid="2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6" dur="250" autoRev="1" fill="remove"/>
                                        <p:tgtEl>
                                          <p:spTgt spid="2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7" fill="hold">
                      <p:stCondLst>
                        <p:cond delay="indefinite"/>
                      </p:stCondLst>
                      <p:childTnLst>
                        <p:par>
                          <p:cTn id="408" fill="hold">
                            <p:stCondLst>
                              <p:cond delay="0"/>
                            </p:stCondLst>
                            <p:childTnLst>
                              <p:par>
                                <p:cTn id="4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1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85185E-6 L 0.3967 -0.00023 " pathEditMode="relative" rAng="0" ptsTypes="AA">
                                      <p:cBhvr>
                                        <p:cTn id="415" dur="2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" y="0"/>
                                    </p:animMotion>
                                  </p:childTnLst>
                                </p:cTn>
                              </p:par>
                              <p:par>
                                <p:cTn id="416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85185E-6 L 0.3967 0.00324 " pathEditMode="relative" rAng="0" ptsTypes="AA">
                                      <p:cBhvr>
                                        <p:cTn id="417" dur="2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" y="2"/>
                                    </p:animMotion>
                                  </p:childTnLst>
                                </p:cTn>
                              </p:par>
                              <p:par>
                                <p:cTn id="418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0.39826 -0.00023 " pathEditMode="relative" rAng="0" ptsTypes="AA">
                                      <p:cBhvr>
                                        <p:cTn id="419" dur="2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" y="0"/>
                                    </p:animMotion>
                                  </p:childTnLst>
                                </p:cTn>
                              </p:par>
                              <p:par>
                                <p:cTn id="420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85185E-6 L 0.39601 0.00139 " pathEditMode="relative" rAng="0" ptsTypes="AA">
                                      <p:cBhvr>
                                        <p:cTn id="421" dur="2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" y="1"/>
                                    </p:animMotion>
                                  </p:childTnLst>
                                </p:cTn>
                              </p:par>
                              <p:par>
                                <p:cTn id="422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22222E-6 L 0.39653 0.00417 " pathEditMode="relative" rAng="0" ptsTypes="AA">
                                      <p:cBhvr>
                                        <p:cTn id="423" dur="2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4" fill="hold">
                      <p:stCondLst>
                        <p:cond delay="indefinite"/>
                      </p:stCondLst>
                      <p:childTnLst>
                        <p:par>
                          <p:cTn id="425" fill="hold">
                            <p:stCondLst>
                              <p:cond delay="0"/>
                            </p:stCondLst>
                            <p:childTnLst>
                              <p:par>
                                <p:cTn id="42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7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8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29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0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2" dur="250" autoRev="1" fill="remov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33" dur="250" autoRev="1" fill="remove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4" dur="250" autoRev="1" fill="remove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5" dur="250" autoRev="1" fill="remove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6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7" dur="250" autoRev="1" fill="remove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38" dur="250" autoRev="1" fill="remove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9" dur="250" autoRev="1" fill="remove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0" dur="250" autoRev="1" fill="remove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2" dur="250" autoRev="1" fill="remove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43" dur="250" autoRev="1" fill="remove"/>
                                        <p:tgtEl>
                                          <p:spTgt spid="2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44" dur="250" autoRev="1" fill="remove"/>
                                        <p:tgtEl>
                                          <p:spTgt spid="2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5" dur="250" autoRev="1" fill="remove"/>
                                        <p:tgtEl>
                                          <p:spTgt spid="2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7" dur="250" autoRev="1" fill="remove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48" dur="250" autoRev="1" fill="remove"/>
                                        <p:tgtEl>
                                          <p:spTgt spid="2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49" dur="250" autoRev="1" fill="remove"/>
                                        <p:tgtEl>
                                          <p:spTgt spid="2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0" dur="250" autoRev="1" fill="remove"/>
                                        <p:tgtEl>
                                          <p:spTgt spid="2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1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2" dur="250" autoRev="1" fill="remove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53" dur="250" autoRev="1" fill="remove"/>
                                        <p:tgtEl>
                                          <p:spTgt spid="2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54" dur="250" autoRev="1" fill="remove"/>
                                        <p:tgtEl>
                                          <p:spTgt spid="2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5" dur="250" autoRev="1" fill="remove"/>
                                        <p:tgtEl>
                                          <p:spTgt spid="2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6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7" dur="250" autoRev="1" fill="remove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58" dur="250" autoRev="1" fill="remove"/>
                                        <p:tgtEl>
                                          <p:spTgt spid="2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59" dur="250" autoRev="1" fill="remove"/>
                                        <p:tgtEl>
                                          <p:spTgt spid="2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0" dur="250" autoRev="1" fill="remove"/>
                                        <p:tgtEl>
                                          <p:spTgt spid="2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1" fill="hold">
                      <p:stCondLst>
                        <p:cond delay="indefinite"/>
                      </p:stCondLst>
                      <p:childTnLst>
                        <p:par>
                          <p:cTn id="462" fill="hold">
                            <p:stCondLst>
                              <p:cond delay="0"/>
                            </p:stCondLst>
                            <p:childTnLst>
                              <p:par>
                                <p:cTn id="4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5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6" fill="hold">
                      <p:stCondLst>
                        <p:cond delay="indefinite"/>
                      </p:stCondLst>
                      <p:childTnLst>
                        <p:par>
                          <p:cTn id="467" fill="hold">
                            <p:stCondLst>
                              <p:cond delay="0"/>
                            </p:stCondLst>
                            <p:childTnLst>
                              <p:par>
                                <p:cTn id="468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9" dur="250" autoRev="1" fill="remove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70" dur="250" autoRev="1" fill="remove"/>
                                        <p:tgtEl>
                                          <p:spTgt spid="2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71" dur="250" autoRev="1" fill="remove"/>
                                        <p:tgtEl>
                                          <p:spTgt spid="2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2" dur="250" autoRev="1" fill="remove"/>
                                        <p:tgtEl>
                                          <p:spTgt spid="2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4" dur="250" autoRev="1" fill="remove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75" dur="250" autoRev="1" fill="remove"/>
                                        <p:tgtEl>
                                          <p:spTgt spid="2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76" dur="250" autoRev="1" fill="remove"/>
                                        <p:tgtEl>
                                          <p:spTgt spid="2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7" dur="250" autoRev="1" fill="remove"/>
                                        <p:tgtEl>
                                          <p:spTgt spid="2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9" dur="250" autoRev="1" fill="remove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80" dur="250" autoRev="1" fill="remove"/>
                                        <p:tgtEl>
                                          <p:spTgt spid="2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81" dur="250" autoRev="1" fill="remove"/>
                                        <p:tgtEl>
                                          <p:spTgt spid="2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2" dur="250" autoRev="1" fill="remove"/>
                                        <p:tgtEl>
                                          <p:spTgt spid="2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3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4" dur="250" autoRev="1" fill="remove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85" dur="250" autoRev="1" fill="remove"/>
                                        <p:tgtEl>
                                          <p:spTgt spid="2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86" dur="250" autoRev="1" fill="remove"/>
                                        <p:tgtEl>
                                          <p:spTgt spid="2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7" dur="250" autoRev="1" fill="remove"/>
                                        <p:tgtEl>
                                          <p:spTgt spid="2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8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9" dur="250" autoRev="1" fill="remove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90" dur="250" autoRev="1" fill="remove"/>
                                        <p:tgtEl>
                                          <p:spTgt spid="2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91" dur="250" autoRev="1" fill="remove"/>
                                        <p:tgtEl>
                                          <p:spTgt spid="2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2" dur="250" autoRev="1" fill="remove"/>
                                        <p:tgtEl>
                                          <p:spTgt spid="2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3" fill="hold">
                      <p:stCondLst>
                        <p:cond delay="indefinite"/>
                      </p:stCondLst>
                      <p:childTnLst>
                        <p:par>
                          <p:cTn id="494" fill="hold">
                            <p:stCondLst>
                              <p:cond delay="0"/>
                            </p:stCondLst>
                            <p:childTnLst>
                              <p:par>
                                <p:cTn id="4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7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8" fill="hold">
                      <p:stCondLst>
                        <p:cond delay="indefinite"/>
                      </p:stCondLst>
                      <p:childTnLst>
                        <p:par>
                          <p:cTn id="499" fill="hold">
                            <p:stCondLst>
                              <p:cond delay="0"/>
                            </p:stCondLst>
                            <p:childTnLst>
                              <p:par>
                                <p:cTn id="50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7037E-7 L 0.39514 0.00231 " pathEditMode="relative" rAng="0" ptsTypes="AA">
                                      <p:cBhvr>
                                        <p:cTn id="501" dur="2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" y="1"/>
                                    </p:animMotion>
                                  </p:childTnLst>
                                </p:cTn>
                              </p:par>
                              <p:par>
                                <p:cTn id="502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7037E-7 L 0.39879 -0.00023 " pathEditMode="relative" rAng="0" ptsTypes="AA">
                                      <p:cBhvr>
                                        <p:cTn id="503" dur="2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" y="0"/>
                                    </p:animMotion>
                                  </p:childTnLst>
                                </p:cTn>
                              </p:par>
                              <p:par>
                                <p:cTn id="504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7037E-7 L 0.3967 -0.00023 " pathEditMode="relative" rAng="0" ptsTypes="AA">
                                      <p:cBhvr>
                                        <p:cTn id="505" dur="2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" y="0"/>
                                    </p:animMotion>
                                  </p:childTnLst>
                                </p:cTn>
                              </p:par>
                              <p:par>
                                <p:cTn id="506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7037E-7 L 0.3967 -0.00023 " pathEditMode="relative" rAng="0" ptsTypes="AA">
                                      <p:cBhvr>
                                        <p:cTn id="507" dur="2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" y="0"/>
                                    </p:animMotion>
                                  </p:childTnLst>
                                </p:cTn>
                              </p:par>
                              <p:par>
                                <p:cTn id="508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07407E-6 L 0.39653 -0.00092 " pathEditMode="relative" rAng="0" ptsTypes="AA">
                                      <p:cBhvr>
                                        <p:cTn id="509" dur="2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" y="0"/>
                                    </p:animMotion>
                                  </p:childTnLst>
                                </p:cTn>
                              </p:par>
                              <p:par>
                                <p:cTn id="510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7 L 0.39653 -0.00023 " pathEditMode="relative" rAng="0" ptsTypes="AA">
                                      <p:cBhvr>
                                        <p:cTn id="511" dur="2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2" fill="hold">
                      <p:stCondLst>
                        <p:cond delay="indefinite"/>
                      </p:stCondLst>
                      <p:childTnLst>
                        <p:par>
                          <p:cTn id="513" fill="hold">
                            <p:stCondLst>
                              <p:cond delay="0"/>
                            </p:stCondLst>
                            <p:childTnLst>
                              <p:par>
                                <p:cTn id="514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5" dur="250" autoRev="1" fill="remove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16" dur="250" autoRev="1" fill="remove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17" dur="250" autoRev="1" fill="remove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8" dur="250" autoRev="1" fill="remove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9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0" dur="250" autoRev="1" fill="remove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21" dur="250" autoRev="1" fill="remove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22" dur="250" autoRev="1" fill="remove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3" dur="250" autoRev="1" fill="remove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4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5" dur="250" autoRev="1" fill="remove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26" dur="250" autoRev="1" fill="remove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27" dur="250" autoRev="1" fill="remove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8" dur="250" autoRev="1" fill="remove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9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0" dur="250" autoRev="1" fill="remove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31" dur="250" autoRev="1" fill="remove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2" dur="250" autoRev="1" fill="remove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3" dur="250" autoRev="1" fill="remove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4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5" dur="250" autoRev="1" fill="remove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36" dur="250" autoRev="1" fill="remove"/>
                                        <p:tgtEl>
                                          <p:spTgt spid="2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7" dur="250" autoRev="1" fill="remove"/>
                                        <p:tgtEl>
                                          <p:spTgt spid="2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8" dur="250" autoRev="1" fill="remove"/>
                                        <p:tgtEl>
                                          <p:spTgt spid="2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9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0" dur="250" autoRev="1" fill="remove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41" dur="250" autoRev="1" fill="remove"/>
                                        <p:tgtEl>
                                          <p:spTgt spid="2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42" dur="250" autoRev="1" fill="remove"/>
                                        <p:tgtEl>
                                          <p:spTgt spid="2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3" dur="250" autoRev="1" fill="remove"/>
                                        <p:tgtEl>
                                          <p:spTgt spid="2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4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5" dur="250" autoRev="1" fill="remove"/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46" dur="250" autoRev="1" fill="remove"/>
                                        <p:tgtEl>
                                          <p:spTgt spid="2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47" dur="250" autoRev="1" fill="remove"/>
                                        <p:tgtEl>
                                          <p:spTgt spid="2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8" dur="250" autoRev="1" fill="remove"/>
                                        <p:tgtEl>
                                          <p:spTgt spid="2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0" dur="250" autoRev="1" fill="remove"/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51" dur="250" autoRev="1" fill="remove"/>
                                        <p:tgtEl>
                                          <p:spTgt spid="2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52" dur="250" autoRev="1" fill="remove"/>
                                        <p:tgtEl>
                                          <p:spTgt spid="2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3" dur="250" autoRev="1" fill="remove"/>
                                        <p:tgtEl>
                                          <p:spTgt spid="2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4" fill="hold">
                      <p:stCondLst>
                        <p:cond delay="indefinite"/>
                      </p:stCondLst>
                      <p:childTnLst>
                        <p:par>
                          <p:cTn id="555" fill="hold">
                            <p:stCondLst>
                              <p:cond delay="0"/>
                            </p:stCondLst>
                            <p:childTnLst>
                              <p:par>
                                <p:cTn id="5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8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9" fill="hold">
                      <p:stCondLst>
                        <p:cond delay="indefinite"/>
                      </p:stCondLst>
                      <p:childTnLst>
                        <p:par>
                          <p:cTn id="560" fill="hold">
                            <p:stCondLst>
                              <p:cond delay="0"/>
                            </p:stCondLst>
                            <p:childTnLst>
                              <p:par>
                                <p:cTn id="561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2" dur="250" autoRev="1" fill="remove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63" dur="250" autoRev="1" fill="remove"/>
                                        <p:tgtEl>
                                          <p:spTgt spid="2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4" dur="250" autoRev="1" fill="remove"/>
                                        <p:tgtEl>
                                          <p:spTgt spid="2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5" dur="250" autoRev="1" fill="remove"/>
                                        <p:tgtEl>
                                          <p:spTgt spid="2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6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7" dur="250" autoRev="1" fill="remove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68" dur="250" autoRev="1" fill="remove"/>
                                        <p:tgtEl>
                                          <p:spTgt spid="2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9" dur="250" autoRev="1" fill="remove"/>
                                        <p:tgtEl>
                                          <p:spTgt spid="2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0" dur="250" autoRev="1" fill="remove"/>
                                        <p:tgtEl>
                                          <p:spTgt spid="2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1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2" dur="250" autoRev="1" fill="remove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73" dur="250" autoRev="1" fill="remove"/>
                                        <p:tgtEl>
                                          <p:spTgt spid="2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74" dur="250" autoRev="1" fill="remove"/>
                                        <p:tgtEl>
                                          <p:spTgt spid="2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5" dur="250" autoRev="1" fill="remove"/>
                                        <p:tgtEl>
                                          <p:spTgt spid="2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6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7" dur="250" autoRev="1" fill="remove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78" dur="250" autoRev="1" fill="remove"/>
                                        <p:tgtEl>
                                          <p:spTgt spid="2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79" dur="250" autoRev="1" fill="remove"/>
                                        <p:tgtEl>
                                          <p:spTgt spid="2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0" dur="250" autoRev="1" fill="remove"/>
                                        <p:tgtEl>
                                          <p:spTgt spid="2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1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2" dur="250" autoRev="1" fill="remove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83" dur="250" autoRev="1" fill="remove"/>
                                        <p:tgtEl>
                                          <p:spTgt spid="2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84" dur="250" autoRev="1" fill="remove"/>
                                        <p:tgtEl>
                                          <p:spTgt spid="2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5" dur="250" autoRev="1" fill="remove"/>
                                        <p:tgtEl>
                                          <p:spTgt spid="2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6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7" dur="250" autoRev="1" fill="remove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88" dur="250" autoRev="1" fill="remove"/>
                                        <p:tgtEl>
                                          <p:spTgt spid="2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89" dur="250" autoRev="1" fill="remove"/>
                                        <p:tgtEl>
                                          <p:spTgt spid="2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0" dur="250" autoRev="1" fill="remove"/>
                                        <p:tgtEl>
                                          <p:spTgt spid="2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1" fill="hold">
                      <p:stCondLst>
                        <p:cond delay="indefinite"/>
                      </p:stCondLst>
                      <p:childTnLst>
                        <p:par>
                          <p:cTn id="592" fill="hold">
                            <p:stCondLst>
                              <p:cond delay="0"/>
                            </p:stCondLst>
                            <p:childTnLst>
                              <p:par>
                                <p:cTn id="5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5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6" fill="hold">
                      <p:stCondLst>
                        <p:cond delay="indefinite"/>
                      </p:stCondLst>
                      <p:childTnLst>
                        <p:par>
                          <p:cTn id="597" fill="hold">
                            <p:stCondLst>
                              <p:cond delay="0"/>
                            </p:stCondLst>
                            <p:childTnLst>
                              <p:par>
                                <p:cTn id="598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48148E-6 L 0.39843 -0.00231 " pathEditMode="relative" rAng="0" ptsTypes="AA">
                                      <p:cBhvr>
                                        <p:cTn id="599" dur="2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" y="-1"/>
                                    </p:animMotion>
                                  </p:childTnLst>
                                </p:cTn>
                              </p:par>
                              <p:par>
                                <p:cTn id="600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48148E-6 L 0.3967 -0.00231 " pathEditMode="relative" rAng="0" ptsTypes="AA">
                                      <p:cBhvr>
                                        <p:cTn id="601" dur="2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" y="-1"/>
                                    </p:animMotion>
                                  </p:childTnLst>
                                </p:cTn>
                              </p:par>
                              <p:par>
                                <p:cTn id="602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48148E-6 L 0.3967 -0.00231 " pathEditMode="relative" rAng="0" ptsTypes="AA">
                                      <p:cBhvr>
                                        <p:cTn id="603" dur="2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" y="-1"/>
                                    </p:animMotion>
                                  </p:childTnLst>
                                </p:cTn>
                              </p:par>
                              <p:par>
                                <p:cTn id="604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48148E-6 L 0.39653 -0.00231 " pathEditMode="relative" rAng="0" ptsTypes="AA">
                                      <p:cBhvr>
                                        <p:cTn id="605" dur="2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" y="-1"/>
                                    </p:animMotion>
                                  </p:childTnLst>
                                </p:cTn>
                              </p:par>
                              <p:par>
                                <p:cTn id="606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07407E-6 L 0.39653 -0.00301 " pathEditMode="relative" rAng="0" ptsTypes="AA">
                                      <p:cBhvr>
                                        <p:cTn id="607" dur="2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" y="-2"/>
                                    </p:animMotion>
                                  </p:childTnLst>
                                </p:cTn>
                              </p:par>
                              <p:par>
                                <p:cTn id="608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48148E-6 L 0.39653 -0.00208 " pathEditMode="relative" rAng="0" ptsTypes="AA">
                                      <p:cBhvr>
                                        <p:cTn id="609" dur="2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" y="-1"/>
                                    </p:animMotion>
                                  </p:childTnLst>
                                </p:cTn>
                              </p:par>
                              <p:par>
                                <p:cTn id="610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48148E-6 L 0.39652 -0.00208 " pathEditMode="relative" rAng="0" ptsTypes="AA">
                                      <p:cBhvr>
                                        <p:cTn id="611" dur="2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2" fill="hold">
                      <p:stCondLst>
                        <p:cond delay="indefinite"/>
                      </p:stCondLst>
                      <p:childTnLst>
                        <p:par>
                          <p:cTn id="613" fill="hold">
                            <p:stCondLst>
                              <p:cond delay="0"/>
                            </p:stCondLst>
                            <p:childTnLst>
                              <p:par>
                                <p:cTn id="61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5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6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8" dur="500" tmFilter="0, 0; .2, .5; .8, .5; 1, 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9" dur="250" autoRev="1" fill="hold"/>
                                        <p:tgtEl>
                                          <p:spTgt spid="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1" dur="500" tmFilter="0, 0; .2, .5; .8, .5; 1, 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2" dur="250" autoRev="1" fill="hold"/>
                                        <p:tgtEl>
                                          <p:spTgt spid="2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4" dur="500" tmFilter="0, 0; .2, .5; .8, .5; 1, 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5" dur="250" autoRev="1" fill="hold"/>
                                        <p:tgtEl>
                                          <p:spTgt spid="2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6" fill="hold">
                      <p:stCondLst>
                        <p:cond delay="indefinite"/>
                      </p:stCondLst>
                      <p:childTnLst>
                        <p:par>
                          <p:cTn id="627" fill="hold">
                            <p:stCondLst>
                              <p:cond delay="0"/>
                            </p:stCondLst>
                            <p:childTnLst>
                              <p:par>
                                <p:cTn id="6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0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1" fill="hold">
                      <p:stCondLst>
                        <p:cond delay="indefinite"/>
                      </p:stCondLst>
                      <p:childTnLst>
                        <p:par>
                          <p:cTn id="632" fill="hold">
                            <p:stCondLst>
                              <p:cond delay="0"/>
                            </p:stCondLst>
                            <p:childTnLst>
                              <p:par>
                                <p:cTn id="633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4" dur="250" autoRev="1" fill="remove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35" dur="250" autoRev="1" fill="remove"/>
                                        <p:tgtEl>
                                          <p:spTgt spid="2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36" dur="250" autoRev="1" fill="remove"/>
                                        <p:tgtEl>
                                          <p:spTgt spid="2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7" dur="250" autoRev="1" fill="remove"/>
                                        <p:tgtEl>
                                          <p:spTgt spid="2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8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9" dur="250" autoRev="1" fill="remove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40" dur="250" autoRev="1" fill="remove"/>
                                        <p:tgtEl>
                                          <p:spTgt spid="2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41" dur="250" autoRev="1" fill="remove"/>
                                        <p:tgtEl>
                                          <p:spTgt spid="2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2" dur="250" autoRev="1" fill="remove"/>
                                        <p:tgtEl>
                                          <p:spTgt spid="2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3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4" dur="250" autoRev="1" fill="remove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45" dur="250" autoRev="1" fill="remove"/>
                                        <p:tgtEl>
                                          <p:spTgt spid="2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46" dur="250" autoRev="1" fill="remove"/>
                                        <p:tgtEl>
                                          <p:spTgt spid="2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7" dur="250" autoRev="1" fill="remove"/>
                                        <p:tgtEl>
                                          <p:spTgt spid="2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8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9" dur="250" autoRev="1" fill="remove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50" dur="250" autoRev="1" fill="remove"/>
                                        <p:tgtEl>
                                          <p:spTgt spid="2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51" dur="250" autoRev="1" fill="remove"/>
                                        <p:tgtEl>
                                          <p:spTgt spid="2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2" dur="250" autoRev="1" fill="remove"/>
                                        <p:tgtEl>
                                          <p:spTgt spid="2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3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4" dur="250" autoRev="1" fill="remove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55" dur="250" autoRev="1" fill="remove"/>
                                        <p:tgtEl>
                                          <p:spTgt spid="2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56" dur="250" autoRev="1" fill="remove"/>
                                        <p:tgtEl>
                                          <p:spTgt spid="2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7" dur="250" autoRev="1" fill="remove"/>
                                        <p:tgtEl>
                                          <p:spTgt spid="2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8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9" dur="250" autoRev="1" fill="remove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60" dur="250" autoRev="1" fill="remove"/>
                                        <p:tgtEl>
                                          <p:spTgt spid="2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1" dur="250" autoRev="1" fill="remove"/>
                                        <p:tgtEl>
                                          <p:spTgt spid="2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2" dur="250" autoRev="1" fill="remove"/>
                                        <p:tgtEl>
                                          <p:spTgt spid="2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3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4" dur="250" autoRev="1" fill="remove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65" dur="250" autoRev="1" fill="remove"/>
                                        <p:tgtEl>
                                          <p:spTgt spid="2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6" dur="250" autoRev="1" fill="remove"/>
                                        <p:tgtEl>
                                          <p:spTgt spid="2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7" dur="250" autoRev="1" fill="remove"/>
                                        <p:tgtEl>
                                          <p:spTgt spid="2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8" fill="hold">
                      <p:stCondLst>
                        <p:cond delay="indefinite"/>
                      </p:stCondLst>
                      <p:childTnLst>
                        <p:par>
                          <p:cTn id="669" fill="hold">
                            <p:stCondLst>
                              <p:cond delay="0"/>
                            </p:stCondLst>
                            <p:childTnLst>
                              <p:par>
                                <p:cTn id="6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2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3" fill="hold">
                      <p:stCondLst>
                        <p:cond delay="indefinite"/>
                      </p:stCondLst>
                      <p:childTnLst>
                        <p:par>
                          <p:cTn id="674" fill="hold">
                            <p:stCondLst>
                              <p:cond delay="0"/>
                            </p:stCondLst>
                            <p:childTnLst>
                              <p:par>
                                <p:cTn id="67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7037E-6 L 0.39653 0.0007 " pathEditMode="relative" rAng="0" ptsTypes="AA">
                                      <p:cBhvr>
                                        <p:cTn id="676" dur="2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" y="0"/>
                                    </p:animMotion>
                                  </p:childTnLst>
                                </p:cTn>
                              </p:par>
                              <p:par>
                                <p:cTn id="67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7037E-6 L 0.3967 0.0007 " pathEditMode="relative" rAng="0" ptsTypes="AA">
                                      <p:cBhvr>
                                        <p:cTn id="678" dur="2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" y="0"/>
                                    </p:animMotion>
                                  </p:childTnLst>
                                </p:cTn>
                              </p:par>
                              <p:par>
                                <p:cTn id="67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7037E-6 L 0.3967 0.00232 " pathEditMode="relative" rAng="0" ptsTypes="AA">
                                      <p:cBhvr>
                                        <p:cTn id="680" dur="2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" y="1"/>
                                    </p:animMotion>
                                  </p:childTnLst>
                                </p:cTn>
                              </p:par>
                              <p:par>
                                <p:cTn id="68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7037E-6 L 0.39653 0.0007 " pathEditMode="relative" rAng="0" ptsTypes="AA">
                                      <p:cBhvr>
                                        <p:cTn id="682" dur="2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" y="0"/>
                                    </p:animMotion>
                                  </p:childTnLst>
                                </p:cTn>
                              </p:par>
                              <p:par>
                                <p:cTn id="68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85185E-6 L 0.39549 1.85185E-6 " pathEditMode="relative" rAng="0" ptsTypes="AA">
                                      <p:cBhvr>
                                        <p:cTn id="684" dur="2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" y="0"/>
                                    </p:animMotion>
                                  </p:childTnLst>
                                </p:cTn>
                              </p:par>
                              <p:par>
                                <p:cTn id="68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44444E-6 L 0.39809 0.00138 " pathEditMode="relative" rAng="0" ptsTypes="AA">
                                      <p:cBhvr>
                                        <p:cTn id="686" dur="2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" y="1"/>
                                    </p:animMotion>
                                  </p:childTnLst>
                                </p:cTn>
                              </p:par>
                              <p:par>
                                <p:cTn id="68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6 L 0.39652 0.00232 " pathEditMode="relative" rAng="0" ptsTypes="AA">
                                      <p:cBhvr>
                                        <p:cTn id="688" dur="2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" y="1"/>
                                    </p:animMotion>
                                  </p:childTnLst>
                                </p:cTn>
                              </p:par>
                              <p:par>
                                <p:cTn id="68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7037E-6 L 0.3967 0.00324 " pathEditMode="relative" rAng="0" ptsTypes="AA">
                                      <p:cBhvr>
                                        <p:cTn id="690" dur="2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1" fill="hold">
                      <p:stCondLst>
                        <p:cond delay="indefinite"/>
                      </p:stCondLst>
                      <p:childTnLst>
                        <p:par>
                          <p:cTn id="692" fill="hold">
                            <p:stCondLst>
                              <p:cond delay="0"/>
                            </p:stCondLst>
                            <p:childTnLst>
                              <p:par>
                                <p:cTn id="69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4" dur="500" tmFilter="0, 0; .2, .5; .8, .5; 1, 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5" dur="250" autoRev="1" fill="hold"/>
                                        <p:tgtEl>
                                          <p:spTgt spid="2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6" fill="hold">
                      <p:stCondLst>
                        <p:cond delay="indefinite"/>
                      </p:stCondLst>
                      <p:childTnLst>
                        <p:par>
                          <p:cTn id="697" fill="hold">
                            <p:stCondLst>
                              <p:cond delay="0"/>
                            </p:stCondLst>
                            <p:childTnLst>
                              <p:par>
                                <p:cTn id="6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0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1" fill="hold">
                      <p:stCondLst>
                        <p:cond delay="indefinite"/>
                      </p:stCondLst>
                      <p:childTnLst>
                        <p:par>
                          <p:cTn id="702" fill="hold">
                            <p:stCondLst>
                              <p:cond delay="0"/>
                            </p:stCondLst>
                            <p:childTnLst>
                              <p:par>
                                <p:cTn id="703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4" dur="250" autoRev="1" fill="remove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05" dur="250" autoRev="1" fill="remove"/>
                                        <p:tgtEl>
                                          <p:spTgt spid="2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06" dur="250" autoRev="1" fill="remove"/>
                                        <p:tgtEl>
                                          <p:spTgt spid="2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7" dur="250" autoRev="1" fill="remove"/>
                                        <p:tgtEl>
                                          <p:spTgt spid="2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8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9" dur="250" autoRev="1" fill="remove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10" dur="250" autoRev="1" fill="remove"/>
                                        <p:tgtEl>
                                          <p:spTgt spid="2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11" dur="250" autoRev="1" fill="remove"/>
                                        <p:tgtEl>
                                          <p:spTgt spid="2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2" dur="250" autoRev="1" fill="remove"/>
                                        <p:tgtEl>
                                          <p:spTgt spid="2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3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4" dur="250" autoRev="1" fill="remove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15" dur="250" autoRev="1" fill="remove"/>
                                        <p:tgtEl>
                                          <p:spTgt spid="2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16" dur="250" autoRev="1" fill="remove"/>
                                        <p:tgtEl>
                                          <p:spTgt spid="2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7" dur="250" autoRev="1" fill="remove"/>
                                        <p:tgtEl>
                                          <p:spTgt spid="2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8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9" dur="250" autoRev="1" fill="remove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20" dur="250" autoRev="1" fill="remove"/>
                                        <p:tgtEl>
                                          <p:spTgt spid="2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21" dur="250" autoRev="1" fill="remove"/>
                                        <p:tgtEl>
                                          <p:spTgt spid="2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2" dur="250" autoRev="1" fill="remove"/>
                                        <p:tgtEl>
                                          <p:spTgt spid="2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3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4" dur="250" autoRev="1" fill="remove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25" dur="250" autoRev="1" fill="remove"/>
                                        <p:tgtEl>
                                          <p:spTgt spid="2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26" dur="250" autoRev="1" fill="remove"/>
                                        <p:tgtEl>
                                          <p:spTgt spid="2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7" dur="250" autoRev="1" fill="remove"/>
                                        <p:tgtEl>
                                          <p:spTgt spid="2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8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9" dur="250" autoRev="1" fill="remove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30" dur="250" autoRev="1" fill="remove"/>
                                        <p:tgtEl>
                                          <p:spTgt spid="2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31" dur="250" autoRev="1" fill="remove"/>
                                        <p:tgtEl>
                                          <p:spTgt spid="2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2" dur="250" autoRev="1" fill="remove"/>
                                        <p:tgtEl>
                                          <p:spTgt spid="2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3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4" dur="250" autoRev="1" fill="remove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35" dur="250" autoRev="1" fill="remove"/>
                                        <p:tgtEl>
                                          <p:spTgt spid="2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36" dur="250" autoRev="1" fill="remove"/>
                                        <p:tgtEl>
                                          <p:spTgt spid="2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7" dur="250" autoRev="1" fill="remove"/>
                                        <p:tgtEl>
                                          <p:spTgt spid="2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8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9" dur="250" autoRev="1" fill="remove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40" dur="250" autoRev="1" fill="remove"/>
                                        <p:tgtEl>
                                          <p:spTgt spid="2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41" dur="250" autoRev="1" fill="remove"/>
                                        <p:tgtEl>
                                          <p:spTgt spid="2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2" dur="250" autoRev="1" fill="remove"/>
                                        <p:tgtEl>
                                          <p:spTgt spid="2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3" fill="hold">
                      <p:stCondLst>
                        <p:cond delay="indefinite"/>
                      </p:stCondLst>
                      <p:childTnLst>
                        <p:par>
                          <p:cTn id="744" fill="hold">
                            <p:stCondLst>
                              <p:cond delay="0"/>
                            </p:stCondLst>
                            <p:childTnLst>
                              <p:par>
                                <p:cTn id="7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7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41" grpId="0" animBg="1"/>
      <p:bldP spid="42" grpId="0" animBg="1"/>
      <p:bldP spid="43" grpId="0" animBg="1"/>
      <p:bldP spid="44" grpId="0" animBg="1"/>
      <p:bldP spid="50" grpId="0" animBg="1"/>
      <p:bldP spid="51" grpId="0" animBg="1"/>
      <p:bldP spid="52" grpId="0" animBg="1"/>
      <p:bldP spid="59" grpId="0" animBg="1"/>
      <p:bldP spid="60" grpId="0" animBg="1"/>
      <p:bldP spid="68" grpId="0" animBg="1"/>
      <p:bldP spid="75" grpId="0" animBg="1"/>
      <p:bldP spid="76" grpId="0" animBg="1"/>
      <p:bldP spid="84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7" grpId="1" animBg="1"/>
      <p:bldP spid="198" grpId="0" animBg="1"/>
      <p:bldP spid="198" grpId="1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5" grpId="1" animBg="1"/>
      <p:bldP spid="206" grpId="0" animBg="1"/>
      <p:bldP spid="206" grpId="1" animBg="1"/>
      <p:bldP spid="207" grpId="0" animBg="1"/>
      <p:bldP spid="207" grpId="1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3" grpId="1" animBg="1"/>
      <p:bldP spid="214" grpId="0" animBg="1"/>
      <p:bldP spid="214" grpId="1" animBg="1"/>
      <p:bldP spid="215" grpId="0" animBg="1"/>
      <p:bldP spid="215" grpId="1" animBg="1"/>
      <p:bldP spid="216" grpId="0" animBg="1"/>
      <p:bldP spid="216" grpId="1" animBg="1"/>
      <p:bldP spid="217" grpId="0" animBg="1"/>
      <p:bldP spid="218" grpId="0" animBg="1"/>
      <p:bldP spid="219" grpId="0" animBg="1"/>
      <p:bldP spid="220" grpId="0" animBg="1"/>
      <p:bldP spid="221" grpId="0" animBg="1"/>
      <p:bldP spid="221" grpId="1" animBg="1"/>
      <p:bldP spid="222" grpId="0" animBg="1"/>
      <p:bldP spid="222" grpId="1" animBg="1"/>
      <p:bldP spid="223" grpId="0" animBg="1"/>
      <p:bldP spid="223" grpId="1" animBg="1"/>
      <p:bldP spid="224" grpId="0" animBg="1"/>
      <p:bldP spid="224" grpId="1" animBg="1"/>
      <p:bldP spid="225" grpId="0" animBg="1"/>
      <p:bldP spid="225" grpId="1" animBg="1"/>
      <p:bldP spid="226" grpId="0" animBg="1"/>
      <p:bldP spid="227" grpId="0" animBg="1"/>
      <p:bldP spid="228" grpId="0" animBg="1"/>
      <p:bldP spid="229" grpId="0" animBg="1"/>
      <p:bldP spid="229" grpId="1" animBg="1"/>
      <p:bldP spid="230" grpId="0" animBg="1"/>
      <p:bldP spid="230" grpId="1" animBg="1"/>
      <p:bldP spid="231" grpId="0" animBg="1"/>
      <p:bldP spid="231" grpId="1" animBg="1"/>
      <p:bldP spid="232" grpId="0" animBg="1"/>
      <p:bldP spid="232" grpId="1" animBg="1"/>
      <p:bldP spid="233" grpId="0" animBg="1"/>
      <p:bldP spid="233" grpId="1" animBg="1"/>
      <p:bldP spid="234" grpId="0" animBg="1"/>
      <p:bldP spid="234" grpId="1" animBg="1"/>
      <p:bldP spid="235" grpId="0" animBg="1"/>
      <p:bldP spid="236" grpId="0" animBg="1"/>
      <p:bldP spid="237" grpId="0" animBg="1"/>
      <p:bldP spid="237" grpId="1" animBg="1"/>
      <p:bldP spid="238" grpId="0" animBg="1"/>
      <p:bldP spid="238" grpId="1" animBg="1"/>
      <p:bldP spid="239" grpId="0" animBg="1"/>
      <p:bldP spid="239" grpId="1" animBg="1"/>
      <p:bldP spid="240" grpId="0" animBg="1"/>
      <p:bldP spid="240" grpId="1" animBg="1"/>
      <p:bldP spid="241" grpId="0" animBg="1"/>
      <p:bldP spid="241" grpId="1" animBg="1"/>
      <p:bldP spid="242" grpId="0" animBg="1"/>
      <p:bldP spid="242" grpId="1" animBg="1"/>
      <p:bldP spid="243" grpId="0" animBg="1"/>
      <p:bldP spid="243" grpId="1" animBg="1"/>
      <p:bldP spid="244" grpId="0" animBg="1"/>
      <p:bldP spid="245" grpId="0" animBg="1"/>
      <p:bldP spid="245" grpId="1" animBg="1"/>
      <p:bldP spid="246" grpId="0" animBg="1"/>
      <p:bldP spid="246" grpId="1" animBg="1"/>
      <p:bldP spid="247" grpId="0" animBg="1"/>
      <p:bldP spid="247" grpId="1" animBg="1"/>
      <p:bldP spid="248" grpId="0" animBg="1"/>
      <p:bldP spid="248" grpId="1" animBg="1"/>
      <p:bldP spid="249" grpId="0" animBg="1"/>
      <p:bldP spid="249" grpId="1" animBg="1"/>
      <p:bldP spid="250" grpId="0" animBg="1"/>
      <p:bldP spid="250" grpId="1" animBg="1"/>
      <p:bldP spid="251" grpId="0" animBg="1"/>
      <p:bldP spid="251" grpId="1" animBg="1"/>
      <p:bldP spid="252" grpId="0" animBg="1"/>
      <p:bldP spid="252" grpId="1" animBg="1"/>
      <p:bldP spid="253" grpId="0" animBg="1"/>
      <p:bldP spid="253" grpId="1" animBg="1"/>
      <p:bldP spid="255" grpId="0" animBg="1"/>
      <p:bldP spid="256" grpId="0"/>
      <p:bldP spid="257" grpId="0"/>
      <p:bldP spid="258" grpId="0"/>
      <p:bldP spid="259" grpId="0"/>
      <p:bldP spid="260" grpId="0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80" grpId="0"/>
      <p:bldP spid="281" grpId="0"/>
      <p:bldP spid="282" grpId="0"/>
      <p:bldP spid="283" grpId="0"/>
      <p:bldP spid="284" grpId="0"/>
      <p:bldP spid="285" grpId="0"/>
      <p:bldP spid="286" grpId="0" animBg="1"/>
      <p:bldP spid="287" grpId="0" animBg="1"/>
      <p:bldP spid="288" grpId="0"/>
      <p:bldP spid="289" grpId="0"/>
      <p:bldP spid="290" grpId="0"/>
      <p:bldP spid="291" grpId="0"/>
      <p:bldP spid="292" grpId="0"/>
      <p:bldP spid="29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Склад числа</a:t>
            </a:r>
            <a:endParaRPr lang="ru-RU" sz="36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772816"/>
            <a:ext cx="7246588" cy="3500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060848"/>
            <a:ext cx="7423244" cy="2571744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28584"/>
            <a:ext cx="7772400" cy="914400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 smtClean="0"/>
              <a:t>Склад числа</a:t>
            </a:r>
            <a:endParaRPr lang="ru-RU" sz="3600" b="1" dirty="0"/>
          </a:p>
        </p:txBody>
      </p:sp>
      <p:sp>
        <p:nvSpPr>
          <p:cNvPr id="5" name="Овал 4"/>
          <p:cNvSpPr/>
          <p:nvPr/>
        </p:nvSpPr>
        <p:spPr>
          <a:xfrm>
            <a:off x="748159" y="2918104"/>
            <a:ext cx="214314" cy="214314"/>
          </a:xfrm>
          <a:prstGeom prst="ellipse">
            <a:avLst/>
          </a:prstGeom>
          <a:solidFill>
            <a:srgbClr val="92D050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962473" y="3203856"/>
            <a:ext cx="214314" cy="214314"/>
          </a:xfrm>
          <a:prstGeom prst="ellipse">
            <a:avLst/>
          </a:prstGeom>
          <a:solidFill>
            <a:srgbClr val="92D050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248225" y="2918104"/>
            <a:ext cx="214314" cy="214314"/>
          </a:xfrm>
          <a:prstGeom prst="ellipse">
            <a:avLst/>
          </a:prstGeom>
          <a:solidFill>
            <a:srgbClr val="92D050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533977" y="2918104"/>
            <a:ext cx="214314" cy="214314"/>
          </a:xfrm>
          <a:prstGeom prst="ellipse">
            <a:avLst/>
          </a:prstGeom>
          <a:solidFill>
            <a:srgbClr val="92D050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962473" y="2918104"/>
            <a:ext cx="214314" cy="214314"/>
          </a:xfrm>
          <a:prstGeom prst="ellipse">
            <a:avLst/>
          </a:prstGeom>
          <a:solidFill>
            <a:srgbClr val="92D050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248225" y="3203856"/>
            <a:ext cx="214314" cy="214314"/>
          </a:xfrm>
          <a:prstGeom prst="ellipse">
            <a:avLst/>
          </a:prstGeom>
          <a:solidFill>
            <a:srgbClr val="92D050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533977" y="3203856"/>
            <a:ext cx="214314" cy="214314"/>
          </a:xfrm>
          <a:prstGeom prst="ellipse">
            <a:avLst/>
          </a:prstGeom>
          <a:solidFill>
            <a:srgbClr val="92D050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891167" y="3489608"/>
            <a:ext cx="214314" cy="214314"/>
          </a:xfrm>
          <a:prstGeom prst="ellipse">
            <a:avLst/>
          </a:prstGeom>
          <a:solidFill>
            <a:srgbClr val="92D050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891167" y="3203856"/>
            <a:ext cx="214314" cy="214314"/>
          </a:xfrm>
          <a:prstGeom prst="ellipse">
            <a:avLst/>
          </a:prstGeom>
          <a:solidFill>
            <a:srgbClr val="92D050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248225" y="3489608"/>
            <a:ext cx="214314" cy="214314"/>
          </a:xfrm>
          <a:prstGeom prst="ellipse">
            <a:avLst/>
          </a:prstGeom>
          <a:solidFill>
            <a:srgbClr val="92D050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1533977" y="3489608"/>
            <a:ext cx="214314" cy="214314"/>
          </a:xfrm>
          <a:prstGeom prst="ellipse">
            <a:avLst/>
          </a:prstGeom>
          <a:solidFill>
            <a:srgbClr val="92D050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2176919" y="3489608"/>
            <a:ext cx="214314" cy="214314"/>
          </a:xfrm>
          <a:prstGeom prst="ellipse">
            <a:avLst/>
          </a:prstGeom>
          <a:solidFill>
            <a:srgbClr val="92D050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1533977" y="3703922"/>
            <a:ext cx="214314" cy="214314"/>
          </a:xfrm>
          <a:prstGeom prst="ellipse">
            <a:avLst/>
          </a:prstGeom>
          <a:solidFill>
            <a:srgbClr val="92D050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1891167" y="3703922"/>
            <a:ext cx="214314" cy="214314"/>
          </a:xfrm>
          <a:prstGeom prst="ellipse">
            <a:avLst/>
          </a:prstGeom>
          <a:solidFill>
            <a:srgbClr val="92D050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2176919" y="3703922"/>
            <a:ext cx="214314" cy="214314"/>
          </a:xfrm>
          <a:prstGeom prst="ellipse">
            <a:avLst/>
          </a:prstGeom>
          <a:solidFill>
            <a:srgbClr val="92D050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2462671" y="3703922"/>
            <a:ext cx="214314" cy="214314"/>
          </a:xfrm>
          <a:prstGeom prst="ellipse">
            <a:avLst/>
          </a:prstGeom>
          <a:solidFill>
            <a:srgbClr val="92D050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1891167" y="3989674"/>
            <a:ext cx="214314" cy="214314"/>
          </a:xfrm>
          <a:prstGeom prst="ellipse">
            <a:avLst/>
          </a:prstGeom>
          <a:solidFill>
            <a:srgbClr val="92D050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2176919" y="3989674"/>
            <a:ext cx="214314" cy="214314"/>
          </a:xfrm>
          <a:prstGeom prst="ellipse">
            <a:avLst/>
          </a:prstGeom>
          <a:solidFill>
            <a:srgbClr val="92D050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2462671" y="3989674"/>
            <a:ext cx="214314" cy="214314"/>
          </a:xfrm>
          <a:prstGeom prst="ellipse">
            <a:avLst/>
          </a:prstGeom>
          <a:solidFill>
            <a:srgbClr val="92D050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2748423" y="3989674"/>
            <a:ext cx="214314" cy="214314"/>
          </a:xfrm>
          <a:prstGeom prst="ellipse">
            <a:avLst/>
          </a:prstGeom>
          <a:solidFill>
            <a:srgbClr val="92D050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34241" y="327529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ru-RU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3534241" y="356104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</a:t>
            </a:r>
            <a:endParaRPr lang="ru-RU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3177051" y="356104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</a:t>
            </a:r>
            <a:endParaRPr lang="ru-RU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3177051" y="384679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ru-RU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3534241" y="384679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</a:t>
            </a:r>
            <a:endParaRPr lang="ru-RU" b="1" dirty="0"/>
          </a:p>
        </p:txBody>
      </p:sp>
      <p:sp>
        <p:nvSpPr>
          <p:cNvPr id="32" name="Овал 31"/>
          <p:cNvSpPr/>
          <p:nvPr/>
        </p:nvSpPr>
        <p:spPr>
          <a:xfrm>
            <a:off x="4534373" y="2918104"/>
            <a:ext cx="214314" cy="214314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4820125" y="2918104"/>
            <a:ext cx="214314" cy="214314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5034439" y="2918104"/>
            <a:ext cx="214314" cy="214314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5320191" y="2918104"/>
            <a:ext cx="214314" cy="214314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5534505" y="2918104"/>
            <a:ext cx="214314" cy="214314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5320191" y="3489608"/>
            <a:ext cx="214314" cy="214314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6106009" y="3489608"/>
            <a:ext cx="214314" cy="214314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5534505" y="3203856"/>
            <a:ext cx="214314" cy="214314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4820125" y="3203856"/>
            <a:ext cx="214314" cy="214314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5034439" y="3203856"/>
            <a:ext cx="214314" cy="214314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5034439" y="3489608"/>
            <a:ext cx="214314" cy="214314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5320191" y="3203856"/>
            <a:ext cx="214314" cy="214314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5820257" y="3203856"/>
            <a:ext cx="214314" cy="214314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5820257" y="3489608"/>
            <a:ext cx="214314" cy="214314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5534505" y="3703922"/>
            <a:ext cx="214314" cy="214314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5820257" y="3703922"/>
            <a:ext cx="214314" cy="214314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0" name="Овал 49"/>
          <p:cNvSpPr/>
          <p:nvPr/>
        </p:nvSpPr>
        <p:spPr>
          <a:xfrm>
            <a:off x="5534505" y="3489608"/>
            <a:ext cx="214314" cy="214314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5320191" y="3703922"/>
            <a:ext cx="214314" cy="214314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6320323" y="3703922"/>
            <a:ext cx="214314" cy="214314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3" name="Овал 52"/>
          <p:cNvSpPr/>
          <p:nvPr/>
        </p:nvSpPr>
        <p:spPr>
          <a:xfrm>
            <a:off x="6106009" y="3703922"/>
            <a:ext cx="214314" cy="214314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5820257" y="3989674"/>
            <a:ext cx="214314" cy="214314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5" name="Овал 54"/>
          <p:cNvSpPr/>
          <p:nvPr/>
        </p:nvSpPr>
        <p:spPr>
          <a:xfrm>
            <a:off x="5534505" y="3989674"/>
            <a:ext cx="214314" cy="214314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6" name="Овал 55"/>
          <p:cNvSpPr/>
          <p:nvPr/>
        </p:nvSpPr>
        <p:spPr>
          <a:xfrm>
            <a:off x="5820257" y="4275426"/>
            <a:ext cx="214314" cy="214314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7" name="Овал 56"/>
          <p:cNvSpPr/>
          <p:nvPr/>
        </p:nvSpPr>
        <p:spPr>
          <a:xfrm>
            <a:off x="6606075" y="3989674"/>
            <a:ext cx="214314" cy="214314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8" name="Овал 57"/>
          <p:cNvSpPr/>
          <p:nvPr/>
        </p:nvSpPr>
        <p:spPr>
          <a:xfrm>
            <a:off x="6320323" y="3989674"/>
            <a:ext cx="214314" cy="214314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9" name="Овал 58"/>
          <p:cNvSpPr/>
          <p:nvPr/>
        </p:nvSpPr>
        <p:spPr>
          <a:xfrm>
            <a:off x="6106009" y="4275426"/>
            <a:ext cx="214314" cy="214314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0" name="Овал 59"/>
          <p:cNvSpPr/>
          <p:nvPr/>
        </p:nvSpPr>
        <p:spPr>
          <a:xfrm>
            <a:off x="6106009" y="3989674"/>
            <a:ext cx="214314" cy="214314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1" name="Овал 60"/>
          <p:cNvSpPr/>
          <p:nvPr/>
        </p:nvSpPr>
        <p:spPr>
          <a:xfrm>
            <a:off x="6606075" y="4275426"/>
            <a:ext cx="214314" cy="214314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6820389" y="4275426"/>
            <a:ext cx="214314" cy="214314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3" name="Овал 62"/>
          <p:cNvSpPr/>
          <p:nvPr/>
        </p:nvSpPr>
        <p:spPr>
          <a:xfrm>
            <a:off x="6320323" y="4275426"/>
            <a:ext cx="214314" cy="214314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534769" y="327529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ru-RU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7249017" y="391823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</a:t>
            </a:r>
            <a:endParaRPr lang="ru-RU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7534769" y="356104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</a:t>
            </a:r>
            <a:endParaRPr lang="ru-RU" b="1" dirty="0"/>
          </a:p>
        </p:txBody>
      </p:sp>
      <p:sp>
        <p:nvSpPr>
          <p:cNvPr id="68" name="TextBox 67"/>
          <p:cNvSpPr txBox="1"/>
          <p:nvPr/>
        </p:nvSpPr>
        <p:spPr>
          <a:xfrm>
            <a:off x="7249017" y="356104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</a:t>
            </a:r>
            <a:endParaRPr lang="ru-RU" b="1" dirty="0"/>
          </a:p>
        </p:txBody>
      </p:sp>
      <p:sp>
        <p:nvSpPr>
          <p:cNvPr id="69" name="TextBox 68"/>
          <p:cNvSpPr txBox="1"/>
          <p:nvPr/>
        </p:nvSpPr>
        <p:spPr>
          <a:xfrm>
            <a:off x="7534769" y="391823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</a:t>
            </a:r>
            <a:endParaRPr lang="ru-RU" b="1" dirty="0"/>
          </a:p>
        </p:txBody>
      </p:sp>
      <p:sp>
        <p:nvSpPr>
          <p:cNvPr id="70" name="TextBox 69"/>
          <p:cNvSpPr txBox="1"/>
          <p:nvPr/>
        </p:nvSpPr>
        <p:spPr>
          <a:xfrm>
            <a:off x="7534769" y="413255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4</a:t>
            </a:r>
            <a:endParaRPr lang="ru-RU" b="1" dirty="0"/>
          </a:p>
        </p:txBody>
      </p:sp>
      <p:sp>
        <p:nvSpPr>
          <p:cNvPr id="71" name="TextBox 70"/>
          <p:cNvSpPr txBox="1"/>
          <p:nvPr/>
        </p:nvSpPr>
        <p:spPr>
          <a:xfrm>
            <a:off x="7249017" y="413255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000"/>
                            </p:stCondLst>
                            <p:childTnLst>
                              <p:par>
                                <p:cTn id="1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00"/>
                            </p:stCondLst>
                            <p:childTnLst>
                              <p:par>
                                <p:cTn id="1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000"/>
                            </p:stCondLst>
                            <p:childTnLst>
                              <p:par>
                                <p:cTn id="1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00"/>
                            </p:stCondLst>
                            <p:childTnLst>
                              <p:par>
                                <p:cTn id="20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1000"/>
                            </p:stCondLst>
                            <p:childTnLst>
                              <p:par>
                                <p:cTn id="2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6" grpId="0"/>
      <p:bldP spid="27" grpId="0"/>
      <p:bldP spid="28" grpId="0"/>
      <p:bldP spid="29" grpId="0"/>
      <p:bldP spid="30" grpId="0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/>
      <p:bldP spid="65" grpId="0"/>
      <p:bldP spid="66" grpId="0"/>
      <p:bldP spid="68" grpId="0"/>
      <p:bldP spid="69" grpId="0"/>
      <p:bldP spid="70" grpId="0"/>
      <p:bldP spid="7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6bf1a8fdb589523ff614d646c3e2cdb95a805c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НОГМ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3887</TotalTime>
  <Words>374</Words>
  <Application>Microsoft Office PowerPoint</Application>
  <PresentationFormat>Экран (4:3)</PresentationFormat>
  <Paragraphs>140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Модульная</vt:lpstr>
      <vt:lpstr>Склад числа</vt:lpstr>
      <vt:lpstr>Склад числа</vt:lpstr>
      <vt:lpstr>Склад числа</vt:lpstr>
      <vt:lpstr>Склад числа</vt:lpstr>
      <vt:lpstr>Склад числа</vt:lpstr>
      <vt:lpstr>Система завдань із формування поняття про склад числа</vt:lpstr>
      <vt:lpstr>Склад числа. Практичні вправи</vt:lpstr>
      <vt:lpstr>Склад числа</vt:lpstr>
      <vt:lpstr>Склад числа</vt:lpstr>
      <vt:lpstr>Формування знання складу числа</vt:lpstr>
      <vt:lpstr>Формування знання складу числа</vt:lpstr>
      <vt:lpstr>Формування знання складу числа</vt:lpstr>
      <vt:lpstr>Склад числа </vt:lpstr>
      <vt:lpstr>Складання рівностей на додавання за складом числа</vt:lpstr>
      <vt:lpstr>Формування вміння складати рівності на додавання за складом числа</vt:lpstr>
      <vt:lpstr>Слайд 16</vt:lpstr>
      <vt:lpstr>Складання рівностей на додавання і віднімання за складом числа</vt:lpstr>
      <vt:lpstr>Слайд 18</vt:lpstr>
      <vt:lpstr>Вправи на засвоєння складу числа</vt:lpstr>
      <vt:lpstr>Засвоєння складу числа</vt:lpstr>
      <vt:lpstr>Слайд 21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4.   Методика навчання нумерації чисел першого десятку</dc:title>
  <dc:creator>Admin</dc:creator>
  <cp:lastModifiedBy>Marinochka</cp:lastModifiedBy>
  <cp:revision>222</cp:revision>
  <dcterms:created xsi:type="dcterms:W3CDTF">2013-02-05T10:11:33Z</dcterms:created>
  <dcterms:modified xsi:type="dcterms:W3CDTF">2015-06-06T19:15:21Z</dcterms:modified>
</cp:coreProperties>
</file>