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75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7E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2" autoAdjust="0"/>
    <p:restoredTop sz="94660"/>
  </p:normalViewPr>
  <p:slideViewPr>
    <p:cSldViewPr>
      <p:cViewPr>
        <p:scale>
          <a:sx n="71" d="100"/>
          <a:sy n="71" d="100"/>
        </p:scale>
        <p:origin x="-103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С.124 – 133.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53-70.</a:t>
          </a:r>
          <a:r>
            <a:rPr lang="uk-UA" sz="2400" b="1" dirty="0" smtClean="0"/>
            <a:t> 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138 – 144.</a:t>
          </a:r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121 - 127.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9FCFAA-C944-4C31-92B1-EF722DB7B0CD}" type="presOf" srcId="{904D20C8-10B8-4171-B597-768FCCA53FB4}" destId="{AA690A2A-462F-4842-87AB-27D36FBE8E82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E37E90FE-CDC0-4849-9A6D-7F83B1E28262}" type="presOf" srcId="{A1FDD25E-E824-4031-88BC-0F373555732D}" destId="{4D486EF9-B268-495E-A68E-24F75757F6C9}" srcOrd="0" destOrd="0" presId="urn:microsoft.com/office/officeart/2005/8/layout/hList6"/>
    <dgm:cxn modelId="{3CA5DB47-4751-4447-B1A2-14658CD10AEC}" type="presOf" srcId="{DD079A72-2727-424D-B5FE-A91191538121}" destId="{1B3D0ADA-319A-4940-B395-95DDFC699AD5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781E11F-A628-4ED1-9335-DBAF6C469644}" type="presOf" srcId="{F0185DEC-A004-4FA4-88FD-66C2E3F007A9}" destId="{E6B34294-6D5C-4362-AE07-3750C0B6CB94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BA299326-9332-4206-9416-A73F1368DBC5}" type="presParOf" srcId="{1B3D0ADA-319A-4940-B395-95DDFC699AD5}" destId="{E6B34294-6D5C-4362-AE07-3750C0B6CB94}" srcOrd="0" destOrd="0" presId="urn:microsoft.com/office/officeart/2005/8/layout/hList6"/>
    <dgm:cxn modelId="{14EF00AE-0D2B-4A00-8E56-C92359C17D2E}" type="presParOf" srcId="{1B3D0ADA-319A-4940-B395-95DDFC699AD5}" destId="{E8E4BE53-D7CF-43C4-9E28-06C19846DE34}" srcOrd="1" destOrd="0" presId="urn:microsoft.com/office/officeart/2005/8/layout/hList6"/>
    <dgm:cxn modelId="{522250A3-D96D-43A4-95C0-3174F186EB4C}" type="presParOf" srcId="{1B3D0ADA-319A-4940-B395-95DDFC699AD5}" destId="{AA690A2A-462F-4842-87AB-27D36FBE8E82}" srcOrd="2" destOrd="0" presId="urn:microsoft.com/office/officeart/2005/8/layout/hList6"/>
    <dgm:cxn modelId="{DA8278E6-C402-483D-9DEB-B2D134275565}" type="presParOf" srcId="{1B3D0ADA-319A-4940-B395-95DDFC699AD5}" destId="{5B68EF68-1A81-4AB3-AAA6-287B403EDA26}" srcOrd="3" destOrd="0" presId="urn:microsoft.com/office/officeart/2005/8/layout/hList6"/>
    <dgm:cxn modelId="{B7121E9E-C51A-4926-9909-963BB58B18D7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С.124 – 133.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53-70.</a:t>
          </a:r>
          <a:r>
            <a:rPr lang="uk-UA" sz="2400" b="1" kern="1200" dirty="0" smtClean="0"/>
            <a:t> 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138 – 144.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121 - 127.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9A7400-672D-4C2A-A0BC-3DB91C3E611F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f1a8fdb589523ff614d646c3e2cdb95a805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2256</TotalTime>
  <Words>151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  Методика навчання нумерації чисел першого десятку</dc:title>
  <dc:creator>Admin</dc:creator>
  <cp:lastModifiedBy>Веталь</cp:lastModifiedBy>
  <cp:revision>167</cp:revision>
  <dcterms:created xsi:type="dcterms:W3CDTF">2013-02-05T10:11:33Z</dcterms:created>
  <dcterms:modified xsi:type="dcterms:W3CDTF">2016-07-07T20:39:11Z</dcterms:modified>
</cp:coreProperties>
</file>