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74" r:id="rId2"/>
  </p:sldIdLst>
  <p:sldSz cx="9144000" cy="6858000" type="screen4x3"/>
  <p:notesSz cx="6858000" cy="9144000"/>
  <p:custDataLst>
    <p:tags r:id="rId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7E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52" autoAdjust="0"/>
    <p:restoredTop sz="94660"/>
  </p:normalViewPr>
  <p:slideViewPr>
    <p:cSldViewPr>
      <p:cViewPr>
        <p:scale>
          <a:sx n="71" d="100"/>
          <a:sy n="71" d="100"/>
        </p:scale>
        <p:origin x="-10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30914-E411-496F-8FF9-20F1836C95CC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A2D70-1B91-4758-BA8F-3CF425C8FF8C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Чому вчителю початкових класів потрібно знати методику навчання нумерації чисел в концентрі </a:t>
          </a:r>
          <a:r>
            <a:rPr lang="uk-UA" sz="1800" dirty="0" err="1" smtClean="0"/>
            <a:t>“Десяток”</a:t>
          </a:r>
          <a:r>
            <a:rPr lang="uk-UA" sz="1800" dirty="0" smtClean="0"/>
            <a:t>?  </a:t>
          </a:r>
          <a:endParaRPr lang="ru-RU" sz="1800" spc="-70" baseline="0" dirty="0"/>
        </a:p>
      </dgm:t>
    </dgm:pt>
    <dgm:pt modelId="{88F48A50-D5AF-4B10-9843-ED9B35349155}" type="par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34146FE5-FB44-4CD1-992D-B07F1F9E7EC2}" type="sib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E019FB5-439C-4B38-A23D-DA100B86E9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У чому полягають цілі і завдання вивчення теми? Як вони реалізуються?</a:t>
          </a:r>
          <a:endParaRPr lang="ru-RU" sz="1800" spc="-70" baseline="0" dirty="0"/>
        </a:p>
      </dgm:t>
    </dgm:pt>
    <dgm:pt modelId="{42A06D5D-24DE-46FC-B291-36ACC78F29A4}" type="par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4C43BE77-F843-4343-AF1A-73F8147C15B9}" type="sib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9747C16B-5A0E-4F01-8F15-B107E19254FC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spc="0" dirty="0" smtClean="0"/>
            <a:t>Чому важливо, передусім, вивчити нормативні документи? Які документи визначають зміст цієї теми?</a:t>
          </a:r>
          <a:endParaRPr lang="ru-RU" sz="1800" spc="0" baseline="0" dirty="0"/>
        </a:p>
      </dgm:t>
    </dgm:pt>
    <dgm:pt modelId="{09321470-69F7-4A57-87BF-D382AAE46F15}" type="par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94AB719B-4E30-4CE0-AA13-2F326ED01479}" type="sib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177E52B5-BCD9-4ADE-8576-B28C03A0AB9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Що є основним засобом навчання теми? </a:t>
          </a:r>
          <a:endParaRPr lang="uk-UA" sz="1800" spc="-70" baseline="0" dirty="0" smtClean="0"/>
        </a:p>
      </dgm:t>
    </dgm:pt>
    <dgm:pt modelId="{ED540CC3-7609-4CE3-B988-3303F8314054}" type="parTrans" cxnId="{F4D6DAE2-03ED-44A5-AB15-30203A2604BC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AABC196E-0946-480C-98FC-24B9B12E7E44}" type="sibTrans" cxnId="{F4D6DAE2-03ED-44A5-AB15-30203A2604BC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1346AEA-7245-4334-8B22-FBEE0259D94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Як реалізований зміст програми у підручниках авторських колективів, що є чинними на сучасному етапі розвитку початкової школи?</a:t>
          </a:r>
          <a:endParaRPr lang="uk-UA" sz="1800" spc="-70" baseline="0" dirty="0" smtClean="0"/>
        </a:p>
      </dgm:t>
    </dgm:pt>
    <dgm:pt modelId="{B1EFA201-F789-4599-9DB0-477AB4902ECD}" type="par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56ADA7DC-90D7-4A8B-A4B2-1DDEC85F4CCE}" type="sib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620FB3FB-1FA8-42C7-8FBF-78BFDE65D5F0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Який підручник найбільшою мірою реалізує зміст програми? Завдання якого підручника більшою мірою спрямовані на реалізацію Державних вимог до рівня навчальних досягнень учнів?</a:t>
          </a:r>
          <a:endParaRPr lang="uk-UA" sz="1800" spc="-70" baseline="0" dirty="0" smtClean="0">
            <a:latin typeface="Times New Roman" pitchFamily="18" charset="0"/>
            <a:cs typeface="Times New Roman" pitchFamily="18" charset="0"/>
          </a:endParaRPr>
        </a:p>
      </dgm:t>
    </dgm:pt>
    <dgm:pt modelId="{C6A2650D-4592-450F-B12C-205BBA6DC16B}" type="par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B95ACB76-2121-4A52-887F-C25BE76497C4}" type="sib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4742ECFC-42DA-49EA-B76A-3982838904A1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Що варто враховувати, добираючи методи навчання до уроків з теми? </a:t>
          </a:r>
          <a:endParaRPr lang="ru-RU" sz="1800" spc="-70" baseline="0" dirty="0">
            <a:latin typeface="Times New Roman" pitchFamily="18" charset="0"/>
            <a:cs typeface="Times New Roman" pitchFamily="18" charset="0"/>
          </a:endParaRPr>
        </a:p>
      </dgm:t>
    </dgm:pt>
    <dgm:pt modelId="{BA568947-F2B3-46F0-A188-75CC8F331763}" type="par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F66A293C-7E5E-41DF-AC19-FEBEFD98872C}" type="sib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8DD8C3DB-9223-4EF3-B2BF-4FB703B73117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Які навчальні технології переважно застосовуються на уроках з теми?</a:t>
          </a:r>
          <a:endParaRPr lang="ru-RU" sz="1800" spc="-70" baseline="0" dirty="0">
            <a:latin typeface="Times New Roman" pitchFamily="18" charset="0"/>
            <a:cs typeface="Times New Roman" pitchFamily="18" charset="0"/>
          </a:endParaRPr>
        </a:p>
      </dgm:t>
    </dgm:pt>
    <dgm:pt modelId="{B30DE704-1C24-4220-BF4C-21117DA8D9A4}" type="parTrans" cxnId="{40F18B4E-C365-4E23-A424-958DA3F27219}">
      <dgm:prSet/>
      <dgm:spPr/>
      <dgm:t>
        <a:bodyPr/>
        <a:lstStyle/>
        <a:p>
          <a:endParaRPr lang="ru-RU"/>
        </a:p>
      </dgm:t>
    </dgm:pt>
    <dgm:pt modelId="{28FD8D2B-ECE9-42B6-9F0C-A9C875A75053}" type="sibTrans" cxnId="{40F18B4E-C365-4E23-A424-958DA3F27219}">
      <dgm:prSet/>
      <dgm:spPr/>
      <dgm:t>
        <a:bodyPr/>
        <a:lstStyle/>
        <a:p>
          <a:endParaRPr lang="ru-RU"/>
        </a:p>
      </dgm:t>
    </dgm:pt>
    <dgm:pt modelId="{517435A2-9728-4C97-A0CA-EBF3CCBC97B9}" type="pres">
      <dgm:prSet presAssocID="{61230914-E411-496F-8FF9-20F1836C95C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90A4CB-85FF-4F05-8C2A-97F650C50960}" type="pres">
      <dgm:prSet presAssocID="{61230914-E411-496F-8FF9-20F1836C95CC}" presName="cycle" presStyleCnt="0"/>
      <dgm:spPr/>
      <dgm:t>
        <a:bodyPr/>
        <a:lstStyle/>
        <a:p>
          <a:endParaRPr lang="ru-RU"/>
        </a:p>
      </dgm:t>
    </dgm:pt>
    <dgm:pt modelId="{1F70D46B-10A1-4CE4-846A-A1D410163204}" type="pres">
      <dgm:prSet presAssocID="{61230914-E411-496F-8FF9-20F1836C95CC}" presName="centerShape" presStyleCnt="0"/>
      <dgm:spPr/>
      <dgm:t>
        <a:bodyPr/>
        <a:lstStyle/>
        <a:p>
          <a:endParaRPr lang="ru-RU"/>
        </a:p>
      </dgm:t>
    </dgm:pt>
    <dgm:pt modelId="{D43D0A7A-A69D-4377-9419-126878B6DF65}" type="pres">
      <dgm:prSet presAssocID="{61230914-E411-496F-8FF9-20F1836C95CC}" presName="connSite" presStyleLbl="node1" presStyleIdx="0" presStyleCnt="9"/>
      <dgm:spPr/>
      <dgm:t>
        <a:bodyPr/>
        <a:lstStyle/>
        <a:p>
          <a:endParaRPr lang="ru-RU"/>
        </a:p>
      </dgm:t>
    </dgm:pt>
    <dgm:pt modelId="{604AB985-1F49-46AA-A08C-C88FE1AF056C}" type="pres">
      <dgm:prSet presAssocID="{61230914-E411-496F-8FF9-20F1836C95CC}" presName="visible" presStyleLbl="node1" presStyleIdx="0" presStyleCnt="9" custScaleX="215069" custScaleY="205668" custLinFactNeighborX="-21087" custLinFactNeighborY="-485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B82133-1255-4D7C-9773-CDD7AC565850}" type="pres">
      <dgm:prSet presAssocID="{88F48A50-D5AF-4B10-9843-ED9B35349155}" presName="Name25" presStyleLbl="parChTrans1D1" presStyleIdx="0" presStyleCnt="8"/>
      <dgm:spPr/>
      <dgm:t>
        <a:bodyPr/>
        <a:lstStyle/>
        <a:p>
          <a:endParaRPr lang="ru-RU"/>
        </a:p>
      </dgm:t>
    </dgm:pt>
    <dgm:pt modelId="{09B93B01-6E1E-4897-955B-1881155796B6}" type="pres">
      <dgm:prSet presAssocID="{575A2D70-1B91-4758-BA8F-3CF425C8FF8C}" presName="node" presStyleCnt="0"/>
      <dgm:spPr/>
      <dgm:t>
        <a:bodyPr/>
        <a:lstStyle/>
        <a:p>
          <a:endParaRPr lang="ru-RU"/>
        </a:p>
      </dgm:t>
    </dgm:pt>
    <dgm:pt modelId="{38679AB5-E0F1-40D2-B5FE-1BF9C8A55EAD}" type="pres">
      <dgm:prSet presAssocID="{575A2D70-1B91-4758-BA8F-3CF425C8FF8C}" presName="parentNode" presStyleLbl="node1" presStyleIdx="1" presStyleCnt="9" custScaleX="503502" custScaleY="281420" custLinFactNeighborX="-83331" custLinFactNeighborY="907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589E8-269A-446E-826B-D0CEA345C5CD}" type="pres">
      <dgm:prSet presAssocID="{575A2D70-1B91-4758-BA8F-3CF425C8FF8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7D409-41C8-4462-B703-15295BDE973B}" type="pres">
      <dgm:prSet presAssocID="{09321470-69F7-4A57-87BF-D382AAE46F15}" presName="Name25" presStyleLbl="parChTrans1D1" presStyleIdx="1" presStyleCnt="8"/>
      <dgm:spPr/>
      <dgm:t>
        <a:bodyPr/>
        <a:lstStyle/>
        <a:p>
          <a:endParaRPr lang="ru-RU"/>
        </a:p>
      </dgm:t>
    </dgm:pt>
    <dgm:pt modelId="{F586470D-EF85-49EE-B17C-778F327944AB}" type="pres">
      <dgm:prSet presAssocID="{9747C16B-5A0E-4F01-8F15-B107E19254FC}" presName="node" presStyleCnt="0"/>
      <dgm:spPr/>
      <dgm:t>
        <a:bodyPr/>
        <a:lstStyle/>
        <a:p>
          <a:endParaRPr lang="ru-RU"/>
        </a:p>
      </dgm:t>
    </dgm:pt>
    <dgm:pt modelId="{2E62FA2E-99B9-41C6-B04F-C8F40ED9EF95}" type="pres">
      <dgm:prSet presAssocID="{9747C16B-5A0E-4F01-8F15-B107E19254FC}" presName="parentNode" presStyleLbl="node1" presStyleIdx="2" presStyleCnt="9" custScaleX="496634" custScaleY="232563" custLinFactX="48157" custLinFactY="83242" custLinFactNeighborX="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67FC5-8322-4AC3-9AD1-B6D008376512}" type="pres">
      <dgm:prSet presAssocID="{9747C16B-5A0E-4F01-8F15-B107E19254F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418A7-920D-49D0-984B-81E7C2C1F533}" type="pres">
      <dgm:prSet presAssocID="{42A06D5D-24DE-46FC-B291-36ACC78F29A4}" presName="Name25" presStyleLbl="parChTrans1D1" presStyleIdx="2" presStyleCnt="8"/>
      <dgm:spPr/>
      <dgm:t>
        <a:bodyPr/>
        <a:lstStyle/>
        <a:p>
          <a:endParaRPr lang="ru-RU"/>
        </a:p>
      </dgm:t>
    </dgm:pt>
    <dgm:pt modelId="{850773E5-7A1B-458F-86F8-DB6CC37ABFF1}" type="pres">
      <dgm:prSet presAssocID="{0E019FB5-439C-4B38-A23D-DA100B86E997}" presName="node" presStyleCnt="0"/>
      <dgm:spPr/>
      <dgm:t>
        <a:bodyPr/>
        <a:lstStyle/>
        <a:p>
          <a:endParaRPr lang="ru-RU"/>
        </a:p>
      </dgm:t>
    </dgm:pt>
    <dgm:pt modelId="{2B05C3DE-A3BE-4A97-9B99-8C391FDBFBEE}" type="pres">
      <dgm:prSet presAssocID="{0E019FB5-439C-4B38-A23D-DA100B86E997}" presName="parentNode" presStyleLbl="node1" presStyleIdx="3" presStyleCnt="9" custScaleX="472797" custScaleY="226574" custLinFactX="200000" custLinFactY="-61732" custLinFactNeighborX="243037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3D1E2-FA68-4D38-B45A-3FB72BFD2484}" type="pres">
      <dgm:prSet presAssocID="{0E019FB5-439C-4B38-A23D-DA100B86E99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359AF-7FCE-47A8-A4A2-867C9926BA9A}" type="pres">
      <dgm:prSet presAssocID="{ED540CC3-7609-4CE3-B988-3303F8314054}" presName="Name25" presStyleLbl="parChTrans1D1" presStyleIdx="3" presStyleCnt="8"/>
      <dgm:spPr/>
      <dgm:t>
        <a:bodyPr/>
        <a:lstStyle/>
        <a:p>
          <a:endParaRPr lang="ru-RU"/>
        </a:p>
      </dgm:t>
    </dgm:pt>
    <dgm:pt modelId="{271AD231-2C1A-420B-9DC7-2180E57C0953}" type="pres">
      <dgm:prSet presAssocID="{177E52B5-BCD9-4ADE-8576-B28C03A0AB9E}" presName="node" presStyleCnt="0"/>
      <dgm:spPr/>
      <dgm:t>
        <a:bodyPr/>
        <a:lstStyle/>
        <a:p>
          <a:endParaRPr lang="ru-RU"/>
        </a:p>
      </dgm:t>
    </dgm:pt>
    <dgm:pt modelId="{1E80E229-5CC5-4013-A97A-A5072F2DB0B7}" type="pres">
      <dgm:prSet presAssocID="{177E52B5-BCD9-4ADE-8576-B28C03A0AB9E}" presName="parentNode" presStyleLbl="node1" presStyleIdx="4" presStyleCnt="9" custScaleX="402679" custScaleY="188099" custLinFactX="200000" custLinFactNeighborX="251555" custLinFactNeighborY="-168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13A5A-5201-47E3-A8EE-343BA9B9AD69}" type="pres">
      <dgm:prSet presAssocID="{177E52B5-BCD9-4ADE-8576-B28C03A0AB9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D8D54-1A76-41BE-A06A-CE665989668E}" type="pres">
      <dgm:prSet presAssocID="{B1EFA201-F789-4599-9DB0-477AB4902ECD}" presName="Name25" presStyleLbl="parChTrans1D1" presStyleIdx="4" presStyleCnt="8"/>
      <dgm:spPr/>
      <dgm:t>
        <a:bodyPr/>
        <a:lstStyle/>
        <a:p>
          <a:endParaRPr lang="ru-RU"/>
        </a:p>
      </dgm:t>
    </dgm:pt>
    <dgm:pt modelId="{8CC17502-C6E8-4394-A9C5-BBD50CDA0FC2}" type="pres">
      <dgm:prSet presAssocID="{01346AEA-7245-4334-8B22-FBEE0259D948}" presName="node" presStyleCnt="0"/>
      <dgm:spPr/>
      <dgm:t>
        <a:bodyPr/>
        <a:lstStyle/>
        <a:p>
          <a:endParaRPr lang="ru-RU"/>
        </a:p>
      </dgm:t>
    </dgm:pt>
    <dgm:pt modelId="{33CAB849-1A6D-4304-842C-36E06967567F}" type="pres">
      <dgm:prSet presAssocID="{01346AEA-7245-4334-8B22-FBEE0259D948}" presName="parentNode" presStyleLbl="node1" presStyleIdx="5" presStyleCnt="9" custScaleX="533539" custScaleY="469724" custLinFactX="258010" custLinFactY="55926" custLinFactNeighborX="3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B0C8A-12DE-4DD2-9A5E-C11DA5A6D98E}" type="pres">
      <dgm:prSet presAssocID="{01346AEA-7245-4334-8B22-FBEE0259D94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60CFB-9785-4F36-8FCF-3BE5E7FAF334}" type="pres">
      <dgm:prSet presAssocID="{C6A2650D-4592-450F-B12C-205BBA6DC16B}" presName="Name25" presStyleLbl="parChTrans1D1" presStyleIdx="5" presStyleCnt="8"/>
      <dgm:spPr/>
      <dgm:t>
        <a:bodyPr/>
        <a:lstStyle/>
        <a:p>
          <a:endParaRPr lang="ru-RU"/>
        </a:p>
      </dgm:t>
    </dgm:pt>
    <dgm:pt modelId="{9C37B37E-0B08-41BF-8B41-5AB3B8695ACB}" type="pres">
      <dgm:prSet presAssocID="{620FB3FB-1FA8-42C7-8FBF-78BFDE65D5F0}" presName="node" presStyleCnt="0"/>
      <dgm:spPr/>
    </dgm:pt>
    <dgm:pt modelId="{70F5BD76-5989-4032-94B3-558D2DDF0016}" type="pres">
      <dgm:prSet presAssocID="{620FB3FB-1FA8-42C7-8FBF-78BFDE65D5F0}" presName="parentNode" presStyleLbl="node1" presStyleIdx="6" presStyleCnt="9" custScaleX="575784" custScaleY="451819" custLinFactNeighborX="-238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42250-5913-4924-9E9C-F5A1A3A4C59C}" type="pres">
      <dgm:prSet presAssocID="{620FB3FB-1FA8-42C7-8FBF-78BFDE65D5F0}" presName="childNode" presStyleLbl="revTx" presStyleIdx="0" presStyleCnt="0">
        <dgm:presLayoutVars>
          <dgm:bulletEnabled val="1"/>
        </dgm:presLayoutVars>
      </dgm:prSet>
      <dgm:spPr/>
    </dgm:pt>
    <dgm:pt modelId="{21DE704B-54BD-4A74-8961-1222F18D39D5}" type="pres">
      <dgm:prSet presAssocID="{BA568947-F2B3-46F0-A188-75CC8F331763}" presName="Name25" presStyleLbl="parChTrans1D1" presStyleIdx="6" presStyleCnt="8"/>
      <dgm:spPr/>
      <dgm:t>
        <a:bodyPr/>
        <a:lstStyle/>
        <a:p>
          <a:endParaRPr lang="ru-RU"/>
        </a:p>
      </dgm:t>
    </dgm:pt>
    <dgm:pt modelId="{6B10B437-283F-4A40-8C3A-A2BAB757EBAA}" type="pres">
      <dgm:prSet presAssocID="{4742ECFC-42DA-49EA-B76A-3982838904A1}" presName="node" presStyleCnt="0"/>
      <dgm:spPr/>
    </dgm:pt>
    <dgm:pt modelId="{6FC95440-AED4-47D0-A870-9B2006FFCAB4}" type="pres">
      <dgm:prSet presAssocID="{4742ECFC-42DA-49EA-B76A-3982838904A1}" presName="parentNode" presStyleLbl="node1" presStyleIdx="7" presStyleCnt="9" custScaleX="360222" custScaleY="272839" custLinFactX="-181124" custLinFactNeighborX="-200000" custLinFactNeighborY="9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5CADE-8F15-42CD-8B38-60BA5A50D4A6}" type="pres">
      <dgm:prSet presAssocID="{4742ECFC-42DA-49EA-B76A-3982838904A1}" presName="childNode" presStyleLbl="revTx" presStyleIdx="0" presStyleCnt="0">
        <dgm:presLayoutVars>
          <dgm:bulletEnabled val="1"/>
        </dgm:presLayoutVars>
      </dgm:prSet>
      <dgm:spPr/>
    </dgm:pt>
    <dgm:pt modelId="{87F96A55-AC5A-4BAB-8A5A-5B7DADF2F0E3}" type="pres">
      <dgm:prSet presAssocID="{B30DE704-1C24-4220-BF4C-21117DA8D9A4}" presName="Name25" presStyleLbl="parChTrans1D1" presStyleIdx="7" presStyleCnt="8"/>
      <dgm:spPr/>
      <dgm:t>
        <a:bodyPr/>
        <a:lstStyle/>
        <a:p>
          <a:endParaRPr lang="ru-RU"/>
        </a:p>
      </dgm:t>
    </dgm:pt>
    <dgm:pt modelId="{F2B242F4-F1E1-4AB9-94E3-A203334392C8}" type="pres">
      <dgm:prSet presAssocID="{8DD8C3DB-9223-4EF3-B2BF-4FB703B73117}" presName="node" presStyleCnt="0"/>
      <dgm:spPr/>
    </dgm:pt>
    <dgm:pt modelId="{22D1663C-4B83-4FAA-80B0-E5A04A0C0F16}" type="pres">
      <dgm:prSet presAssocID="{8DD8C3DB-9223-4EF3-B2BF-4FB703B73117}" presName="parentNode" presStyleLbl="node1" presStyleIdx="8" presStyleCnt="9" custScaleX="403345" custScaleY="283111" custLinFactX="-217730" custLinFactY="-100000" custLinFactNeighborX="-300000" custLinFactNeighborY="-1984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228C3-0459-4AAA-989F-3FA9F821EB95}" type="pres">
      <dgm:prSet presAssocID="{8DD8C3DB-9223-4EF3-B2BF-4FB703B7311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B6F008F-F37B-4A65-99AB-510C0F64178B}" type="presOf" srcId="{88F48A50-D5AF-4B10-9843-ED9B35349155}" destId="{B7B82133-1255-4D7C-9773-CDD7AC565850}" srcOrd="0" destOrd="0" presId="urn:microsoft.com/office/officeart/2005/8/layout/radial2"/>
    <dgm:cxn modelId="{B73771A1-C6F3-48EF-B008-F7E2D88E28EA}" type="presOf" srcId="{B1EFA201-F789-4599-9DB0-477AB4902ECD}" destId="{217D8D54-1A76-41BE-A06A-CE665989668E}" srcOrd="0" destOrd="0" presId="urn:microsoft.com/office/officeart/2005/8/layout/radial2"/>
    <dgm:cxn modelId="{D2D7E805-B2AF-41DD-8B99-70081A434959}" type="presOf" srcId="{177E52B5-BCD9-4ADE-8576-B28C03A0AB9E}" destId="{1E80E229-5CC5-4013-A97A-A5072F2DB0B7}" srcOrd="0" destOrd="0" presId="urn:microsoft.com/office/officeart/2005/8/layout/radial2"/>
    <dgm:cxn modelId="{6875A82F-9D05-49E0-B41B-83685ECBB35F}" srcId="{61230914-E411-496F-8FF9-20F1836C95CC}" destId="{4742ECFC-42DA-49EA-B76A-3982838904A1}" srcOrd="6" destOrd="0" parTransId="{BA568947-F2B3-46F0-A188-75CC8F331763}" sibTransId="{F66A293C-7E5E-41DF-AC19-FEBEFD98872C}"/>
    <dgm:cxn modelId="{274D33F1-A193-49DC-AFD4-1246E750323D}" srcId="{61230914-E411-496F-8FF9-20F1836C95CC}" destId="{0E019FB5-439C-4B38-A23D-DA100B86E997}" srcOrd="2" destOrd="0" parTransId="{42A06D5D-24DE-46FC-B291-36ACC78F29A4}" sibTransId="{4C43BE77-F843-4343-AF1A-73F8147C15B9}"/>
    <dgm:cxn modelId="{E245955F-05A3-4F80-A541-2195CD4E7428}" type="presOf" srcId="{ED540CC3-7609-4CE3-B988-3303F8314054}" destId="{926359AF-7FCE-47A8-A4A2-867C9926BA9A}" srcOrd="0" destOrd="0" presId="urn:microsoft.com/office/officeart/2005/8/layout/radial2"/>
    <dgm:cxn modelId="{23AB2F41-9613-4DBC-9B45-0CC70F8B90D7}" type="presOf" srcId="{575A2D70-1B91-4758-BA8F-3CF425C8FF8C}" destId="{38679AB5-E0F1-40D2-B5FE-1BF9C8A55EAD}" srcOrd="0" destOrd="0" presId="urn:microsoft.com/office/officeart/2005/8/layout/radial2"/>
    <dgm:cxn modelId="{40F18B4E-C365-4E23-A424-958DA3F27219}" srcId="{61230914-E411-496F-8FF9-20F1836C95CC}" destId="{8DD8C3DB-9223-4EF3-B2BF-4FB703B73117}" srcOrd="7" destOrd="0" parTransId="{B30DE704-1C24-4220-BF4C-21117DA8D9A4}" sibTransId="{28FD8D2B-ECE9-42B6-9F0C-A9C875A75053}"/>
    <dgm:cxn modelId="{E5900A7A-28DF-4876-883C-5EAC50207269}" type="presOf" srcId="{4742ECFC-42DA-49EA-B76A-3982838904A1}" destId="{6FC95440-AED4-47D0-A870-9B2006FFCAB4}" srcOrd="0" destOrd="0" presId="urn:microsoft.com/office/officeart/2005/8/layout/radial2"/>
    <dgm:cxn modelId="{2A68FB13-0056-44D4-BA14-B1CC46B80B4F}" type="presOf" srcId="{42A06D5D-24DE-46FC-B291-36ACC78F29A4}" destId="{780418A7-920D-49D0-984B-81E7C2C1F533}" srcOrd="0" destOrd="0" presId="urn:microsoft.com/office/officeart/2005/8/layout/radial2"/>
    <dgm:cxn modelId="{7F8BE279-FF21-4ABD-B846-13D3654BCE0B}" type="presOf" srcId="{0E019FB5-439C-4B38-A23D-DA100B86E997}" destId="{2B05C3DE-A3BE-4A97-9B99-8C391FDBFBEE}" srcOrd="0" destOrd="0" presId="urn:microsoft.com/office/officeart/2005/8/layout/radial2"/>
    <dgm:cxn modelId="{8650B9B3-0406-4ACF-ADBA-933CA472A707}" srcId="{61230914-E411-496F-8FF9-20F1836C95CC}" destId="{620FB3FB-1FA8-42C7-8FBF-78BFDE65D5F0}" srcOrd="5" destOrd="0" parTransId="{C6A2650D-4592-450F-B12C-205BBA6DC16B}" sibTransId="{B95ACB76-2121-4A52-887F-C25BE76497C4}"/>
    <dgm:cxn modelId="{F6E6C4F1-3D9F-409D-B1C4-4DE1A05887A9}" srcId="{61230914-E411-496F-8FF9-20F1836C95CC}" destId="{01346AEA-7245-4334-8B22-FBEE0259D948}" srcOrd="4" destOrd="0" parTransId="{B1EFA201-F789-4599-9DB0-477AB4902ECD}" sibTransId="{56ADA7DC-90D7-4A8B-A4B2-1DDEC85F4CCE}"/>
    <dgm:cxn modelId="{3DDE5AB7-0101-46AC-B7AA-9B6980C24D29}" type="presOf" srcId="{B30DE704-1C24-4220-BF4C-21117DA8D9A4}" destId="{87F96A55-AC5A-4BAB-8A5A-5B7DADF2F0E3}" srcOrd="0" destOrd="0" presId="urn:microsoft.com/office/officeart/2005/8/layout/radial2"/>
    <dgm:cxn modelId="{33AE808B-564B-4A60-B093-04E16CCDA788}" srcId="{61230914-E411-496F-8FF9-20F1836C95CC}" destId="{9747C16B-5A0E-4F01-8F15-B107E19254FC}" srcOrd="1" destOrd="0" parTransId="{09321470-69F7-4A57-87BF-D382AAE46F15}" sibTransId="{94AB719B-4E30-4CE0-AA13-2F326ED01479}"/>
    <dgm:cxn modelId="{963B9315-331A-4645-9F06-7F79766ECAEC}" type="presOf" srcId="{01346AEA-7245-4334-8B22-FBEE0259D948}" destId="{33CAB849-1A6D-4304-842C-36E06967567F}" srcOrd="0" destOrd="0" presId="urn:microsoft.com/office/officeart/2005/8/layout/radial2"/>
    <dgm:cxn modelId="{8E94DE0A-B9A0-432B-924C-8D4D244262C2}" type="presOf" srcId="{BA568947-F2B3-46F0-A188-75CC8F331763}" destId="{21DE704B-54BD-4A74-8961-1222F18D39D5}" srcOrd="0" destOrd="0" presId="urn:microsoft.com/office/officeart/2005/8/layout/radial2"/>
    <dgm:cxn modelId="{0C07D843-D1CE-4515-9819-5AF8EB4FA96E}" type="presOf" srcId="{09321470-69F7-4A57-87BF-D382AAE46F15}" destId="{7B67D409-41C8-4462-B703-15295BDE973B}" srcOrd="0" destOrd="0" presId="urn:microsoft.com/office/officeart/2005/8/layout/radial2"/>
    <dgm:cxn modelId="{720F9439-68BE-435C-874D-FD59AD2FA818}" srcId="{61230914-E411-496F-8FF9-20F1836C95CC}" destId="{575A2D70-1B91-4758-BA8F-3CF425C8FF8C}" srcOrd="0" destOrd="0" parTransId="{88F48A50-D5AF-4B10-9843-ED9B35349155}" sibTransId="{34146FE5-FB44-4CD1-992D-B07F1F9E7EC2}"/>
    <dgm:cxn modelId="{D37A112A-32DD-4F5E-A2F1-5793E00D5679}" type="presOf" srcId="{620FB3FB-1FA8-42C7-8FBF-78BFDE65D5F0}" destId="{70F5BD76-5989-4032-94B3-558D2DDF0016}" srcOrd="0" destOrd="0" presId="urn:microsoft.com/office/officeart/2005/8/layout/radial2"/>
    <dgm:cxn modelId="{9C0E8D78-A4C1-483E-82A0-E45E222A086A}" type="presOf" srcId="{C6A2650D-4592-450F-B12C-205BBA6DC16B}" destId="{24160CFB-9785-4F36-8FCF-3BE5E7FAF334}" srcOrd="0" destOrd="0" presId="urn:microsoft.com/office/officeart/2005/8/layout/radial2"/>
    <dgm:cxn modelId="{1BA270C3-E39B-49AE-9DDD-8F355B6983E2}" type="presOf" srcId="{61230914-E411-496F-8FF9-20F1836C95CC}" destId="{517435A2-9728-4C97-A0CA-EBF3CCBC97B9}" srcOrd="0" destOrd="0" presId="urn:microsoft.com/office/officeart/2005/8/layout/radial2"/>
    <dgm:cxn modelId="{E06577C2-D0DD-4C81-BAF7-449C368D0727}" type="presOf" srcId="{9747C16B-5A0E-4F01-8F15-B107E19254FC}" destId="{2E62FA2E-99B9-41C6-B04F-C8F40ED9EF95}" srcOrd="0" destOrd="0" presId="urn:microsoft.com/office/officeart/2005/8/layout/radial2"/>
    <dgm:cxn modelId="{F4D6DAE2-03ED-44A5-AB15-30203A2604BC}" srcId="{61230914-E411-496F-8FF9-20F1836C95CC}" destId="{177E52B5-BCD9-4ADE-8576-B28C03A0AB9E}" srcOrd="3" destOrd="0" parTransId="{ED540CC3-7609-4CE3-B988-3303F8314054}" sibTransId="{AABC196E-0946-480C-98FC-24B9B12E7E44}"/>
    <dgm:cxn modelId="{8BD90DE2-0F51-4272-9F5C-6091AB9EEE91}" type="presOf" srcId="{8DD8C3DB-9223-4EF3-B2BF-4FB703B73117}" destId="{22D1663C-4B83-4FAA-80B0-E5A04A0C0F16}" srcOrd="0" destOrd="0" presId="urn:microsoft.com/office/officeart/2005/8/layout/radial2"/>
    <dgm:cxn modelId="{AB8C1DFD-C0CC-4230-AD3E-76A86E1298F5}" type="presParOf" srcId="{517435A2-9728-4C97-A0CA-EBF3CCBC97B9}" destId="{3890A4CB-85FF-4F05-8C2A-97F650C50960}" srcOrd="0" destOrd="0" presId="urn:microsoft.com/office/officeart/2005/8/layout/radial2"/>
    <dgm:cxn modelId="{0C7F5CB7-E268-403B-AF25-63BB11CCB05C}" type="presParOf" srcId="{3890A4CB-85FF-4F05-8C2A-97F650C50960}" destId="{1F70D46B-10A1-4CE4-846A-A1D410163204}" srcOrd="0" destOrd="0" presId="urn:microsoft.com/office/officeart/2005/8/layout/radial2"/>
    <dgm:cxn modelId="{18F2BAF1-6264-4796-9E8A-EC82B22E3EC2}" type="presParOf" srcId="{1F70D46B-10A1-4CE4-846A-A1D410163204}" destId="{D43D0A7A-A69D-4377-9419-126878B6DF65}" srcOrd="0" destOrd="0" presId="urn:microsoft.com/office/officeart/2005/8/layout/radial2"/>
    <dgm:cxn modelId="{E50A82CE-9289-49BC-B36F-40C66B160BDE}" type="presParOf" srcId="{1F70D46B-10A1-4CE4-846A-A1D410163204}" destId="{604AB985-1F49-46AA-A08C-C88FE1AF056C}" srcOrd="1" destOrd="0" presId="urn:microsoft.com/office/officeart/2005/8/layout/radial2"/>
    <dgm:cxn modelId="{F631B384-C7BA-47B2-A084-4E3E81FBC2CE}" type="presParOf" srcId="{3890A4CB-85FF-4F05-8C2A-97F650C50960}" destId="{B7B82133-1255-4D7C-9773-CDD7AC565850}" srcOrd="1" destOrd="0" presId="urn:microsoft.com/office/officeart/2005/8/layout/radial2"/>
    <dgm:cxn modelId="{B38ADA15-703E-46C0-99CB-728E117DA68D}" type="presParOf" srcId="{3890A4CB-85FF-4F05-8C2A-97F650C50960}" destId="{09B93B01-6E1E-4897-955B-1881155796B6}" srcOrd="2" destOrd="0" presId="urn:microsoft.com/office/officeart/2005/8/layout/radial2"/>
    <dgm:cxn modelId="{33E052EA-A928-4248-8C15-13688A8EC0FA}" type="presParOf" srcId="{09B93B01-6E1E-4897-955B-1881155796B6}" destId="{38679AB5-E0F1-40D2-B5FE-1BF9C8A55EAD}" srcOrd="0" destOrd="0" presId="urn:microsoft.com/office/officeart/2005/8/layout/radial2"/>
    <dgm:cxn modelId="{327C71E6-6355-434C-86CF-FCD88CC17489}" type="presParOf" srcId="{09B93B01-6E1E-4897-955B-1881155796B6}" destId="{355589E8-269A-446E-826B-D0CEA345C5CD}" srcOrd="1" destOrd="0" presId="urn:microsoft.com/office/officeart/2005/8/layout/radial2"/>
    <dgm:cxn modelId="{F640365B-485F-4124-9482-530596034A6D}" type="presParOf" srcId="{3890A4CB-85FF-4F05-8C2A-97F650C50960}" destId="{7B67D409-41C8-4462-B703-15295BDE973B}" srcOrd="3" destOrd="0" presId="urn:microsoft.com/office/officeart/2005/8/layout/radial2"/>
    <dgm:cxn modelId="{EF0CCCDA-750D-4AE9-997C-3E0D8B9CD915}" type="presParOf" srcId="{3890A4CB-85FF-4F05-8C2A-97F650C50960}" destId="{F586470D-EF85-49EE-B17C-778F327944AB}" srcOrd="4" destOrd="0" presId="urn:microsoft.com/office/officeart/2005/8/layout/radial2"/>
    <dgm:cxn modelId="{2EA63431-AA65-4AAF-AFAE-F00C9A0FAFB6}" type="presParOf" srcId="{F586470D-EF85-49EE-B17C-778F327944AB}" destId="{2E62FA2E-99B9-41C6-B04F-C8F40ED9EF95}" srcOrd="0" destOrd="0" presId="urn:microsoft.com/office/officeart/2005/8/layout/radial2"/>
    <dgm:cxn modelId="{7B95B470-B583-4023-9E04-4C0D577B466D}" type="presParOf" srcId="{F586470D-EF85-49EE-B17C-778F327944AB}" destId="{2F967FC5-8322-4AC3-9AD1-B6D008376512}" srcOrd="1" destOrd="0" presId="urn:microsoft.com/office/officeart/2005/8/layout/radial2"/>
    <dgm:cxn modelId="{E30A728C-4C11-42E2-A99A-58FD228458CD}" type="presParOf" srcId="{3890A4CB-85FF-4F05-8C2A-97F650C50960}" destId="{780418A7-920D-49D0-984B-81E7C2C1F533}" srcOrd="5" destOrd="0" presId="urn:microsoft.com/office/officeart/2005/8/layout/radial2"/>
    <dgm:cxn modelId="{38CF15A6-6E47-43EB-9D68-E95493601D69}" type="presParOf" srcId="{3890A4CB-85FF-4F05-8C2A-97F650C50960}" destId="{850773E5-7A1B-458F-86F8-DB6CC37ABFF1}" srcOrd="6" destOrd="0" presId="urn:microsoft.com/office/officeart/2005/8/layout/radial2"/>
    <dgm:cxn modelId="{B4DCEAE9-6074-4CF9-9432-C4BC5840A4C1}" type="presParOf" srcId="{850773E5-7A1B-458F-86F8-DB6CC37ABFF1}" destId="{2B05C3DE-A3BE-4A97-9B99-8C391FDBFBEE}" srcOrd="0" destOrd="0" presId="urn:microsoft.com/office/officeart/2005/8/layout/radial2"/>
    <dgm:cxn modelId="{518D6CDA-D7CF-4F60-85E3-44F34801409E}" type="presParOf" srcId="{850773E5-7A1B-458F-86F8-DB6CC37ABFF1}" destId="{55E3D1E2-FA68-4D38-B45A-3FB72BFD2484}" srcOrd="1" destOrd="0" presId="urn:microsoft.com/office/officeart/2005/8/layout/radial2"/>
    <dgm:cxn modelId="{C0AB9939-D04B-43C4-8F73-5008C5A4A676}" type="presParOf" srcId="{3890A4CB-85FF-4F05-8C2A-97F650C50960}" destId="{926359AF-7FCE-47A8-A4A2-867C9926BA9A}" srcOrd="7" destOrd="0" presId="urn:microsoft.com/office/officeart/2005/8/layout/radial2"/>
    <dgm:cxn modelId="{1E3E1D54-EA74-4564-9342-A39EA8E2D56A}" type="presParOf" srcId="{3890A4CB-85FF-4F05-8C2A-97F650C50960}" destId="{271AD231-2C1A-420B-9DC7-2180E57C0953}" srcOrd="8" destOrd="0" presId="urn:microsoft.com/office/officeart/2005/8/layout/radial2"/>
    <dgm:cxn modelId="{D7272386-CB15-4298-A33C-77BE108E4C5D}" type="presParOf" srcId="{271AD231-2C1A-420B-9DC7-2180E57C0953}" destId="{1E80E229-5CC5-4013-A97A-A5072F2DB0B7}" srcOrd="0" destOrd="0" presId="urn:microsoft.com/office/officeart/2005/8/layout/radial2"/>
    <dgm:cxn modelId="{F09EC052-CA2F-4282-8809-B7E52484733E}" type="presParOf" srcId="{271AD231-2C1A-420B-9DC7-2180E57C0953}" destId="{F8513A5A-5201-47E3-A8EE-343BA9B9AD69}" srcOrd="1" destOrd="0" presId="urn:microsoft.com/office/officeart/2005/8/layout/radial2"/>
    <dgm:cxn modelId="{838A22CD-B010-44C0-B2C4-789F2831CBD9}" type="presParOf" srcId="{3890A4CB-85FF-4F05-8C2A-97F650C50960}" destId="{217D8D54-1A76-41BE-A06A-CE665989668E}" srcOrd="9" destOrd="0" presId="urn:microsoft.com/office/officeart/2005/8/layout/radial2"/>
    <dgm:cxn modelId="{264710C4-A672-4A5D-90CE-683E5C5EDD91}" type="presParOf" srcId="{3890A4CB-85FF-4F05-8C2A-97F650C50960}" destId="{8CC17502-C6E8-4394-A9C5-BBD50CDA0FC2}" srcOrd="10" destOrd="0" presId="urn:microsoft.com/office/officeart/2005/8/layout/radial2"/>
    <dgm:cxn modelId="{82CFF2A2-F64A-43F9-80FA-9AC9DB83895A}" type="presParOf" srcId="{8CC17502-C6E8-4394-A9C5-BBD50CDA0FC2}" destId="{33CAB849-1A6D-4304-842C-36E06967567F}" srcOrd="0" destOrd="0" presId="urn:microsoft.com/office/officeart/2005/8/layout/radial2"/>
    <dgm:cxn modelId="{62D41EBA-C184-424B-9E5D-A36ADA8A2E68}" type="presParOf" srcId="{8CC17502-C6E8-4394-A9C5-BBD50CDA0FC2}" destId="{56FB0C8A-12DE-4DD2-9A5E-C11DA5A6D98E}" srcOrd="1" destOrd="0" presId="urn:microsoft.com/office/officeart/2005/8/layout/radial2"/>
    <dgm:cxn modelId="{C80A85BD-FFBC-477D-9A8C-024D64289950}" type="presParOf" srcId="{3890A4CB-85FF-4F05-8C2A-97F650C50960}" destId="{24160CFB-9785-4F36-8FCF-3BE5E7FAF334}" srcOrd="11" destOrd="0" presId="urn:microsoft.com/office/officeart/2005/8/layout/radial2"/>
    <dgm:cxn modelId="{C041E75C-3253-4CF7-A65B-FC5D047D8A3A}" type="presParOf" srcId="{3890A4CB-85FF-4F05-8C2A-97F650C50960}" destId="{9C37B37E-0B08-41BF-8B41-5AB3B8695ACB}" srcOrd="12" destOrd="0" presId="urn:microsoft.com/office/officeart/2005/8/layout/radial2"/>
    <dgm:cxn modelId="{B2E2DAEE-55F9-45D2-A203-C113E7919241}" type="presParOf" srcId="{9C37B37E-0B08-41BF-8B41-5AB3B8695ACB}" destId="{70F5BD76-5989-4032-94B3-558D2DDF0016}" srcOrd="0" destOrd="0" presId="urn:microsoft.com/office/officeart/2005/8/layout/radial2"/>
    <dgm:cxn modelId="{A478518C-F52E-44C9-A997-24D58D4CD805}" type="presParOf" srcId="{9C37B37E-0B08-41BF-8B41-5AB3B8695ACB}" destId="{7F442250-5913-4924-9E9C-F5A1A3A4C59C}" srcOrd="1" destOrd="0" presId="urn:microsoft.com/office/officeart/2005/8/layout/radial2"/>
    <dgm:cxn modelId="{A602B43D-6BA6-4AE3-8BAD-B491853FFC59}" type="presParOf" srcId="{3890A4CB-85FF-4F05-8C2A-97F650C50960}" destId="{21DE704B-54BD-4A74-8961-1222F18D39D5}" srcOrd="13" destOrd="0" presId="urn:microsoft.com/office/officeart/2005/8/layout/radial2"/>
    <dgm:cxn modelId="{E14264D1-F59C-4755-876C-CF29CD92597E}" type="presParOf" srcId="{3890A4CB-85FF-4F05-8C2A-97F650C50960}" destId="{6B10B437-283F-4A40-8C3A-A2BAB757EBAA}" srcOrd="14" destOrd="0" presId="urn:microsoft.com/office/officeart/2005/8/layout/radial2"/>
    <dgm:cxn modelId="{71430AF1-B0FD-43B1-8F72-C1EB3A240300}" type="presParOf" srcId="{6B10B437-283F-4A40-8C3A-A2BAB757EBAA}" destId="{6FC95440-AED4-47D0-A870-9B2006FFCAB4}" srcOrd="0" destOrd="0" presId="urn:microsoft.com/office/officeart/2005/8/layout/radial2"/>
    <dgm:cxn modelId="{548B6CAF-98DE-4EB6-9F73-47E76C27F265}" type="presParOf" srcId="{6B10B437-283F-4A40-8C3A-A2BAB757EBAA}" destId="{8ED5CADE-8F15-42CD-8B38-60BA5A50D4A6}" srcOrd="1" destOrd="0" presId="urn:microsoft.com/office/officeart/2005/8/layout/radial2"/>
    <dgm:cxn modelId="{695288EA-33C3-4210-B0F8-B2DB2725F7D9}" type="presParOf" srcId="{3890A4CB-85FF-4F05-8C2A-97F650C50960}" destId="{87F96A55-AC5A-4BAB-8A5A-5B7DADF2F0E3}" srcOrd="15" destOrd="0" presId="urn:microsoft.com/office/officeart/2005/8/layout/radial2"/>
    <dgm:cxn modelId="{BEFEAA5E-9B01-4CBE-BCD0-60B246A5F001}" type="presParOf" srcId="{3890A4CB-85FF-4F05-8C2A-97F650C50960}" destId="{F2B242F4-F1E1-4AB9-94E3-A203334392C8}" srcOrd="16" destOrd="0" presId="urn:microsoft.com/office/officeart/2005/8/layout/radial2"/>
    <dgm:cxn modelId="{7152A3BF-6A51-4267-B388-C9F5427E3F16}" type="presParOf" srcId="{F2B242F4-F1E1-4AB9-94E3-A203334392C8}" destId="{22D1663C-4B83-4FAA-80B0-E5A04A0C0F16}" srcOrd="0" destOrd="0" presId="urn:microsoft.com/office/officeart/2005/8/layout/radial2"/>
    <dgm:cxn modelId="{4FE01CF3-2766-4CDC-97E3-B438EAB1EB0F}" type="presParOf" srcId="{F2B242F4-F1E1-4AB9-94E3-A203334392C8}" destId="{746228C3-0459-4AAA-989F-3FA9F821EB9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F96A55-AC5A-4BAB-8A5A-5B7DADF2F0E3}">
      <dsp:nvSpPr>
        <dsp:cNvPr id="0" name=""/>
        <dsp:cNvSpPr/>
      </dsp:nvSpPr>
      <dsp:spPr>
        <a:xfrm rot="19075426">
          <a:off x="1814452" y="3217831"/>
          <a:ext cx="146521" cy="18984"/>
        </a:xfrm>
        <a:custGeom>
          <a:avLst/>
          <a:gdLst/>
          <a:ahLst/>
          <a:cxnLst/>
          <a:rect l="0" t="0" r="0" b="0"/>
          <a:pathLst>
            <a:path>
              <a:moveTo>
                <a:pt x="0" y="9492"/>
              </a:moveTo>
              <a:lnTo>
                <a:pt x="146521" y="9492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E704B-54BD-4A74-8961-1222F18D39D5}">
      <dsp:nvSpPr>
        <dsp:cNvPr id="0" name=""/>
        <dsp:cNvSpPr/>
      </dsp:nvSpPr>
      <dsp:spPr>
        <a:xfrm rot="4984383">
          <a:off x="1846538" y="3726528"/>
          <a:ext cx="857809" cy="18984"/>
        </a:xfrm>
        <a:custGeom>
          <a:avLst/>
          <a:gdLst/>
          <a:ahLst/>
          <a:cxnLst/>
          <a:rect l="0" t="0" r="0" b="0"/>
          <a:pathLst>
            <a:path>
              <a:moveTo>
                <a:pt x="0" y="9492"/>
              </a:moveTo>
              <a:lnTo>
                <a:pt x="857809" y="9492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60CFB-9785-4F36-8FCF-3BE5E7FAF334}">
      <dsp:nvSpPr>
        <dsp:cNvPr id="0" name=""/>
        <dsp:cNvSpPr/>
      </dsp:nvSpPr>
      <dsp:spPr>
        <a:xfrm rot="1530226">
          <a:off x="2486749" y="3307700"/>
          <a:ext cx="877806" cy="18984"/>
        </a:xfrm>
        <a:custGeom>
          <a:avLst/>
          <a:gdLst/>
          <a:ahLst/>
          <a:cxnLst/>
          <a:rect l="0" t="0" r="0" b="0"/>
          <a:pathLst>
            <a:path>
              <a:moveTo>
                <a:pt x="0" y="9492"/>
              </a:moveTo>
              <a:lnTo>
                <a:pt x="877806" y="9492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D8D54-1A76-41BE-A06A-CE665989668E}">
      <dsp:nvSpPr>
        <dsp:cNvPr id="0" name=""/>
        <dsp:cNvSpPr/>
      </dsp:nvSpPr>
      <dsp:spPr>
        <a:xfrm rot="806711">
          <a:off x="2476369" y="3486774"/>
          <a:ext cx="3878415" cy="18984"/>
        </a:xfrm>
        <a:custGeom>
          <a:avLst/>
          <a:gdLst/>
          <a:ahLst/>
          <a:cxnLst/>
          <a:rect l="0" t="0" r="0" b="0"/>
          <a:pathLst>
            <a:path>
              <a:moveTo>
                <a:pt x="0" y="9492"/>
              </a:moveTo>
              <a:lnTo>
                <a:pt x="3878415" y="9492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359AF-7FCE-47A8-A4A2-867C9926BA9A}">
      <dsp:nvSpPr>
        <dsp:cNvPr id="0" name=""/>
        <dsp:cNvSpPr/>
      </dsp:nvSpPr>
      <dsp:spPr>
        <a:xfrm rot="21287905">
          <a:off x="2520818" y="2729445"/>
          <a:ext cx="4225206" cy="18984"/>
        </a:xfrm>
        <a:custGeom>
          <a:avLst/>
          <a:gdLst/>
          <a:ahLst/>
          <a:cxnLst/>
          <a:rect l="0" t="0" r="0" b="0"/>
          <a:pathLst>
            <a:path>
              <a:moveTo>
                <a:pt x="0" y="9492"/>
              </a:moveTo>
              <a:lnTo>
                <a:pt x="4225206" y="9492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18A7-920D-49D0-984B-81E7C2C1F533}">
      <dsp:nvSpPr>
        <dsp:cNvPr id="0" name=""/>
        <dsp:cNvSpPr/>
      </dsp:nvSpPr>
      <dsp:spPr>
        <a:xfrm rot="20274701">
          <a:off x="2370321" y="1995762"/>
          <a:ext cx="4338089" cy="18984"/>
        </a:xfrm>
        <a:custGeom>
          <a:avLst/>
          <a:gdLst/>
          <a:ahLst/>
          <a:cxnLst/>
          <a:rect l="0" t="0" r="0" b="0"/>
          <a:pathLst>
            <a:path>
              <a:moveTo>
                <a:pt x="0" y="9492"/>
              </a:moveTo>
              <a:lnTo>
                <a:pt x="4338089" y="9492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7D409-41C8-4462-B703-15295BDE973B}">
      <dsp:nvSpPr>
        <dsp:cNvPr id="0" name=""/>
        <dsp:cNvSpPr/>
      </dsp:nvSpPr>
      <dsp:spPr>
        <a:xfrm rot="20674315">
          <a:off x="2498188" y="2625308"/>
          <a:ext cx="1738834" cy="18984"/>
        </a:xfrm>
        <a:custGeom>
          <a:avLst/>
          <a:gdLst/>
          <a:ahLst/>
          <a:cxnLst/>
          <a:rect l="0" t="0" r="0" b="0"/>
          <a:pathLst>
            <a:path>
              <a:moveTo>
                <a:pt x="0" y="9492"/>
              </a:moveTo>
              <a:lnTo>
                <a:pt x="1738834" y="9492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82133-1255-4D7C-9773-CDD7AC565850}">
      <dsp:nvSpPr>
        <dsp:cNvPr id="0" name=""/>
        <dsp:cNvSpPr/>
      </dsp:nvSpPr>
      <dsp:spPr>
        <a:xfrm rot="18191370">
          <a:off x="2142550" y="2111669"/>
          <a:ext cx="1177971" cy="18984"/>
        </a:xfrm>
        <a:custGeom>
          <a:avLst/>
          <a:gdLst/>
          <a:ahLst/>
          <a:cxnLst/>
          <a:rect l="0" t="0" r="0" b="0"/>
          <a:pathLst>
            <a:path>
              <a:moveTo>
                <a:pt x="0" y="9492"/>
              </a:moveTo>
              <a:lnTo>
                <a:pt x="1177971" y="9492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AB985-1F49-46AA-A08C-C88FE1AF056C}">
      <dsp:nvSpPr>
        <dsp:cNvPr id="0" name=""/>
        <dsp:cNvSpPr/>
      </dsp:nvSpPr>
      <dsp:spPr>
        <a:xfrm>
          <a:off x="902224" y="1456171"/>
          <a:ext cx="2138963" cy="20454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679AB5-E0F1-40D2-B5FE-1BF9C8A55EAD}">
      <dsp:nvSpPr>
        <dsp:cNvPr id="0" name=""/>
        <dsp:cNvSpPr/>
      </dsp:nvSpPr>
      <dsp:spPr>
        <a:xfrm>
          <a:off x="2067525" y="0"/>
          <a:ext cx="3004540" cy="16793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Чому вчителю початкових класів потрібно знати методику навчання нумерації чисел в концентрі </a:t>
          </a:r>
          <a:r>
            <a:rPr lang="uk-UA" sz="1800" kern="1200" dirty="0" err="1" smtClean="0"/>
            <a:t>“Десяток”</a:t>
          </a:r>
          <a:r>
            <a:rPr lang="uk-UA" sz="1800" kern="1200" dirty="0" smtClean="0"/>
            <a:t>?  </a:t>
          </a:r>
          <a:endParaRPr lang="ru-RU" sz="1800" kern="1200" spc="-70" baseline="0" dirty="0"/>
        </a:p>
      </dsp:txBody>
      <dsp:txXfrm>
        <a:off x="2067525" y="0"/>
        <a:ext cx="3004540" cy="1679313"/>
      </dsp:txXfrm>
    </dsp:sp>
    <dsp:sp modelId="{2E62FA2E-99B9-41C6-B04F-C8F40ED9EF95}">
      <dsp:nvSpPr>
        <dsp:cNvPr id="0" name=""/>
        <dsp:cNvSpPr/>
      </dsp:nvSpPr>
      <dsp:spPr>
        <a:xfrm>
          <a:off x="4000496" y="1357324"/>
          <a:ext cx="2963556" cy="13877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pc="0" dirty="0" smtClean="0"/>
            <a:t>Чому важливо, передусім, вивчити нормативні документи? Які документи визначають зміст цієї теми?</a:t>
          </a:r>
          <a:endParaRPr lang="ru-RU" sz="1800" kern="1200" spc="0" baseline="0" dirty="0"/>
        </a:p>
      </dsp:txBody>
      <dsp:txXfrm>
        <a:off x="4000496" y="1357324"/>
        <a:ext cx="2963556" cy="1387769"/>
      </dsp:txXfrm>
    </dsp:sp>
    <dsp:sp modelId="{2B05C3DE-A3BE-4A97-9B99-8C391FDBFBEE}">
      <dsp:nvSpPr>
        <dsp:cNvPr id="0" name=""/>
        <dsp:cNvSpPr/>
      </dsp:nvSpPr>
      <dsp:spPr>
        <a:xfrm>
          <a:off x="6215072" y="76728"/>
          <a:ext cx="2821314" cy="13520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У чому полягають цілі і завдання вивчення теми? Як вони реалізуються?</a:t>
          </a:r>
          <a:endParaRPr lang="ru-RU" sz="1800" kern="1200" spc="-70" baseline="0" dirty="0"/>
        </a:p>
      </dsp:txBody>
      <dsp:txXfrm>
        <a:off x="6215072" y="76728"/>
        <a:ext cx="2821314" cy="1352031"/>
      </dsp:txXfrm>
    </dsp:sp>
    <dsp:sp modelId="{1E80E229-5CC5-4013-A97A-A5072F2DB0B7}">
      <dsp:nvSpPr>
        <dsp:cNvPr id="0" name=""/>
        <dsp:cNvSpPr/>
      </dsp:nvSpPr>
      <dsp:spPr>
        <a:xfrm>
          <a:off x="6715138" y="1878834"/>
          <a:ext cx="2402900" cy="11224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Що є основним засобом навчання теми? </a:t>
          </a:r>
          <a:endParaRPr lang="uk-UA" sz="1800" kern="1200" spc="-70" baseline="0" dirty="0" smtClean="0"/>
        </a:p>
      </dsp:txBody>
      <dsp:txXfrm>
        <a:off x="6715138" y="1878834"/>
        <a:ext cx="2402900" cy="1122440"/>
      </dsp:txXfrm>
    </dsp:sp>
    <dsp:sp modelId="{33CAB849-1A6D-4304-842C-36E06967567F}">
      <dsp:nvSpPr>
        <dsp:cNvPr id="0" name=""/>
        <dsp:cNvSpPr/>
      </dsp:nvSpPr>
      <dsp:spPr>
        <a:xfrm>
          <a:off x="6246004" y="2912941"/>
          <a:ext cx="3183779" cy="28029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Як реалізований зміст програми у підручниках авторських колективів, що є чинними на сучасному етапі розвитку початкової школи?</a:t>
          </a:r>
          <a:endParaRPr lang="uk-UA" sz="1800" kern="1200" spc="-70" baseline="0" dirty="0" smtClean="0"/>
        </a:p>
      </dsp:txBody>
      <dsp:txXfrm>
        <a:off x="6246004" y="2912941"/>
        <a:ext cx="3183779" cy="2802977"/>
      </dsp:txXfrm>
    </dsp:sp>
    <dsp:sp modelId="{70F5BD76-5989-4032-94B3-558D2DDF0016}">
      <dsp:nvSpPr>
        <dsp:cNvPr id="0" name=""/>
        <dsp:cNvSpPr/>
      </dsp:nvSpPr>
      <dsp:spPr>
        <a:xfrm>
          <a:off x="3071799" y="2858397"/>
          <a:ext cx="3435867" cy="26961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Який підручник найбільшою мірою реалізує зміст програми? Завдання якого підручника більшою мірою спрямовані на реалізацію Державних вимог до рівня навчальних досягнень учнів?</a:t>
          </a:r>
          <a:endParaRPr lang="uk-UA" sz="1800" kern="1200" spc="-70" baseline="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071799" y="2858397"/>
        <a:ext cx="3435867" cy="2696132"/>
      </dsp:txXfrm>
    </dsp:sp>
    <dsp:sp modelId="{6FC95440-AED4-47D0-A870-9B2006FFCAB4}">
      <dsp:nvSpPr>
        <dsp:cNvPr id="0" name=""/>
        <dsp:cNvSpPr/>
      </dsp:nvSpPr>
      <dsp:spPr>
        <a:xfrm>
          <a:off x="1350881" y="4158369"/>
          <a:ext cx="2149547" cy="162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Що варто враховувати, добираючи методи навчання до уроків з теми? </a:t>
          </a:r>
          <a:endParaRPr lang="ru-RU" sz="1800" kern="1200" spc="-7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350881" y="4158369"/>
        <a:ext cx="2149547" cy="1628108"/>
      </dsp:txXfrm>
    </dsp:sp>
    <dsp:sp modelId="{22D1663C-4B83-4FAA-80B0-E5A04A0C0F16}">
      <dsp:nvSpPr>
        <dsp:cNvPr id="0" name=""/>
        <dsp:cNvSpPr/>
      </dsp:nvSpPr>
      <dsp:spPr>
        <a:xfrm>
          <a:off x="0" y="3000397"/>
          <a:ext cx="2406874" cy="16894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Які навчальні технології переважно застосовуються на уроках з теми?</a:t>
          </a:r>
          <a:endParaRPr lang="ru-RU" sz="1800" kern="1200" spc="-7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0" y="3000397"/>
        <a:ext cx="2406874" cy="1689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99A7400-672D-4C2A-A0BC-3DB91C3E611F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9A7400-672D-4C2A-A0BC-3DB91C3E611F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Проблемні питання</a:t>
            </a:r>
            <a:endParaRPr lang="ru-RU" sz="4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71438" y="1071545"/>
          <a:ext cx="9429784" cy="592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F96A55-AC5A-4BAB-8A5A-5B7DADF2F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87F96A55-AC5A-4BAB-8A5A-5B7DADF2F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D1663C-4B83-4FAA-80B0-E5A04A0C0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22D1663C-4B83-4FAA-80B0-E5A04A0C0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500" fill="hold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500" fill="hold"/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500" fill="hold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500" fill="hold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500" fill="hold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500" fill="hold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500" fill="hold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500" fill="hold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500" fill="hold"/>
                                        <p:tgtEl>
                                          <p:spTgt spid="6">
                                            <p:graphicEl>
                                              <a:dgm id="{87F96A55-AC5A-4BAB-8A5A-5B7DADF2F0E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500" fill="hold"/>
                                        <p:tgtEl>
                                          <p:spTgt spid="6">
                                            <p:graphicEl>
                                              <a:dgm id="{22D1663C-4B83-4FAA-80B0-E5A04A0C0F16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F96A55-AC5A-4BAB-8A5A-5B7DADF2F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D1663C-4B83-4FAA-80B0-E5A04A0C0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  <p:bldGraphic spid="6" grpId="1" uiExpand="1">
        <p:bldSub>
          <a:bldDgm bld="lvlOne"/>
        </p:bldSub>
      </p:bldGraphic>
      <p:bldGraphic spid="6" grpId="2" uiExpand="1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bf1a8fdb589523ff614d646c3e2cdb95a805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2256</TotalTime>
  <Words>118</Words>
  <Application>Microsoft Office PowerPoint</Application>
  <PresentationFormat>Экран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Модульная</vt:lpstr>
      <vt:lpstr>Проблемні питання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4.   Методика навчання нумерації чисел першого десятку</dc:title>
  <dc:creator>Admin</dc:creator>
  <cp:lastModifiedBy>Веталь</cp:lastModifiedBy>
  <cp:revision>167</cp:revision>
  <dcterms:created xsi:type="dcterms:W3CDTF">2013-02-05T10:11:33Z</dcterms:created>
  <dcterms:modified xsi:type="dcterms:W3CDTF">2016-07-07T20:38:53Z</dcterms:modified>
</cp:coreProperties>
</file>