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5" r:id="rId2"/>
  </p:sldIdLst>
  <p:sldSz cx="9144000" cy="6858000" type="screen4x3"/>
  <p:notesSz cx="6858000" cy="9144000"/>
  <p:custDataLst>
    <p:tags r:id="rId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7EF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52" autoAdjust="0"/>
    <p:restoredTop sz="94660"/>
  </p:normalViewPr>
  <p:slideViewPr>
    <p:cSldViewPr>
      <p:cViewPr>
        <p:scale>
          <a:sx n="71" d="100"/>
          <a:sy n="71" d="100"/>
        </p:scale>
        <p:origin x="-103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EE5DAFF0-C1CB-43B2-A622-821DAAE9D3AF}" type="presOf" srcId="{EB66B2BF-1C91-4390-887D-59AFDF2F5453}" destId="{EE42284D-07CC-4E60-9511-FD7FB20444B5}" srcOrd="0" destOrd="0" presId="urn:microsoft.com/office/officeart/2005/8/layout/arrow2"/>
    <dgm:cxn modelId="{F39F7FFF-F751-472B-A30E-B30610948DCA}" type="presOf" srcId="{2584DB9A-784B-48F5-B86D-25FAFB3039D7}" destId="{EBA3EE16-9FDD-4C0D-A8C9-B38A905D9D21}" srcOrd="0" destOrd="0" presId="urn:microsoft.com/office/officeart/2005/8/layout/arrow2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8A1B39A8-1CFD-45C9-8D44-5AF60F5CA8CD}" type="presOf" srcId="{3CED5FFD-AAA2-4F32-9984-2931A9343EF4}" destId="{F8BFDAFD-525F-436C-B14B-2567CFE67020}" srcOrd="0" destOrd="0" presId="urn:microsoft.com/office/officeart/2005/8/layout/arrow2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EEA79C69-9C0E-41F1-922C-8B318E314B36}" type="presOf" srcId="{972020DB-F149-4227-9BEB-A0D49C73DC9B}" destId="{67B30F68-F664-49D0-B634-4E8BA04DBCF2}" srcOrd="0" destOrd="0" presId="urn:microsoft.com/office/officeart/2005/8/layout/arrow2"/>
    <dgm:cxn modelId="{EB1CA7BD-1C43-4676-88E9-667DEF0C7F2A}" type="presOf" srcId="{4DF7A849-7E3E-424B-AB6C-A90D1143B16A}" destId="{79055F36-FB44-4AFE-89C6-FD47523E4240}" srcOrd="0" destOrd="0" presId="urn:microsoft.com/office/officeart/2005/8/layout/arrow2"/>
    <dgm:cxn modelId="{CDA349FB-143F-4CB6-8FF6-1C76A0703EE9}" type="presOf" srcId="{889517A7-6441-4483-B2EC-4040F04A8583}" destId="{A058D1BA-E84F-4FDE-83D5-6EB0E59373E3}" srcOrd="0" destOrd="0" presId="urn:microsoft.com/office/officeart/2005/8/layout/arrow2"/>
    <dgm:cxn modelId="{C65FA650-43BC-49E0-BC81-1771DAE34E81}" type="presParOf" srcId="{EE42284D-07CC-4E60-9511-FD7FB20444B5}" destId="{AEA8F65B-9A00-43C1-A4F9-A68D41146E29}" srcOrd="0" destOrd="0" presId="urn:microsoft.com/office/officeart/2005/8/layout/arrow2"/>
    <dgm:cxn modelId="{37AE22FD-C52F-494C-898A-6963A5D251DC}" type="presParOf" srcId="{EE42284D-07CC-4E60-9511-FD7FB20444B5}" destId="{8859FC13-5D8F-46C7-B2AA-092A21968C4B}" srcOrd="1" destOrd="0" presId="urn:microsoft.com/office/officeart/2005/8/layout/arrow2"/>
    <dgm:cxn modelId="{6C546E76-B711-43F4-93FA-3067920D7796}" type="presParOf" srcId="{8859FC13-5D8F-46C7-B2AA-092A21968C4B}" destId="{DFECD051-241E-4D49-90FE-79495E84D7B0}" srcOrd="0" destOrd="0" presId="urn:microsoft.com/office/officeart/2005/8/layout/arrow2"/>
    <dgm:cxn modelId="{34BBDEAB-B7C3-4D3B-8759-F34429096DCA}" type="presParOf" srcId="{8859FC13-5D8F-46C7-B2AA-092A21968C4B}" destId="{67B30F68-F664-49D0-B634-4E8BA04DBCF2}" srcOrd="1" destOrd="0" presId="urn:microsoft.com/office/officeart/2005/8/layout/arrow2"/>
    <dgm:cxn modelId="{2977D898-8762-4884-8A0D-C929F1CF23EA}" type="presParOf" srcId="{8859FC13-5D8F-46C7-B2AA-092A21968C4B}" destId="{BBEC6CA9-E41C-4CBB-BA49-850C00ADEA47}" srcOrd="2" destOrd="0" presId="urn:microsoft.com/office/officeart/2005/8/layout/arrow2"/>
    <dgm:cxn modelId="{232EA8BA-CAF8-4609-AE68-E8FE04D46443}" type="presParOf" srcId="{8859FC13-5D8F-46C7-B2AA-092A21968C4B}" destId="{F8BFDAFD-525F-436C-B14B-2567CFE67020}" srcOrd="3" destOrd="0" presId="urn:microsoft.com/office/officeart/2005/8/layout/arrow2"/>
    <dgm:cxn modelId="{7433FB3D-C476-40D2-A5A1-B765B45606F5}" type="presParOf" srcId="{8859FC13-5D8F-46C7-B2AA-092A21968C4B}" destId="{00B64851-C59E-4DDB-9091-7A0B9F221FC0}" srcOrd="4" destOrd="0" presId="urn:microsoft.com/office/officeart/2005/8/layout/arrow2"/>
    <dgm:cxn modelId="{1F41D815-4DD9-4F98-A075-EFC07A06BE4D}" type="presParOf" srcId="{8859FC13-5D8F-46C7-B2AA-092A21968C4B}" destId="{A058D1BA-E84F-4FDE-83D5-6EB0E59373E3}" srcOrd="5" destOrd="0" presId="urn:microsoft.com/office/officeart/2005/8/layout/arrow2"/>
    <dgm:cxn modelId="{E5CEA6E3-EF51-4E05-9FE3-F8F980DB1D79}" type="presParOf" srcId="{8859FC13-5D8F-46C7-B2AA-092A21968C4B}" destId="{6A1A9D43-13BA-492F-877E-6840D854D3C9}" srcOrd="6" destOrd="0" presId="urn:microsoft.com/office/officeart/2005/8/layout/arrow2"/>
    <dgm:cxn modelId="{CC5EEFAE-7560-491E-B970-1E7A193D4EB7}" type="presParOf" srcId="{8859FC13-5D8F-46C7-B2AA-092A21968C4B}" destId="{EBA3EE16-9FDD-4C0D-A8C9-B38A905D9D21}" srcOrd="7" destOrd="0" presId="urn:microsoft.com/office/officeart/2005/8/layout/arrow2"/>
    <dgm:cxn modelId="{E7541BCF-D333-4EE7-81F1-6B84BF2C0025}" type="presParOf" srcId="{8859FC13-5D8F-46C7-B2AA-092A21968C4B}" destId="{75C4CAF9-F84A-4BA7-BF8B-1C7B7B03A35E}" srcOrd="8" destOrd="0" presId="urn:microsoft.com/office/officeart/2005/8/layout/arrow2"/>
    <dgm:cxn modelId="{43920C76-5E2D-4142-A052-C5B97DBF1ECC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bf1a8fdb589523ff614d646c3e2cdb95a805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2256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4.   Методика навчання нумерації чисел першого десятку</dc:title>
  <dc:creator>Admin</dc:creator>
  <cp:lastModifiedBy>Веталь</cp:lastModifiedBy>
  <cp:revision>167</cp:revision>
  <dcterms:created xsi:type="dcterms:W3CDTF">2013-02-05T10:11:33Z</dcterms:created>
  <dcterms:modified xsi:type="dcterms:W3CDTF">2016-07-07T20:39:23Z</dcterms:modified>
</cp:coreProperties>
</file>