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diagrams/drawing27.xml" ContentType="application/vnd.ms-office.drawingml.diagramDrawing+xml"/>
  <Override PartName="/ppt/diagrams/drawing28.xml" ContentType="application/vnd.ms-office.drawingml.diagramDrawing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drawing26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505" r:id="rId2"/>
    <p:sldId id="506" r:id="rId3"/>
    <p:sldId id="507" r:id="rId4"/>
    <p:sldId id="551" r:id="rId5"/>
    <p:sldId id="508" r:id="rId6"/>
    <p:sldId id="509" r:id="rId7"/>
    <p:sldId id="510" r:id="rId8"/>
    <p:sldId id="558" r:id="rId9"/>
    <p:sldId id="559" r:id="rId10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63" autoAdjust="0"/>
    <p:restoredTop sz="94624" autoAdjust="0"/>
  </p:normalViewPr>
  <p:slideViewPr>
    <p:cSldViewPr>
      <p:cViewPr>
        <p:scale>
          <a:sx n="44" d="100"/>
          <a:sy n="44" d="100"/>
        </p:scale>
        <p:origin x="-762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В межах теми </a:t>
          </a:r>
          <a:r>
            <a:rPr lang="uk-UA" sz="2400" dirty="0" err="1" smtClean="0"/>
            <a:t>“</a:t>
          </a:r>
          <a:r>
            <a:rPr lang="uk-UA" sz="2400" b="1" dirty="0" err="1" smtClean="0"/>
            <a:t>Табличне</a:t>
          </a:r>
          <a:r>
            <a:rPr lang="uk-UA" sz="2400" b="1" dirty="0" smtClean="0"/>
            <a:t> додавання й віднімання в межах 10</a:t>
          </a:r>
          <a:r>
            <a:rPr lang="uk-UA" sz="2400" dirty="0" smtClean="0"/>
            <a:t>”.</a:t>
          </a:r>
          <a:endParaRPr lang="ru-RU" sz="240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обчислювальних навичок віднімання чисел 6, 7, 8, 9.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Пам'ятки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E0289C92-3FEC-42CF-8A74-C5EFD1D778BF}">
      <dgm:prSet phldrT="[Текст]" custT="1"/>
      <dgm:spPr/>
      <dgm:t>
        <a:bodyPr/>
        <a:lstStyle/>
        <a:p>
          <a:r>
            <a:rPr lang="uk-UA" sz="2400" dirty="0" smtClean="0"/>
            <a:t>Схеми  розв'язання</a:t>
          </a:r>
          <a:endParaRPr lang="ru-RU" sz="2400" dirty="0"/>
        </a:p>
      </dgm:t>
    </dgm:pt>
    <dgm:pt modelId="{02A05D51-7DEB-4763-8C3B-37ADC45FE1D8}" type="parTrans" cxnId="{8139FB24-BD60-41E3-BBCF-509A8BFC7CAD}">
      <dgm:prSet/>
      <dgm:spPr/>
      <dgm:t>
        <a:bodyPr/>
        <a:lstStyle/>
        <a:p>
          <a:endParaRPr lang="ru-RU"/>
        </a:p>
      </dgm:t>
    </dgm:pt>
    <dgm:pt modelId="{9D1FD61D-5586-423E-B6B1-31B7D46B6CB2}" type="sibTrans" cxnId="{8139FB24-BD60-41E3-BBCF-509A8BFC7CAD}">
      <dgm:prSet/>
      <dgm:spPr/>
      <dgm:t>
        <a:bodyPr/>
        <a:lstStyle/>
        <a:p>
          <a:endParaRPr lang="ru-RU"/>
        </a:p>
      </dgm:t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 custLinFactNeighborY="1916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X="125265" custScaleY="1200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57598E33-39D3-4873-8A27-BAC5E2D7961C}" type="presOf" srcId="{E0289C92-3FEC-42CF-8A74-C5EFD1D778BF}" destId="{96BFCEAD-BEFB-4A15-938A-EF0B00A0F4FF}" srcOrd="0" destOrd="1" presId="urn:microsoft.com/office/officeart/2005/8/layout/hProcess4"/>
    <dgm:cxn modelId="{9ACFF9E4-044C-4FD8-A5B3-EFE4526147E9}" type="presOf" srcId="{C350EBC7-3E50-402A-81F5-F2537750B919}" destId="{70A5062C-0EAD-45A0-BD35-31E790C02EFA}" srcOrd="0" destOrd="0" presId="urn:microsoft.com/office/officeart/2005/8/layout/hProcess4"/>
    <dgm:cxn modelId="{DBC68526-8B59-4530-8E0D-B7B38A106799}" type="presOf" srcId="{707BCFB4-D36D-4B51-94E2-81ADF68B2B0B}" destId="{96BFCEAD-BEFB-4A15-938A-EF0B00A0F4FF}" srcOrd="0" destOrd="0" presId="urn:microsoft.com/office/officeart/2005/8/layout/hProcess4"/>
    <dgm:cxn modelId="{99FCC5EE-1388-4940-B5C1-8ADBB663E375}" type="presOf" srcId="{1AEC3710-63F7-4E78-B3C9-877BEA726FDC}" destId="{9781502A-2C5B-4DFE-A014-8674B1178172}" srcOrd="0" destOrd="0" presId="urn:microsoft.com/office/officeart/2005/8/layout/hProcess4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FF4EFEE6-881E-4A7B-9B4D-BAE7ECE6625C}" type="presOf" srcId="{96F76B45-3691-4365-9A0B-11F99BFD8D93}" destId="{DF81ACE1-3577-45A4-B575-4515BF90D5FE}" srcOrd="0" destOrd="0" presId="urn:microsoft.com/office/officeart/2005/8/layout/hProcess4"/>
    <dgm:cxn modelId="{EB707B9D-3FA5-4CF3-9783-F58454E5EA30}" type="presOf" srcId="{87AE578C-A7D6-4BA7-AC74-5F3910210EA0}" destId="{C304CC1A-50F7-41CE-B6E7-F54DA0D51C3E}" srcOrd="0" destOrd="0" presId="urn:microsoft.com/office/officeart/2005/8/layout/hProcess4"/>
    <dgm:cxn modelId="{91594B12-FA87-4179-BAFF-5A5C69E364EA}" type="presOf" srcId="{D259844F-FE3A-4D9B-82F9-E1ED17876F6C}" destId="{7D1E1C80-EC85-4BE6-A3C9-F2B9D3EE58E6}" srcOrd="0" destOrd="0" presId="urn:microsoft.com/office/officeart/2005/8/layout/hProcess4"/>
    <dgm:cxn modelId="{9D89A1D7-D6EA-4D9F-A54E-5C23E81B2123}" type="presOf" srcId="{87AE578C-A7D6-4BA7-AC74-5F3910210EA0}" destId="{C793CB1B-FEA6-4216-99BD-1D32C0A8C8AD}" srcOrd="1" destOrd="0" presId="urn:microsoft.com/office/officeart/2005/8/layout/hProcess4"/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CB6AA881-6F9F-48D7-903C-A31ADF800B15}" type="presOf" srcId="{E0289C92-3FEC-42CF-8A74-C5EFD1D778BF}" destId="{E5BC15E3-C06F-4FE7-A6F6-E9D2FEBBC76D}" srcOrd="1" destOrd="1" presId="urn:microsoft.com/office/officeart/2005/8/layout/hProcess4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D7561AE7-CA4E-4D20-8882-B606504FE201}" type="presOf" srcId="{83AA3EF4-9735-47FD-8540-81B470C9655E}" destId="{5176D2B1-C7F7-41FB-A8A4-521C82426CEB}" srcOrd="0" destOrd="0" presId="urn:microsoft.com/office/officeart/2005/8/layout/hProcess4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AD43505A-79C1-41E2-B0F3-F22ACB4B2BFA}" type="presOf" srcId="{C350EBC7-3E50-402A-81F5-F2537750B919}" destId="{0730222D-04AE-433C-A833-824D8D007180}" srcOrd="1" destOrd="0" presId="urn:microsoft.com/office/officeart/2005/8/layout/hProcess4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A0B8F75B-9D6E-402C-A384-4156317E170E}" type="presOf" srcId="{BC1C9E22-52AF-4EE3-BBCE-5945C166C939}" destId="{C3B6A7A3-7646-48CF-BAA5-D7C32D7A6A73}" srcOrd="0" destOrd="0" presId="urn:microsoft.com/office/officeart/2005/8/layout/hProcess4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8139FB24-BD60-41E3-BBCF-509A8BFC7CAD}" srcId="{83DD4B08-01A5-4157-B0CE-0DB41A3F9500}" destId="{E0289C92-3FEC-42CF-8A74-C5EFD1D778BF}" srcOrd="1" destOrd="0" parTransId="{02A05D51-7DEB-4763-8C3B-37ADC45FE1D8}" sibTransId="{9D1FD61D-5586-423E-B6B1-31B7D46B6CB2}"/>
    <dgm:cxn modelId="{6B9730FB-EF01-4545-9ECE-751001CCEB97}" type="presOf" srcId="{83DD4B08-01A5-4157-B0CE-0DB41A3F9500}" destId="{2A1E31EA-9DE8-47CD-B15E-179BA534D703}" srcOrd="0" destOrd="0" presId="urn:microsoft.com/office/officeart/2005/8/layout/hProcess4"/>
    <dgm:cxn modelId="{FC76837A-225D-4EF8-8518-518F9C1CC416}" type="presOf" srcId="{707BCFB4-D36D-4B51-94E2-81ADF68B2B0B}" destId="{E5BC15E3-C06F-4FE7-A6F6-E9D2FEBBC76D}" srcOrd="1" destOrd="0" presId="urn:microsoft.com/office/officeart/2005/8/layout/hProcess4"/>
    <dgm:cxn modelId="{EE938625-F8E1-44C2-B5E4-6A0221F95683}" type="presParOf" srcId="{DF81ACE1-3577-45A4-B575-4515BF90D5FE}" destId="{D8C2077E-409A-464D-81C9-BB1E51232E5E}" srcOrd="0" destOrd="0" presId="urn:microsoft.com/office/officeart/2005/8/layout/hProcess4"/>
    <dgm:cxn modelId="{E64315F9-516B-424A-A705-411DFDDAD76B}" type="presParOf" srcId="{DF81ACE1-3577-45A4-B575-4515BF90D5FE}" destId="{E0EE563E-3239-4801-BD98-CEEF4B31D503}" srcOrd="1" destOrd="0" presId="urn:microsoft.com/office/officeart/2005/8/layout/hProcess4"/>
    <dgm:cxn modelId="{E8066706-16E5-44B6-A01C-9B39130C6C83}" type="presParOf" srcId="{DF81ACE1-3577-45A4-B575-4515BF90D5FE}" destId="{1D15AC2B-DF65-4E9E-8CD1-E2E833E13FD3}" srcOrd="2" destOrd="0" presId="urn:microsoft.com/office/officeart/2005/8/layout/hProcess4"/>
    <dgm:cxn modelId="{6B1A946B-26F9-4B24-9905-B0214CAF1BFA}" type="presParOf" srcId="{1D15AC2B-DF65-4E9E-8CD1-E2E833E13FD3}" destId="{006CEBB4-7233-4B61-BF6B-E6273D33EB9B}" srcOrd="0" destOrd="0" presId="urn:microsoft.com/office/officeart/2005/8/layout/hProcess4"/>
    <dgm:cxn modelId="{7280C36D-64C6-417D-93CA-89BF38E73EA5}" type="presParOf" srcId="{006CEBB4-7233-4B61-BF6B-E6273D33EB9B}" destId="{A3A33E5C-E3B3-4531-8593-876B45B658AD}" srcOrd="0" destOrd="0" presId="urn:microsoft.com/office/officeart/2005/8/layout/hProcess4"/>
    <dgm:cxn modelId="{ED0C6E11-44E2-41AA-A7B4-B198CE2A5AF3}" type="presParOf" srcId="{006CEBB4-7233-4B61-BF6B-E6273D33EB9B}" destId="{70A5062C-0EAD-45A0-BD35-31E790C02EFA}" srcOrd="1" destOrd="0" presId="urn:microsoft.com/office/officeart/2005/8/layout/hProcess4"/>
    <dgm:cxn modelId="{6C6CCEC9-29CE-4DF4-872F-F3F30424C0DC}" type="presParOf" srcId="{006CEBB4-7233-4B61-BF6B-E6273D33EB9B}" destId="{0730222D-04AE-433C-A833-824D8D007180}" srcOrd="2" destOrd="0" presId="urn:microsoft.com/office/officeart/2005/8/layout/hProcess4"/>
    <dgm:cxn modelId="{F8392F95-E81F-4A1A-BAAB-43EF9A90439A}" type="presParOf" srcId="{006CEBB4-7233-4B61-BF6B-E6273D33EB9B}" destId="{7D1E1C80-EC85-4BE6-A3C9-F2B9D3EE58E6}" srcOrd="3" destOrd="0" presId="urn:microsoft.com/office/officeart/2005/8/layout/hProcess4"/>
    <dgm:cxn modelId="{85BD3BEB-2272-4448-8C1A-74A703A5D693}" type="presParOf" srcId="{006CEBB4-7233-4B61-BF6B-E6273D33EB9B}" destId="{8F1B3D76-7059-4476-88E2-E36BCA625A49}" srcOrd="4" destOrd="0" presId="urn:microsoft.com/office/officeart/2005/8/layout/hProcess4"/>
    <dgm:cxn modelId="{03B0358E-90CF-432E-8F11-318AFD36E0CD}" type="presParOf" srcId="{1D15AC2B-DF65-4E9E-8CD1-E2E833E13FD3}" destId="{C3B6A7A3-7646-48CF-BAA5-D7C32D7A6A73}" srcOrd="1" destOrd="0" presId="urn:microsoft.com/office/officeart/2005/8/layout/hProcess4"/>
    <dgm:cxn modelId="{0AD82EBB-9A65-4392-8EC1-C58A45FD73AF}" type="presParOf" srcId="{1D15AC2B-DF65-4E9E-8CD1-E2E833E13FD3}" destId="{DA8C7963-69BC-4434-838E-DEE28BB21135}" srcOrd="2" destOrd="0" presId="urn:microsoft.com/office/officeart/2005/8/layout/hProcess4"/>
    <dgm:cxn modelId="{49DE599C-8A9A-443A-B9C9-148EFC572C73}" type="presParOf" srcId="{DA8C7963-69BC-4434-838E-DEE28BB21135}" destId="{984DC2D7-EA2F-4408-830C-C3CB076B27F1}" srcOrd="0" destOrd="0" presId="urn:microsoft.com/office/officeart/2005/8/layout/hProcess4"/>
    <dgm:cxn modelId="{B572ACD9-7057-4BA5-A7DC-A66DE2A6CF77}" type="presParOf" srcId="{DA8C7963-69BC-4434-838E-DEE28BB21135}" destId="{C304CC1A-50F7-41CE-B6E7-F54DA0D51C3E}" srcOrd="1" destOrd="0" presId="urn:microsoft.com/office/officeart/2005/8/layout/hProcess4"/>
    <dgm:cxn modelId="{73F337F4-7A63-4925-9FD9-FA14D14D5BAD}" type="presParOf" srcId="{DA8C7963-69BC-4434-838E-DEE28BB21135}" destId="{C793CB1B-FEA6-4216-99BD-1D32C0A8C8AD}" srcOrd="2" destOrd="0" presId="urn:microsoft.com/office/officeart/2005/8/layout/hProcess4"/>
    <dgm:cxn modelId="{CF21A732-B529-4AA2-901F-8DDCA42E63CB}" type="presParOf" srcId="{DA8C7963-69BC-4434-838E-DEE28BB21135}" destId="{9781502A-2C5B-4DFE-A014-8674B1178172}" srcOrd="3" destOrd="0" presId="urn:microsoft.com/office/officeart/2005/8/layout/hProcess4"/>
    <dgm:cxn modelId="{EFCF3711-008B-4038-90C1-3C63386CD720}" type="presParOf" srcId="{DA8C7963-69BC-4434-838E-DEE28BB21135}" destId="{112EBC7B-266B-4598-B90D-126AA56D036D}" srcOrd="4" destOrd="0" presId="urn:microsoft.com/office/officeart/2005/8/layout/hProcess4"/>
    <dgm:cxn modelId="{44E21128-E17B-45E4-A617-E09D35AB0748}" type="presParOf" srcId="{1D15AC2B-DF65-4E9E-8CD1-E2E833E13FD3}" destId="{5176D2B1-C7F7-41FB-A8A4-521C82426CEB}" srcOrd="3" destOrd="0" presId="urn:microsoft.com/office/officeart/2005/8/layout/hProcess4"/>
    <dgm:cxn modelId="{B14B8EC7-737E-4022-BE95-378B1C7E216F}" type="presParOf" srcId="{1D15AC2B-DF65-4E9E-8CD1-E2E833E13FD3}" destId="{BF1FF5EF-7418-4278-B7FC-6957FB8DA29C}" srcOrd="4" destOrd="0" presId="urn:microsoft.com/office/officeart/2005/8/layout/hProcess4"/>
    <dgm:cxn modelId="{A38B2DAB-E8CA-4C94-8AA5-893240D732AA}" type="presParOf" srcId="{BF1FF5EF-7418-4278-B7FC-6957FB8DA29C}" destId="{1A63297F-B01C-4728-A4AF-A39AB05F0CD4}" srcOrd="0" destOrd="0" presId="urn:microsoft.com/office/officeart/2005/8/layout/hProcess4"/>
    <dgm:cxn modelId="{FF12157E-6AFF-4A95-8926-8BF277025E66}" type="presParOf" srcId="{BF1FF5EF-7418-4278-B7FC-6957FB8DA29C}" destId="{96BFCEAD-BEFB-4A15-938A-EF0B00A0F4FF}" srcOrd="1" destOrd="0" presId="urn:microsoft.com/office/officeart/2005/8/layout/hProcess4"/>
    <dgm:cxn modelId="{B73630B2-6537-4F10-B27F-ED9AB73507E1}" type="presParOf" srcId="{BF1FF5EF-7418-4278-B7FC-6957FB8DA29C}" destId="{E5BC15E3-C06F-4FE7-A6F6-E9D2FEBBC76D}" srcOrd="2" destOrd="0" presId="urn:microsoft.com/office/officeart/2005/8/layout/hProcess4"/>
    <dgm:cxn modelId="{501304B4-2E24-412D-A1D9-F54C4C5BF125}" type="presParOf" srcId="{BF1FF5EF-7418-4278-B7FC-6957FB8DA29C}" destId="{2A1E31EA-9DE8-47CD-B15E-179BA534D703}" srcOrd="3" destOrd="0" presId="urn:microsoft.com/office/officeart/2005/8/layout/hProcess4"/>
    <dgm:cxn modelId="{955D3980-F805-4B31-B403-9BE87F642C76}" type="presParOf" srcId="{BF1FF5EF-7418-4278-B7FC-6957FB8DA29C}" destId="{CD64CBB1-25C5-40FD-BD8D-0DBB2F07C04B}" srcOrd="4" destOrd="0" presId="urn:microsoft.com/office/officeart/2005/8/layout/hProcess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2CEA97-C135-44A3-B0AE-F14E1FE38056}" type="doc">
      <dgm:prSet loTypeId="urn:microsoft.com/office/officeart/2005/8/layout/hLis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E46AA7A-0F40-428E-B5F6-9AA41B062027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Теоретична основа</a:t>
          </a:r>
          <a:endParaRPr lang="ru-RU" sz="3200" b="1" dirty="0">
            <a:solidFill>
              <a:schemeClr val="tx1"/>
            </a:solidFill>
          </a:endParaRPr>
        </a:p>
      </dgm:t>
    </dgm:pt>
    <dgm:pt modelId="{06A39159-240F-41F8-9A0E-C86214F3FB03}" type="parTrans" cxnId="{EC4A137D-B213-43A6-8830-6C1D6BE54591}">
      <dgm:prSet/>
      <dgm:spPr/>
      <dgm:t>
        <a:bodyPr/>
        <a:lstStyle/>
        <a:p>
          <a:endParaRPr lang="ru-RU"/>
        </a:p>
      </dgm:t>
    </dgm:pt>
    <dgm:pt modelId="{781BD312-D839-451D-BF0C-1791DDB8140D}" type="sibTrans" cxnId="{EC4A137D-B213-43A6-8830-6C1D6BE54591}">
      <dgm:prSet/>
      <dgm:spPr/>
      <dgm:t>
        <a:bodyPr/>
        <a:lstStyle/>
        <a:p>
          <a:endParaRPr lang="ru-RU"/>
        </a:p>
      </dgm:t>
    </dgm:pt>
    <dgm:pt modelId="{52AA291B-4501-43A4-92E9-310EBEC92FB3}">
      <dgm:prSet phldrT="[Текст]" custT="1"/>
      <dgm:spPr/>
      <dgm:t>
        <a:bodyPr/>
        <a:lstStyle/>
        <a:p>
          <a:pPr algn="just"/>
          <a:r>
            <a:rPr lang="uk-UA" sz="2400" b="1" dirty="0" smtClean="0"/>
            <a:t>Взаємозв'язок арифметичних дій додавання та віднімання: </a:t>
          </a:r>
          <a:r>
            <a:rPr lang="uk-UA" sz="2400" dirty="0" smtClean="0"/>
            <a:t>якщо від суми двох доданків відняти один доданок, то залишиться інший доданок.</a:t>
          </a:r>
        </a:p>
      </dgm:t>
    </dgm:pt>
    <dgm:pt modelId="{477AD974-1F75-490D-80A2-893C1E28CB69}" type="parTrans" cxnId="{36CDA75B-72BA-4831-812E-AB208BC9FEA5}">
      <dgm:prSet/>
      <dgm:spPr/>
      <dgm:t>
        <a:bodyPr/>
        <a:lstStyle/>
        <a:p>
          <a:endParaRPr lang="ru-RU"/>
        </a:p>
      </dgm:t>
    </dgm:pt>
    <dgm:pt modelId="{DEB69B0E-867F-4332-8791-3B2BEEAE0E95}" type="sibTrans" cxnId="{36CDA75B-72BA-4831-812E-AB208BC9FEA5}">
      <dgm:prSet/>
      <dgm:spPr/>
      <dgm:t>
        <a:bodyPr/>
        <a:lstStyle/>
        <a:p>
          <a:endParaRPr lang="ru-RU"/>
        </a:p>
      </dgm:t>
    </dgm:pt>
    <dgm:pt modelId="{5832E2EA-1AE9-41AF-8675-2461D1CD4285}" type="pres">
      <dgm:prSet presAssocID="{272CEA97-C135-44A3-B0AE-F14E1FE3805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41D7CE-5E3D-4573-BB81-5ABEC0AB1A5B}" type="pres">
      <dgm:prSet presAssocID="{AE46AA7A-0F40-428E-B5F6-9AA41B062027}" presName="roof" presStyleLbl="dkBgShp" presStyleIdx="0" presStyleCnt="2"/>
      <dgm:spPr/>
      <dgm:t>
        <a:bodyPr/>
        <a:lstStyle/>
        <a:p>
          <a:endParaRPr lang="ru-RU"/>
        </a:p>
      </dgm:t>
    </dgm:pt>
    <dgm:pt modelId="{16CD5C98-8CAF-4990-932B-33E94F5E1A16}" type="pres">
      <dgm:prSet presAssocID="{AE46AA7A-0F40-428E-B5F6-9AA41B062027}" presName="pillars" presStyleCnt="0"/>
      <dgm:spPr/>
      <dgm:t>
        <a:bodyPr/>
        <a:lstStyle/>
        <a:p>
          <a:endParaRPr lang="ru-RU"/>
        </a:p>
      </dgm:t>
    </dgm:pt>
    <dgm:pt modelId="{A412A9ED-A662-456E-A39E-E29DDFC016DB}" type="pres">
      <dgm:prSet presAssocID="{AE46AA7A-0F40-428E-B5F6-9AA41B062027}" presName="pillar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F3B68-950C-4247-A4F1-02C4F40DE558}" type="pres">
      <dgm:prSet presAssocID="{AE46AA7A-0F40-428E-B5F6-9AA41B062027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36CDA75B-72BA-4831-812E-AB208BC9FEA5}" srcId="{AE46AA7A-0F40-428E-B5F6-9AA41B062027}" destId="{52AA291B-4501-43A4-92E9-310EBEC92FB3}" srcOrd="0" destOrd="0" parTransId="{477AD974-1F75-490D-80A2-893C1E28CB69}" sibTransId="{DEB69B0E-867F-4332-8791-3B2BEEAE0E95}"/>
    <dgm:cxn modelId="{8CAD139D-44C8-4F69-A134-AC0DD18E50DD}" type="presOf" srcId="{AE46AA7A-0F40-428E-B5F6-9AA41B062027}" destId="{FB41D7CE-5E3D-4573-BB81-5ABEC0AB1A5B}" srcOrd="0" destOrd="0" presId="urn:microsoft.com/office/officeart/2005/8/layout/hList3"/>
    <dgm:cxn modelId="{F553965A-8214-4A12-9AED-8D6F69F6A90D}" type="presOf" srcId="{52AA291B-4501-43A4-92E9-310EBEC92FB3}" destId="{A412A9ED-A662-456E-A39E-E29DDFC016DB}" srcOrd="0" destOrd="0" presId="urn:microsoft.com/office/officeart/2005/8/layout/hList3"/>
    <dgm:cxn modelId="{0A0D0DE8-9AC7-4609-82B4-0CE5B0BFD0A2}" type="presOf" srcId="{272CEA97-C135-44A3-B0AE-F14E1FE38056}" destId="{5832E2EA-1AE9-41AF-8675-2461D1CD4285}" srcOrd="0" destOrd="0" presId="urn:microsoft.com/office/officeart/2005/8/layout/hList3"/>
    <dgm:cxn modelId="{EC4A137D-B213-43A6-8830-6C1D6BE54591}" srcId="{272CEA97-C135-44A3-B0AE-F14E1FE38056}" destId="{AE46AA7A-0F40-428E-B5F6-9AA41B062027}" srcOrd="0" destOrd="0" parTransId="{06A39159-240F-41F8-9A0E-C86214F3FB03}" sibTransId="{781BD312-D839-451D-BF0C-1791DDB8140D}"/>
    <dgm:cxn modelId="{9ED5C033-9C58-4BA1-8C56-FEBA59B92205}" type="presParOf" srcId="{5832E2EA-1AE9-41AF-8675-2461D1CD4285}" destId="{FB41D7CE-5E3D-4573-BB81-5ABEC0AB1A5B}" srcOrd="0" destOrd="0" presId="urn:microsoft.com/office/officeart/2005/8/layout/hList3"/>
    <dgm:cxn modelId="{AB662AFF-EAB4-4718-9003-AC654AE3BB7B}" type="presParOf" srcId="{5832E2EA-1AE9-41AF-8675-2461D1CD4285}" destId="{16CD5C98-8CAF-4990-932B-33E94F5E1A16}" srcOrd="1" destOrd="0" presId="urn:microsoft.com/office/officeart/2005/8/layout/hList3"/>
    <dgm:cxn modelId="{5F0B75CB-0059-4FAC-9333-EEAB958FFC2F}" type="presParOf" srcId="{16CD5C98-8CAF-4990-932B-33E94F5E1A16}" destId="{A412A9ED-A662-456E-A39E-E29DDFC016DB}" srcOrd="0" destOrd="0" presId="urn:microsoft.com/office/officeart/2005/8/layout/hList3"/>
    <dgm:cxn modelId="{A4E04E03-BD9C-45FB-9121-FBC86832914B}" type="presParOf" srcId="{5832E2EA-1AE9-41AF-8675-2461D1CD4285}" destId="{D15F3B68-950C-4247-A4F1-02C4F40DE558}" srcOrd="2" destOrd="0" presId="urn:microsoft.com/office/officeart/2005/8/layout/hLis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 custT="1"/>
      <dgm:spPr/>
      <dgm:t>
        <a:bodyPr/>
        <a:lstStyle/>
        <a:p>
          <a:r>
            <a:rPr lang="uk-UA" sz="2400" dirty="0" smtClean="0"/>
            <a:t>Заміна числа сумою зручних доданків з певним другим доданком</a:t>
          </a:r>
          <a:endParaRPr lang="ru-RU" sz="2400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 custT="1"/>
      <dgm:spPr/>
      <dgm:t>
        <a:bodyPr/>
        <a:lstStyle/>
        <a:p>
          <a:r>
            <a:rPr lang="uk-UA" sz="2400" dirty="0" smtClean="0"/>
            <a:t>Вміння віднімати число від суми</a:t>
          </a:r>
          <a:endParaRPr lang="ru-RU" sz="2400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LinFactNeighborX="-6363"/>
      <dgm:spPr/>
    </dgm:pt>
    <dgm:pt modelId="{0EBB8E6A-C35E-445B-9EAD-FD616882E4E7}" type="pres">
      <dgm:prSet presAssocID="{C5FBB781-3862-40F6-B4F8-B7338931C997}" presName="theList" presStyleCnt="0"/>
      <dgm:spPr/>
    </dgm:pt>
    <dgm:pt modelId="{94AC59A4-83EF-4AF8-8B11-9E46EF9A494C}" type="pres">
      <dgm:prSet presAssocID="{A05FF585-85E0-4EDB-916B-DC3653DAB40D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</dgm:ptLst>
  <dgm:cxnLst>
    <dgm:cxn modelId="{62A327D4-D139-4314-86B5-C426AA799C0C}" type="presOf" srcId="{A05FF585-85E0-4EDB-916B-DC3653DAB40D}" destId="{94AC59A4-83EF-4AF8-8B11-9E46EF9A494C}" srcOrd="0" destOrd="0" presId="urn:microsoft.com/office/officeart/2005/8/layout/pyramid2"/>
    <dgm:cxn modelId="{59E196FF-D16D-42C6-BFC7-0CC53BB7C168}" type="presOf" srcId="{C5FBB781-3862-40F6-B4F8-B7338931C997}" destId="{D79F24AF-84DF-4324-BDC7-62858E0E6C0E}" srcOrd="0" destOrd="0" presId="urn:microsoft.com/office/officeart/2005/8/layout/pyramid2"/>
    <dgm:cxn modelId="{75FB8458-B15F-47F3-B953-0DBFB64B81D6}" srcId="{C5FBB781-3862-40F6-B4F8-B7338931C997}" destId="{57D7F001-30F8-41F0-B360-FEE484B61660}" srcOrd="1" destOrd="0" parTransId="{2F1F8833-0FF5-4DB4-8497-2747FE4947A1}" sibTransId="{3D7C8747-4453-4B2D-9EA5-4F39DB4A9BDB}"/>
    <dgm:cxn modelId="{D9483740-6BC0-414E-B48C-70E83E31FF4A}" srcId="{C5FBB781-3862-40F6-B4F8-B7338931C997}" destId="{A05FF585-85E0-4EDB-916B-DC3653DAB40D}" srcOrd="0" destOrd="0" parTransId="{831683EC-0241-487B-85EE-E060F2F184C5}" sibTransId="{45F86909-A28F-4264-B7DB-E1982FE08D2A}"/>
    <dgm:cxn modelId="{3D3DA120-A9BD-48CB-B33B-18BEE0DA5057}" type="presOf" srcId="{57D7F001-30F8-41F0-B360-FEE484B61660}" destId="{10C98837-3AC6-4501-B74E-E63AA4947CFC}" srcOrd="0" destOrd="0" presId="urn:microsoft.com/office/officeart/2005/8/layout/pyramid2"/>
    <dgm:cxn modelId="{255CDAC5-AC59-491C-93F7-5CD24E89A16E}" type="presParOf" srcId="{D79F24AF-84DF-4324-BDC7-62858E0E6C0E}" destId="{0C4FAB2B-10B0-4537-A3CC-065B6E80FFDC}" srcOrd="0" destOrd="0" presId="urn:microsoft.com/office/officeart/2005/8/layout/pyramid2"/>
    <dgm:cxn modelId="{DFDE9700-E16B-4B8C-9331-F25DFD5EB4EF}" type="presParOf" srcId="{D79F24AF-84DF-4324-BDC7-62858E0E6C0E}" destId="{0EBB8E6A-C35E-445B-9EAD-FD616882E4E7}" srcOrd="1" destOrd="0" presId="urn:microsoft.com/office/officeart/2005/8/layout/pyramid2"/>
    <dgm:cxn modelId="{4F41052C-3DEB-4F4B-BFD0-F3AE95937061}" type="presParOf" srcId="{0EBB8E6A-C35E-445B-9EAD-FD616882E4E7}" destId="{94AC59A4-83EF-4AF8-8B11-9E46EF9A494C}" srcOrd="0" destOrd="0" presId="urn:microsoft.com/office/officeart/2005/8/layout/pyramid2"/>
    <dgm:cxn modelId="{D07FCECA-D57F-4CEB-84CB-DAB609469347}" type="presParOf" srcId="{0EBB8E6A-C35E-445B-9EAD-FD616882E4E7}" destId="{DBB032F4-A396-41D5-AA83-1A756626B226}" srcOrd="1" destOrd="0" presId="urn:microsoft.com/office/officeart/2005/8/layout/pyramid2"/>
    <dgm:cxn modelId="{06FB319E-DEEB-4E2C-A947-C8DE154142CC}" type="presParOf" srcId="{0EBB8E6A-C35E-445B-9EAD-FD616882E4E7}" destId="{10C98837-3AC6-4501-B74E-E63AA4947CFC}" srcOrd="2" destOrd="0" presId="urn:microsoft.com/office/officeart/2005/8/layout/pyramid2"/>
    <dgm:cxn modelId="{B565411D-60E1-4033-B251-77830EA73E94}" type="presParOf" srcId="{0EBB8E6A-C35E-445B-9EAD-FD616882E4E7}" destId="{8BD1B377-BA13-4671-82E8-64F1783C246E}" srcOrd="3" destOrd="0" presId="urn:microsoft.com/office/officeart/2005/8/layout/pyramid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2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A5062C-0EAD-45A0-BD35-31E790C02EFA}">
      <dsp:nvSpPr>
        <dsp:cNvPr id="0" name=""/>
        <dsp:cNvSpPr/>
      </dsp:nvSpPr>
      <dsp:spPr>
        <a:xfrm>
          <a:off x="4402" y="1334932"/>
          <a:ext cx="2496777" cy="20593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 межах теми </a:t>
          </a:r>
          <a:r>
            <a:rPr lang="uk-UA" sz="2400" kern="1200" dirty="0" err="1" smtClean="0"/>
            <a:t>“</a:t>
          </a:r>
          <a:r>
            <a:rPr lang="uk-UA" sz="2400" b="1" kern="1200" dirty="0" err="1" smtClean="0"/>
            <a:t>Табличне</a:t>
          </a:r>
          <a:r>
            <a:rPr lang="uk-UA" sz="2400" b="1" kern="1200" dirty="0" smtClean="0"/>
            <a:t> додавання й віднімання в межах 10</a:t>
          </a:r>
          <a:r>
            <a:rPr lang="uk-UA" sz="2400" kern="1200" dirty="0" smtClean="0"/>
            <a:t>”.</a:t>
          </a:r>
          <a:endParaRPr lang="ru-RU" sz="2400" kern="1200" dirty="0"/>
        </a:p>
      </dsp:txBody>
      <dsp:txXfrm>
        <a:off x="4402" y="1334932"/>
        <a:ext cx="2496777" cy="1618036"/>
      </dsp:txXfrm>
    </dsp:sp>
    <dsp:sp modelId="{C3B6A7A3-7646-48CF-BAA5-D7C32D7A6A73}">
      <dsp:nvSpPr>
        <dsp:cNvPr id="0" name=""/>
        <dsp:cNvSpPr/>
      </dsp:nvSpPr>
      <dsp:spPr>
        <a:xfrm>
          <a:off x="1372529" y="1894823"/>
          <a:ext cx="2745751" cy="2745751"/>
        </a:xfrm>
        <a:prstGeom prst="leftCircularArrow">
          <a:avLst>
            <a:gd name="adj1" fmla="val 3107"/>
            <a:gd name="adj2" fmla="val 381991"/>
            <a:gd name="adj3" fmla="val 1965938"/>
            <a:gd name="adj4" fmla="val 8832926"/>
            <a:gd name="adj5" fmla="val 3625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1E1C80-EC85-4BE6-A3C9-F2B9D3EE58E6}">
      <dsp:nvSpPr>
        <dsp:cNvPr id="0" name=""/>
        <dsp:cNvSpPr/>
      </dsp:nvSpPr>
      <dsp:spPr>
        <a:xfrm>
          <a:off x="559242" y="3078469"/>
          <a:ext cx="2219358" cy="8825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66040" rIns="99060" bIns="6604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200" kern="1200" dirty="0" smtClean="0"/>
            <a:t>Місце</a:t>
          </a:r>
          <a:endParaRPr lang="ru-RU" sz="5200" kern="1200" dirty="0"/>
        </a:p>
      </dsp:txBody>
      <dsp:txXfrm>
        <a:off x="559242" y="3078469"/>
        <a:ext cx="2219358" cy="882565"/>
      </dsp:txXfrm>
    </dsp:sp>
    <dsp:sp modelId="{C304CC1A-50F7-41CE-B6E7-F54DA0D51C3E}">
      <dsp:nvSpPr>
        <dsp:cNvPr id="0" name=""/>
        <dsp:cNvSpPr/>
      </dsp:nvSpPr>
      <dsp:spPr>
        <a:xfrm>
          <a:off x="3184901" y="1126710"/>
          <a:ext cx="2496777" cy="24728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Формування обчислювальних навичок віднімання чисел 6, 7, 8, 9.</a:t>
          </a:r>
          <a:endParaRPr lang="ru-RU" sz="2400" kern="1200" dirty="0"/>
        </a:p>
      </dsp:txBody>
      <dsp:txXfrm>
        <a:off x="3184901" y="1656598"/>
        <a:ext cx="2496777" cy="1942922"/>
      </dsp:txXfrm>
    </dsp:sp>
    <dsp:sp modelId="{5176D2B1-C7F7-41FB-A8A4-521C82426CEB}">
      <dsp:nvSpPr>
        <dsp:cNvPr id="0" name=""/>
        <dsp:cNvSpPr/>
      </dsp:nvSpPr>
      <dsp:spPr>
        <a:xfrm>
          <a:off x="4569005" y="72602"/>
          <a:ext cx="3060810" cy="3060810"/>
        </a:xfrm>
        <a:prstGeom prst="circularArrow">
          <a:avLst>
            <a:gd name="adj1" fmla="val 2788"/>
            <a:gd name="adj2" fmla="val 340108"/>
            <a:gd name="adj3" fmla="val 19486412"/>
            <a:gd name="adj4" fmla="val 12577541"/>
            <a:gd name="adj5" fmla="val 325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81502A-2C5B-4DFE-A014-8674B1178172}">
      <dsp:nvSpPr>
        <dsp:cNvPr id="0" name=""/>
        <dsp:cNvSpPr/>
      </dsp:nvSpPr>
      <dsp:spPr>
        <a:xfrm>
          <a:off x="3739740" y="892172"/>
          <a:ext cx="2219358" cy="8825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66040" rIns="99060" bIns="6604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200" kern="1200" dirty="0" smtClean="0"/>
            <a:t>Мета</a:t>
          </a:r>
          <a:endParaRPr lang="ru-RU" sz="5200" kern="1200" dirty="0"/>
        </a:p>
      </dsp:txBody>
      <dsp:txXfrm>
        <a:off x="3739740" y="892172"/>
        <a:ext cx="2219358" cy="882565"/>
      </dsp:txXfrm>
    </dsp:sp>
    <dsp:sp modelId="{96BFCEAD-BEFB-4A15-938A-EF0B00A0F4FF}">
      <dsp:nvSpPr>
        <dsp:cNvPr id="0" name=""/>
        <dsp:cNvSpPr/>
      </dsp:nvSpPr>
      <dsp:spPr>
        <a:xfrm>
          <a:off x="6365399" y="1334932"/>
          <a:ext cx="2496777" cy="20593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Пам'ятки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Схеми  розв'язання</a:t>
          </a:r>
          <a:endParaRPr lang="ru-RU" sz="2400" kern="1200" dirty="0"/>
        </a:p>
      </dsp:txBody>
      <dsp:txXfrm>
        <a:off x="6365399" y="1334932"/>
        <a:ext cx="2496777" cy="1618036"/>
      </dsp:txXfrm>
    </dsp:sp>
    <dsp:sp modelId="{2A1E31EA-9DE8-47CD-B15E-179BA534D703}">
      <dsp:nvSpPr>
        <dsp:cNvPr id="0" name=""/>
        <dsp:cNvSpPr/>
      </dsp:nvSpPr>
      <dsp:spPr>
        <a:xfrm>
          <a:off x="6920239" y="2952968"/>
          <a:ext cx="2219358" cy="8825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66040" rIns="99060" bIns="6604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200" kern="1200" dirty="0" smtClean="0"/>
            <a:t>Засіб</a:t>
          </a:r>
          <a:endParaRPr lang="ru-RU" sz="5200" kern="1200" dirty="0"/>
        </a:p>
      </dsp:txBody>
      <dsp:txXfrm>
        <a:off x="6920239" y="2952968"/>
        <a:ext cx="2219358" cy="882565"/>
      </dsp:txXfrm>
    </dsp:sp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41D7CE-5E3D-4573-BB81-5ABEC0AB1A5B}">
      <dsp:nvSpPr>
        <dsp:cNvPr id="0" name=""/>
        <dsp:cNvSpPr/>
      </dsp:nvSpPr>
      <dsp:spPr>
        <a:xfrm>
          <a:off x="0" y="0"/>
          <a:ext cx="8964488" cy="153961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Теоретична основа</a:t>
          </a:r>
          <a:endParaRPr lang="ru-RU" sz="6500" kern="1200" dirty="0"/>
        </a:p>
      </dsp:txBody>
      <dsp:txXfrm>
        <a:off x="0" y="0"/>
        <a:ext cx="8964488" cy="1539612"/>
      </dsp:txXfrm>
    </dsp:sp>
    <dsp:sp modelId="{A412A9ED-A662-456E-A39E-E29DDFC016DB}">
      <dsp:nvSpPr>
        <dsp:cNvPr id="0" name=""/>
        <dsp:cNvSpPr/>
      </dsp:nvSpPr>
      <dsp:spPr>
        <a:xfrm>
          <a:off x="0" y="1539612"/>
          <a:ext cx="8964488" cy="32331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dirty="0" smtClean="0"/>
            <a:t>Взаємозв'язок арифметичних дій додавання та віднімання: якщо від суми двох доданків відняти один доданок, то залишиться інший доданок.</a:t>
          </a:r>
        </a:p>
      </dsp:txBody>
      <dsp:txXfrm>
        <a:off x="0" y="1539612"/>
        <a:ext cx="8964488" cy="3233185"/>
      </dsp:txXfrm>
    </dsp:sp>
    <dsp:sp modelId="{D15F3B68-950C-4247-A4F1-02C4F40DE558}">
      <dsp:nvSpPr>
        <dsp:cNvPr id="0" name=""/>
        <dsp:cNvSpPr/>
      </dsp:nvSpPr>
      <dsp:spPr>
        <a:xfrm>
          <a:off x="0" y="4772797"/>
          <a:ext cx="8964488" cy="35924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4FAB2B-10B0-4537-A3CC-065B6E80FFDC}">
      <dsp:nvSpPr>
        <dsp:cNvPr id="0" name=""/>
        <dsp:cNvSpPr/>
      </dsp:nvSpPr>
      <dsp:spPr>
        <a:xfrm>
          <a:off x="3026136" y="0"/>
          <a:ext cx="5256583" cy="5256583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4AC59A4-83EF-4AF8-8B11-9E46EF9A494C}">
      <dsp:nvSpPr>
        <dsp:cNvPr id="0" name=""/>
        <dsp:cNvSpPr/>
      </dsp:nvSpPr>
      <dsp:spPr>
        <a:xfrm>
          <a:off x="5654428" y="526171"/>
          <a:ext cx="3416778" cy="186855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Заміна числа сумою зручних доданків з певним другим доданком</a:t>
          </a:r>
          <a:endParaRPr lang="ru-RU" sz="2800" kern="1200" dirty="0"/>
        </a:p>
      </dsp:txBody>
      <dsp:txXfrm>
        <a:off x="5654428" y="526171"/>
        <a:ext cx="3416778" cy="1868550"/>
      </dsp:txXfrm>
    </dsp:sp>
    <dsp:sp modelId="{10C98837-3AC6-4501-B74E-E63AA4947CFC}">
      <dsp:nvSpPr>
        <dsp:cNvPr id="0" name=""/>
        <dsp:cNvSpPr/>
      </dsp:nvSpPr>
      <dsp:spPr>
        <a:xfrm>
          <a:off x="5654428" y="2628291"/>
          <a:ext cx="3416778" cy="186855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Вміння віднімати число від суми</a:t>
          </a:r>
          <a:endParaRPr lang="ru-RU" sz="2800" kern="1200" dirty="0"/>
        </a:p>
      </dsp:txBody>
      <dsp:txXfrm>
        <a:off x="5654428" y="2628291"/>
        <a:ext cx="3416778" cy="1868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6D1CB-F8DA-4A1E-9600-44893ACE862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13C04-BF1C-4C35-AE7E-FD08ABF8E4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04448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>
                <a:solidFill>
                  <a:srgbClr val="FFC000"/>
                </a:solidFill>
              </a:rPr>
              <a:t>Віднімання чисел 6 – 9 на підставі взаємозв'язку арифметичних дій додавання і віднімання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00212"/>
          <a:ext cx="9144000" cy="4729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634082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Віднімання чисел 6 – 9. Підготовка</a:t>
            </a:r>
            <a:endParaRPr lang="ru-RU" sz="3600" b="1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4"/>
            <a:ext cx="9144000" cy="2018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634082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Віднімання чисел 6 – 9. Підготовка.</a:t>
            </a:r>
            <a:br>
              <a:rPr lang="uk-UA" sz="3600" b="1" dirty="0" smtClean="0"/>
            </a:br>
            <a:r>
              <a:rPr lang="uk-UA" sz="3600" dirty="0" smtClean="0"/>
              <a:t>Сума зручних доданків</a:t>
            </a:r>
            <a:endParaRPr lang="ru-RU" sz="3600" b="1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28868"/>
            <a:ext cx="9144000" cy="1504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634082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Віднімання чисел 6 – 9. Підготовка.</a:t>
            </a:r>
            <a:br>
              <a:rPr lang="uk-UA" sz="3600" b="1" dirty="0" smtClean="0"/>
            </a:br>
            <a:r>
              <a:rPr lang="uk-UA" sz="3600" dirty="0" smtClean="0"/>
              <a:t>Сума зручних доданків</a:t>
            </a:r>
            <a:endParaRPr lang="ru-RU" sz="3600" b="1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53025"/>
            <a:ext cx="9144000" cy="1504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320498"/>
            <a:ext cx="9144000" cy="360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4500570"/>
            <a:ext cx="9144000" cy="1556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857620" y="3334408"/>
            <a:ext cx="114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2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  <p:sp>
        <p:nvSpPr>
          <p:cNvPr id="7" name="Выгнутая вверх стрелка 6"/>
          <p:cNvSpPr/>
          <p:nvPr/>
        </p:nvSpPr>
        <p:spPr>
          <a:xfrm flipH="1" flipV="1">
            <a:off x="2928926" y="3714752"/>
            <a:ext cx="574675" cy="179388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29190" y="3905912"/>
            <a:ext cx="114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2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5607851" y="3750471"/>
            <a:ext cx="214314" cy="14287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72198" y="3357562"/>
            <a:ext cx="114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2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  <p:sp>
        <p:nvSpPr>
          <p:cNvPr id="13" name="Выгнутая вверх стрелка 12"/>
          <p:cNvSpPr/>
          <p:nvPr/>
        </p:nvSpPr>
        <p:spPr>
          <a:xfrm flipH="1" flipV="1">
            <a:off x="6711969" y="3714752"/>
            <a:ext cx="574675" cy="179388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72396" y="3357562"/>
            <a:ext cx="114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2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  <p:bldP spid="6" grpId="0"/>
      <p:bldP spid="7" grpId="0" animBg="1"/>
      <p:bldP spid="9" grpId="0"/>
      <p:bldP spid="12" grpId="0"/>
      <p:bldP spid="13" grpId="0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175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645024"/>
            <a:ext cx="9144000" cy="2070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/>
              <a:t>Віднімання чисел 6 – 9. Ознайомлення</a:t>
            </a:r>
            <a:endParaRPr lang="ru-RU" sz="3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924944"/>
            <a:ext cx="79208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907704" y="2420888"/>
            <a:ext cx="108012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987824" y="2420888"/>
            <a:ext cx="108012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292080" y="2996952"/>
            <a:ext cx="108012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588224" y="2420888"/>
            <a:ext cx="12961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847856" y="2420888"/>
            <a:ext cx="12961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516216" y="1556792"/>
            <a:ext cx="262778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475656" y="1997960"/>
            <a:ext cx="4824536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286116" y="2395831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1 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72462" y="2395831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4 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57818" y="2857496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4    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6643702" y="2395831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4 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18" name="Выгнутая вверх стрелка 17"/>
          <p:cNvSpPr/>
          <p:nvPr/>
        </p:nvSpPr>
        <p:spPr>
          <a:xfrm flipH="1" flipV="1">
            <a:off x="2357422" y="2786058"/>
            <a:ext cx="574675" cy="179388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Выгнутая вверх стрелка 21"/>
          <p:cNvSpPr/>
          <p:nvPr/>
        </p:nvSpPr>
        <p:spPr>
          <a:xfrm flipH="1" flipV="1">
            <a:off x="7215206" y="2714620"/>
            <a:ext cx="574675" cy="179388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0" grpId="0"/>
      <p:bldP spid="21" grpId="0"/>
      <p:bldP spid="18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Віднімання чисел 6 – 9. Первинне закріплення</a:t>
            </a:r>
            <a:endParaRPr lang="ru-RU" sz="3600" b="1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9144000" cy="72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64904"/>
            <a:ext cx="9144000" cy="1026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1406" y="3071810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2      </a:t>
            </a:r>
            <a:endParaRPr lang="ru-RU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357290" y="2548590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2                </a:t>
            </a:r>
            <a:endParaRPr lang="ru-RU" sz="28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000496" y="3094964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       7      </a:t>
            </a:r>
            <a:endParaRPr lang="ru-RU" sz="28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5286380" y="2571744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2     7          </a:t>
            </a:r>
            <a:endParaRPr lang="ru-RU" sz="2800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428728" y="2643182"/>
            <a:ext cx="857256" cy="42862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357818" y="2643182"/>
            <a:ext cx="857256" cy="42862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785786" y="3000372"/>
            <a:ext cx="285752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Выгнутая вверх стрелка 14"/>
          <p:cNvSpPr/>
          <p:nvPr/>
        </p:nvSpPr>
        <p:spPr>
          <a:xfrm flipH="1" flipV="1">
            <a:off x="2068499" y="3000372"/>
            <a:ext cx="574675" cy="179388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28926" y="2571744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2      </a:t>
            </a:r>
            <a:endParaRPr lang="ru-RU" sz="2800" i="1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rot="5400000">
            <a:off x="4714876" y="2928934"/>
            <a:ext cx="285752" cy="2857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00496" y="3120094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2      </a:t>
            </a:r>
            <a:endParaRPr lang="ru-RU" sz="2800" i="1" dirty="0"/>
          </a:p>
        </p:txBody>
      </p:sp>
      <p:sp>
        <p:nvSpPr>
          <p:cNvPr id="20" name="Выгнутая вверх стрелка 19"/>
          <p:cNvSpPr/>
          <p:nvPr/>
        </p:nvSpPr>
        <p:spPr>
          <a:xfrm flipH="1" flipV="1">
            <a:off x="6069027" y="2928934"/>
            <a:ext cx="574675" cy="179388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29454" y="2571744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2      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 animBg="1"/>
      <p:bldP spid="13" grpId="0" animBg="1"/>
      <p:bldP spid="15" grpId="0" animBg="1"/>
      <p:bldP spid="16" grpId="0"/>
      <p:bldP spid="19" grpId="0"/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564904"/>
            <a:ext cx="8229600" cy="84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28800"/>
            <a:ext cx="9144000" cy="72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/>
              <a:t>Віднімання чисел 6 – 9. </a:t>
            </a:r>
            <a:r>
              <a:rPr lang="uk-UA" sz="3600" dirty="0" smtClean="0"/>
              <a:t>Формування навичок</a:t>
            </a:r>
            <a:endParaRPr lang="ru-RU" sz="3600" b="1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717032"/>
            <a:ext cx="9144000" cy="149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57158" y="2928934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1      </a:t>
            </a:r>
            <a:endParaRPr lang="ru-RU" sz="28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500166" y="2477152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1    5         </a:t>
            </a:r>
            <a:endParaRPr lang="ru-RU" sz="28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29058" y="2952088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     7      </a:t>
            </a:r>
            <a:endParaRPr lang="ru-RU" sz="28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072066" y="2477152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1    7   7    </a:t>
            </a:r>
            <a:endParaRPr lang="ru-RU" sz="28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142844" y="4763168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     6      </a:t>
            </a:r>
            <a:endParaRPr lang="ru-RU" sz="28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1428728" y="4214818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3</a:t>
            </a:r>
            <a:endParaRPr lang="ru-RU" sz="28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2428860" y="4763168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       9      </a:t>
            </a:r>
            <a:endParaRPr lang="ru-RU" sz="28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3714744" y="4214818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 1</a:t>
            </a:r>
            <a:endParaRPr lang="ru-RU" sz="2800" i="1" dirty="0"/>
          </a:p>
        </p:txBody>
      </p:sp>
      <p:sp>
        <p:nvSpPr>
          <p:cNvPr id="18" name="Выгнутая вверх стрелка 17"/>
          <p:cNvSpPr/>
          <p:nvPr/>
        </p:nvSpPr>
        <p:spPr>
          <a:xfrm flipH="1" flipV="1">
            <a:off x="2139937" y="2857496"/>
            <a:ext cx="574675" cy="179388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28926" y="2477152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1      </a:t>
            </a:r>
            <a:endParaRPr lang="ru-RU" sz="28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3929058" y="2928934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1      </a:t>
            </a:r>
            <a:endParaRPr lang="ru-RU" sz="2800" i="1" dirty="0"/>
          </a:p>
        </p:txBody>
      </p:sp>
      <p:sp>
        <p:nvSpPr>
          <p:cNvPr id="21" name="Выгнутая вверх стрелка 20"/>
          <p:cNvSpPr/>
          <p:nvPr/>
        </p:nvSpPr>
        <p:spPr>
          <a:xfrm flipH="1" flipV="1">
            <a:off x="5643570" y="2857496"/>
            <a:ext cx="574675" cy="179388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00826" y="2477152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1      </a:t>
            </a:r>
            <a:endParaRPr lang="ru-RU" sz="28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71406" y="4763168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3          </a:t>
            </a:r>
            <a:endParaRPr lang="ru-RU" sz="28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2428860" y="4763168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1          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9" grpId="0"/>
      <p:bldP spid="20" grpId="0"/>
      <p:bldP spid="21" grpId="0" animBg="1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Віднімання на підставі взаємозв'язку арифметичних дій додавання й віднімання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484784"/>
          <a:ext cx="8964488" cy="51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Прийом  віднімання на підставі взаємозв'язку арифметичних дій додавання й віднімання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548680" y="1412776"/>
          <a:ext cx="12097344" cy="525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14678" y="1571612"/>
            <a:ext cx="923330" cy="481028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cde1870cfb7603392251ff9968f7a6830a7e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5142</TotalTime>
  <Words>190</Words>
  <Application>Microsoft Office PowerPoint</Application>
  <PresentationFormat>Экран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Модульная</vt:lpstr>
      <vt:lpstr>Віднімання чисел 6 – 9 на підставі взаємозв'язку арифметичних дій додавання і віднімання</vt:lpstr>
      <vt:lpstr>Віднімання чисел 6 – 9. Підготовка</vt:lpstr>
      <vt:lpstr>Віднімання чисел 6 – 9. Підготовка. Сума зручних доданків</vt:lpstr>
      <vt:lpstr>Віднімання чисел 6 – 9. Підготовка. Сума зручних доданків</vt:lpstr>
      <vt:lpstr>Віднімання чисел 6 – 9. Ознайомлення</vt:lpstr>
      <vt:lpstr>Віднімання чисел 6 – 9. Первинне закріплення</vt:lpstr>
      <vt:lpstr>Віднімання чисел 6 – 9. Формування навичок</vt:lpstr>
      <vt:lpstr>Віднімання на підставі взаємозв'язку арифметичних дій додавання й віднімання</vt:lpstr>
      <vt:lpstr>Прийом  віднімання на підставі взаємозв'язку арифметичних дій додавання й віднімання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Методика формування обчислювальних навичок додавання і віднімання в межах 10</dc:title>
  <dc:creator>Admin</dc:creator>
  <cp:lastModifiedBy>Marinochka</cp:lastModifiedBy>
  <cp:revision>330</cp:revision>
  <dcterms:created xsi:type="dcterms:W3CDTF">2013-03-02T15:36:12Z</dcterms:created>
  <dcterms:modified xsi:type="dcterms:W3CDTF">2015-06-07T10:31:15Z</dcterms:modified>
</cp:coreProperties>
</file>