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479" r:id="rId2"/>
    <p:sldId id="480" r:id="rId3"/>
    <p:sldId id="371" r:id="rId4"/>
    <p:sldId id="482" r:id="rId5"/>
    <p:sldId id="483" r:id="rId6"/>
    <p:sldId id="556" r:id="rId7"/>
    <p:sldId id="485" r:id="rId8"/>
    <p:sldId id="486" r:id="rId9"/>
    <p:sldId id="487" r:id="rId10"/>
    <p:sldId id="554" r:id="rId11"/>
    <p:sldId id="555" r:id="rId12"/>
  </p:sldIdLst>
  <p:sldSz cx="9144000" cy="6858000" type="screen4x3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24" autoAdjust="0"/>
  </p:normalViewPr>
  <p:slideViewPr>
    <p:cSldViewPr>
      <p:cViewPr>
        <p:scale>
          <a:sx n="71" d="100"/>
          <a:sy n="71" d="100"/>
        </p:scale>
        <p:origin x="-14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F76B45-3691-4365-9A0B-11F99BFD8D93}" type="doc">
      <dgm:prSet loTypeId="urn:microsoft.com/office/officeart/2005/8/layout/hProcess4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259844F-FE3A-4D9B-82F9-E1ED17876F6C}">
      <dgm:prSet phldrT="[Текст]"/>
      <dgm:spPr/>
      <dgm:t>
        <a:bodyPr/>
        <a:lstStyle/>
        <a:p>
          <a:r>
            <a:rPr lang="uk-UA" dirty="0" smtClean="0"/>
            <a:t>Місце</a:t>
          </a:r>
          <a:endParaRPr lang="ru-RU" dirty="0"/>
        </a:p>
      </dgm:t>
    </dgm:pt>
    <dgm:pt modelId="{D8AB3260-B254-48FE-8C29-8C63DB3D65FE}" type="parTrans" cxnId="{14ADCB1D-568A-4E04-9FF3-C18CDEF440EE}">
      <dgm:prSet/>
      <dgm:spPr/>
      <dgm:t>
        <a:bodyPr/>
        <a:lstStyle/>
        <a:p>
          <a:endParaRPr lang="ru-RU"/>
        </a:p>
      </dgm:t>
    </dgm:pt>
    <dgm:pt modelId="{BC1C9E22-52AF-4EE3-BBCE-5945C166C939}" type="sibTrans" cxnId="{14ADCB1D-568A-4E04-9FF3-C18CDEF440EE}">
      <dgm:prSet/>
      <dgm:spPr/>
      <dgm:t>
        <a:bodyPr/>
        <a:lstStyle/>
        <a:p>
          <a:endParaRPr lang="ru-RU"/>
        </a:p>
      </dgm:t>
    </dgm:pt>
    <dgm:pt modelId="{C350EBC7-3E50-402A-81F5-F2537750B919}">
      <dgm:prSet phldrT="[Текст]" custT="1"/>
      <dgm:spPr/>
      <dgm:t>
        <a:bodyPr/>
        <a:lstStyle/>
        <a:p>
          <a:r>
            <a:rPr lang="uk-UA" sz="2400" dirty="0" smtClean="0"/>
            <a:t>В межах теми </a:t>
          </a:r>
          <a:r>
            <a:rPr lang="uk-UA" sz="2400" dirty="0" err="1" smtClean="0"/>
            <a:t>“</a:t>
          </a:r>
          <a:r>
            <a:rPr lang="uk-UA" sz="2400" b="1" dirty="0" err="1" smtClean="0"/>
            <a:t>Табличне</a:t>
          </a:r>
          <a:r>
            <a:rPr lang="uk-UA" sz="2400" b="1" dirty="0" smtClean="0"/>
            <a:t> додавання й віднімання в межах 10</a:t>
          </a:r>
          <a:r>
            <a:rPr lang="uk-UA" sz="2400" dirty="0" smtClean="0"/>
            <a:t>”.</a:t>
          </a:r>
          <a:endParaRPr lang="ru-RU" sz="2400" dirty="0"/>
        </a:p>
      </dgm:t>
    </dgm:pt>
    <dgm:pt modelId="{E3C3D4B5-D2CB-4F38-9459-6DF6D0E3DCA3}" type="parTrans" cxnId="{65F3A1C0-F978-450F-A792-CA34766FBAFB}">
      <dgm:prSet/>
      <dgm:spPr/>
      <dgm:t>
        <a:bodyPr/>
        <a:lstStyle/>
        <a:p>
          <a:endParaRPr lang="ru-RU"/>
        </a:p>
      </dgm:t>
    </dgm:pt>
    <dgm:pt modelId="{2FE702A8-FA5A-4D73-B932-FA98433F6996}" type="sibTrans" cxnId="{65F3A1C0-F978-450F-A792-CA34766FBAFB}">
      <dgm:prSet/>
      <dgm:spPr/>
      <dgm:t>
        <a:bodyPr/>
        <a:lstStyle/>
        <a:p>
          <a:endParaRPr lang="ru-RU"/>
        </a:p>
      </dgm:t>
    </dgm:pt>
    <dgm:pt modelId="{1AEC3710-63F7-4E78-B3C9-877BEA726FDC}">
      <dgm:prSet phldrT="[Текст]"/>
      <dgm:spPr/>
      <dgm:t>
        <a:bodyPr/>
        <a:lstStyle/>
        <a:p>
          <a:r>
            <a:rPr lang="uk-UA" dirty="0" smtClean="0"/>
            <a:t>Мета</a:t>
          </a:r>
          <a:endParaRPr lang="ru-RU" dirty="0"/>
        </a:p>
      </dgm:t>
    </dgm:pt>
    <dgm:pt modelId="{D092F619-42BF-4325-BBB1-C6343BB7F643}" type="parTrans" cxnId="{C5657F98-571A-4E90-A8D6-5BBB1C7F0A55}">
      <dgm:prSet/>
      <dgm:spPr/>
      <dgm:t>
        <a:bodyPr/>
        <a:lstStyle/>
        <a:p>
          <a:endParaRPr lang="ru-RU"/>
        </a:p>
      </dgm:t>
    </dgm:pt>
    <dgm:pt modelId="{83AA3EF4-9735-47FD-8540-81B470C9655E}" type="sibTrans" cxnId="{C5657F98-571A-4E90-A8D6-5BBB1C7F0A55}">
      <dgm:prSet/>
      <dgm:spPr/>
      <dgm:t>
        <a:bodyPr/>
        <a:lstStyle/>
        <a:p>
          <a:endParaRPr lang="ru-RU"/>
        </a:p>
      </dgm:t>
    </dgm:pt>
    <dgm:pt modelId="{87AE578C-A7D6-4BA7-AC74-5F3910210EA0}">
      <dgm:prSet phldrT="[Текст]" custT="1"/>
      <dgm:spPr/>
      <dgm:t>
        <a:bodyPr/>
        <a:lstStyle/>
        <a:p>
          <a:r>
            <a:rPr lang="uk-UA" sz="2400" dirty="0" smtClean="0"/>
            <a:t>Формування обчислювальних навичок додавання і віднімання чисел 2,3,4,5.</a:t>
          </a:r>
          <a:endParaRPr lang="ru-RU" sz="2400" dirty="0"/>
        </a:p>
      </dgm:t>
    </dgm:pt>
    <dgm:pt modelId="{13FD96CB-CE7E-49DD-8E89-6D0EDA305D8C}" type="parTrans" cxnId="{9BBA0CD3-BE74-43E1-833C-5753453AB41A}">
      <dgm:prSet/>
      <dgm:spPr/>
      <dgm:t>
        <a:bodyPr/>
        <a:lstStyle/>
        <a:p>
          <a:endParaRPr lang="ru-RU"/>
        </a:p>
      </dgm:t>
    </dgm:pt>
    <dgm:pt modelId="{D9EF6CAD-C743-45C6-B97F-87B8CE100DEF}" type="sibTrans" cxnId="{9BBA0CD3-BE74-43E1-833C-5753453AB41A}">
      <dgm:prSet/>
      <dgm:spPr/>
      <dgm:t>
        <a:bodyPr/>
        <a:lstStyle/>
        <a:p>
          <a:endParaRPr lang="ru-RU"/>
        </a:p>
      </dgm:t>
    </dgm:pt>
    <dgm:pt modelId="{83DD4B08-01A5-4157-B0CE-0DB41A3F9500}">
      <dgm:prSet phldrT="[Текст]"/>
      <dgm:spPr/>
      <dgm:t>
        <a:bodyPr/>
        <a:lstStyle/>
        <a:p>
          <a:r>
            <a:rPr lang="uk-UA" dirty="0" smtClean="0"/>
            <a:t>Засіб</a:t>
          </a:r>
          <a:endParaRPr lang="ru-RU" dirty="0"/>
        </a:p>
      </dgm:t>
    </dgm:pt>
    <dgm:pt modelId="{B3824210-D86E-4903-B054-76D79ED46BAA}" type="parTrans" cxnId="{92382C1B-3BEF-415E-A340-33F839359715}">
      <dgm:prSet/>
      <dgm:spPr/>
      <dgm:t>
        <a:bodyPr/>
        <a:lstStyle/>
        <a:p>
          <a:endParaRPr lang="ru-RU"/>
        </a:p>
      </dgm:t>
    </dgm:pt>
    <dgm:pt modelId="{CDF722AA-F4CF-4DA3-985B-D3816EDD65AC}" type="sibTrans" cxnId="{92382C1B-3BEF-415E-A340-33F839359715}">
      <dgm:prSet/>
      <dgm:spPr/>
      <dgm:t>
        <a:bodyPr/>
        <a:lstStyle/>
        <a:p>
          <a:endParaRPr lang="ru-RU"/>
        </a:p>
      </dgm:t>
    </dgm:pt>
    <dgm:pt modelId="{707BCFB4-D36D-4B51-94E2-81ADF68B2B0B}">
      <dgm:prSet phldrT="[Текст]" custT="1"/>
      <dgm:spPr/>
      <dgm:t>
        <a:bodyPr/>
        <a:lstStyle/>
        <a:p>
          <a:r>
            <a:rPr lang="uk-UA" sz="2400" dirty="0" smtClean="0"/>
            <a:t>Пам'ятки</a:t>
          </a:r>
          <a:endParaRPr lang="ru-RU" sz="2400" dirty="0"/>
        </a:p>
      </dgm:t>
    </dgm:pt>
    <dgm:pt modelId="{A5971B03-2A0E-4AD3-BEAF-9725D1A23F06}" type="parTrans" cxnId="{BA52D44F-6F1C-43A5-BE12-D6D1FC0E2AAF}">
      <dgm:prSet/>
      <dgm:spPr/>
      <dgm:t>
        <a:bodyPr/>
        <a:lstStyle/>
        <a:p>
          <a:endParaRPr lang="ru-RU"/>
        </a:p>
      </dgm:t>
    </dgm:pt>
    <dgm:pt modelId="{64A74E74-C7E3-4ABE-AD93-3EFBD4C589D2}" type="sibTrans" cxnId="{BA52D44F-6F1C-43A5-BE12-D6D1FC0E2AAF}">
      <dgm:prSet/>
      <dgm:spPr/>
      <dgm:t>
        <a:bodyPr/>
        <a:lstStyle/>
        <a:p>
          <a:endParaRPr lang="ru-RU"/>
        </a:p>
      </dgm:t>
    </dgm:pt>
    <dgm:pt modelId="{E0289C92-3FEC-42CF-8A74-C5EFD1D778BF}">
      <dgm:prSet phldrT="[Текст]" custT="1"/>
      <dgm:spPr/>
      <dgm:t>
        <a:bodyPr/>
        <a:lstStyle/>
        <a:p>
          <a:r>
            <a:rPr lang="uk-UA" sz="2400" dirty="0" smtClean="0"/>
            <a:t>Схеми  розв'язання</a:t>
          </a:r>
          <a:endParaRPr lang="ru-RU" sz="2400" dirty="0"/>
        </a:p>
      </dgm:t>
    </dgm:pt>
    <dgm:pt modelId="{02A05D51-7DEB-4763-8C3B-37ADC45FE1D8}" type="parTrans" cxnId="{8139FB24-BD60-41E3-BBCF-509A8BFC7CAD}">
      <dgm:prSet/>
      <dgm:spPr/>
      <dgm:t>
        <a:bodyPr/>
        <a:lstStyle/>
        <a:p>
          <a:endParaRPr lang="ru-RU"/>
        </a:p>
      </dgm:t>
    </dgm:pt>
    <dgm:pt modelId="{9D1FD61D-5586-423E-B6B1-31B7D46B6CB2}" type="sibTrans" cxnId="{8139FB24-BD60-41E3-BBCF-509A8BFC7CAD}">
      <dgm:prSet/>
      <dgm:spPr/>
      <dgm:t>
        <a:bodyPr/>
        <a:lstStyle/>
        <a:p>
          <a:endParaRPr lang="ru-RU"/>
        </a:p>
      </dgm:t>
    </dgm:pt>
    <dgm:pt modelId="{DF81ACE1-3577-45A4-B575-4515BF90D5FE}" type="pres">
      <dgm:prSet presAssocID="{96F76B45-3691-4365-9A0B-11F99BFD8D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C2077E-409A-464D-81C9-BB1E51232E5E}" type="pres">
      <dgm:prSet presAssocID="{96F76B45-3691-4365-9A0B-11F99BFD8D93}" presName="tSp" presStyleCnt="0"/>
      <dgm:spPr/>
      <dgm:t>
        <a:bodyPr/>
        <a:lstStyle/>
        <a:p>
          <a:endParaRPr lang="ru-RU"/>
        </a:p>
      </dgm:t>
    </dgm:pt>
    <dgm:pt modelId="{E0EE563E-3239-4801-BD98-CEEF4B31D503}" type="pres">
      <dgm:prSet presAssocID="{96F76B45-3691-4365-9A0B-11F99BFD8D93}" presName="bSp" presStyleCnt="0"/>
      <dgm:spPr/>
      <dgm:t>
        <a:bodyPr/>
        <a:lstStyle/>
        <a:p>
          <a:endParaRPr lang="ru-RU"/>
        </a:p>
      </dgm:t>
    </dgm:pt>
    <dgm:pt modelId="{1D15AC2B-DF65-4E9E-8CD1-E2E833E13FD3}" type="pres">
      <dgm:prSet presAssocID="{96F76B45-3691-4365-9A0B-11F99BFD8D93}" presName="process" presStyleCnt="0"/>
      <dgm:spPr/>
      <dgm:t>
        <a:bodyPr/>
        <a:lstStyle/>
        <a:p>
          <a:endParaRPr lang="ru-RU"/>
        </a:p>
      </dgm:t>
    </dgm:pt>
    <dgm:pt modelId="{006CEBB4-7233-4B61-BF6B-E6273D33EB9B}" type="pres">
      <dgm:prSet presAssocID="{D259844F-FE3A-4D9B-82F9-E1ED17876F6C}" presName="composite1" presStyleCnt="0"/>
      <dgm:spPr/>
      <dgm:t>
        <a:bodyPr/>
        <a:lstStyle/>
        <a:p>
          <a:endParaRPr lang="ru-RU"/>
        </a:p>
      </dgm:t>
    </dgm:pt>
    <dgm:pt modelId="{A3A33E5C-E3B3-4531-8593-876B45B658AD}" type="pres">
      <dgm:prSet presAssocID="{D259844F-FE3A-4D9B-82F9-E1ED17876F6C}" presName="dummyNode1" presStyleLbl="node1" presStyleIdx="0" presStyleCnt="3"/>
      <dgm:spPr/>
      <dgm:t>
        <a:bodyPr/>
        <a:lstStyle/>
        <a:p>
          <a:endParaRPr lang="ru-RU"/>
        </a:p>
      </dgm:t>
    </dgm:pt>
    <dgm:pt modelId="{70A5062C-0EAD-45A0-BD35-31E790C02EFA}" type="pres">
      <dgm:prSet presAssocID="{D259844F-FE3A-4D9B-82F9-E1ED17876F6C}" presName="childNode1" presStyleLbl="bgAcc1" presStyleIdx="0" presStyleCnt="3" custScaleY="1176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30222D-04AE-433C-A833-824D8D007180}" type="pres">
      <dgm:prSet presAssocID="{D259844F-FE3A-4D9B-82F9-E1ED17876F6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E1C80-EC85-4BE6-A3C9-F2B9D3EE58E6}" type="pres">
      <dgm:prSet presAssocID="{D259844F-FE3A-4D9B-82F9-E1ED17876F6C}" presName="parentNode1" presStyleLbl="node1" presStyleIdx="0" presStyleCnt="3" custLinFactNeighborY="5460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B3D76-7059-4476-88E2-E36BCA625A49}" type="pres">
      <dgm:prSet presAssocID="{D259844F-FE3A-4D9B-82F9-E1ED17876F6C}" presName="connSite1" presStyleCnt="0"/>
      <dgm:spPr/>
      <dgm:t>
        <a:bodyPr/>
        <a:lstStyle/>
        <a:p>
          <a:endParaRPr lang="ru-RU"/>
        </a:p>
      </dgm:t>
    </dgm:pt>
    <dgm:pt modelId="{C3B6A7A3-7646-48CF-BAA5-D7C32D7A6A73}" type="pres">
      <dgm:prSet presAssocID="{BC1C9E22-52AF-4EE3-BBCE-5945C166C939}" presName="Name9" presStyleLbl="sibTrans2D1" presStyleIdx="0" presStyleCnt="2"/>
      <dgm:spPr/>
      <dgm:t>
        <a:bodyPr/>
        <a:lstStyle/>
        <a:p>
          <a:endParaRPr lang="ru-RU"/>
        </a:p>
      </dgm:t>
    </dgm:pt>
    <dgm:pt modelId="{DA8C7963-69BC-4434-838E-DEE28BB21135}" type="pres">
      <dgm:prSet presAssocID="{1AEC3710-63F7-4E78-B3C9-877BEA726FDC}" presName="composite2" presStyleCnt="0"/>
      <dgm:spPr/>
      <dgm:t>
        <a:bodyPr/>
        <a:lstStyle/>
        <a:p>
          <a:endParaRPr lang="ru-RU"/>
        </a:p>
      </dgm:t>
    </dgm:pt>
    <dgm:pt modelId="{984DC2D7-EA2F-4408-830C-C3CB076B27F1}" type="pres">
      <dgm:prSet presAssocID="{1AEC3710-63F7-4E78-B3C9-877BEA726FDC}" presName="dummyNode2" presStyleLbl="node1" presStyleIdx="0" presStyleCnt="3"/>
      <dgm:spPr/>
      <dgm:t>
        <a:bodyPr/>
        <a:lstStyle/>
        <a:p>
          <a:endParaRPr lang="ru-RU"/>
        </a:p>
      </dgm:t>
    </dgm:pt>
    <dgm:pt modelId="{C304CC1A-50F7-41CE-B6E7-F54DA0D51C3E}" type="pres">
      <dgm:prSet presAssocID="{1AEC3710-63F7-4E78-B3C9-877BEA726FDC}" presName="childNode2" presStyleLbl="bgAcc1" presStyleIdx="1" presStyleCnt="3" custScaleX="144267" custScaleY="1342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93CB1B-FEA6-4216-99BD-1D32C0A8C8AD}" type="pres">
      <dgm:prSet presAssocID="{1AEC3710-63F7-4E78-B3C9-877BEA726FD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1502A-2C5B-4DFE-A014-8674B1178172}" type="pres">
      <dgm:prSet presAssocID="{1AEC3710-63F7-4E78-B3C9-877BEA726FDC}" presName="parentNode2" presStyleLbl="node1" presStyleIdx="1" presStyleCnt="3" custLinFactNeighborY="-160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EBC7B-266B-4598-B90D-126AA56D036D}" type="pres">
      <dgm:prSet presAssocID="{1AEC3710-63F7-4E78-B3C9-877BEA726FDC}" presName="connSite2" presStyleCnt="0"/>
      <dgm:spPr/>
      <dgm:t>
        <a:bodyPr/>
        <a:lstStyle/>
        <a:p>
          <a:endParaRPr lang="ru-RU"/>
        </a:p>
      </dgm:t>
    </dgm:pt>
    <dgm:pt modelId="{5176D2B1-C7F7-41FB-A8A4-521C82426CEB}" type="pres">
      <dgm:prSet presAssocID="{83AA3EF4-9735-47FD-8540-81B470C9655E}" presName="Name18" presStyleLbl="sibTrans2D1" presStyleIdx="1" presStyleCnt="2"/>
      <dgm:spPr/>
      <dgm:t>
        <a:bodyPr/>
        <a:lstStyle/>
        <a:p>
          <a:endParaRPr lang="ru-RU"/>
        </a:p>
      </dgm:t>
    </dgm:pt>
    <dgm:pt modelId="{BF1FF5EF-7418-4278-B7FC-6957FB8DA29C}" type="pres">
      <dgm:prSet presAssocID="{83DD4B08-01A5-4157-B0CE-0DB41A3F9500}" presName="composite1" presStyleCnt="0"/>
      <dgm:spPr/>
      <dgm:t>
        <a:bodyPr/>
        <a:lstStyle/>
        <a:p>
          <a:endParaRPr lang="ru-RU"/>
        </a:p>
      </dgm:t>
    </dgm:pt>
    <dgm:pt modelId="{1A63297F-B01C-4728-A4AF-A39AB05F0CD4}" type="pres">
      <dgm:prSet presAssocID="{83DD4B08-01A5-4157-B0CE-0DB41A3F9500}" presName="dummyNode1" presStyleLbl="node1" presStyleIdx="1" presStyleCnt="3"/>
      <dgm:spPr/>
      <dgm:t>
        <a:bodyPr/>
        <a:lstStyle/>
        <a:p>
          <a:endParaRPr lang="ru-RU"/>
        </a:p>
      </dgm:t>
    </dgm:pt>
    <dgm:pt modelId="{96BFCEAD-BEFB-4A15-938A-EF0B00A0F4FF}" type="pres">
      <dgm:prSet presAssocID="{83DD4B08-01A5-4157-B0CE-0DB41A3F9500}" presName="childNode1" presStyleLbl="bgAcc1" presStyleIdx="2" presStyleCnt="3" custLinFactNeighborY="-101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C15E3-C06F-4FE7-A6F6-E9D2FEBBC76D}" type="pres">
      <dgm:prSet presAssocID="{83DD4B08-01A5-4157-B0CE-0DB41A3F9500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1E31EA-9DE8-47CD-B15E-179BA534D703}" type="pres">
      <dgm:prSet presAssocID="{83DD4B08-01A5-4157-B0CE-0DB41A3F9500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4CBB1-25C5-40FD-BD8D-0DBB2F07C04B}" type="pres">
      <dgm:prSet presAssocID="{83DD4B08-01A5-4157-B0CE-0DB41A3F9500}" presName="connSite1" presStyleCnt="0"/>
      <dgm:spPr/>
      <dgm:t>
        <a:bodyPr/>
        <a:lstStyle/>
        <a:p>
          <a:endParaRPr lang="ru-RU"/>
        </a:p>
      </dgm:t>
    </dgm:pt>
  </dgm:ptLst>
  <dgm:cxnLst>
    <dgm:cxn modelId="{65F3A1C0-F978-450F-A792-CA34766FBAFB}" srcId="{D259844F-FE3A-4D9B-82F9-E1ED17876F6C}" destId="{C350EBC7-3E50-402A-81F5-F2537750B919}" srcOrd="0" destOrd="0" parTransId="{E3C3D4B5-D2CB-4F38-9459-6DF6D0E3DCA3}" sibTransId="{2FE702A8-FA5A-4D73-B932-FA98433F6996}"/>
    <dgm:cxn modelId="{98DF4E73-396C-47EC-9A1C-5056E06CA5C5}" type="presOf" srcId="{83AA3EF4-9735-47FD-8540-81B470C9655E}" destId="{5176D2B1-C7F7-41FB-A8A4-521C82426CEB}" srcOrd="0" destOrd="0" presId="urn:microsoft.com/office/officeart/2005/8/layout/hProcess4"/>
    <dgm:cxn modelId="{E0642DEF-8962-4B4C-8990-DE7D0161828B}" type="presOf" srcId="{87AE578C-A7D6-4BA7-AC74-5F3910210EA0}" destId="{C304CC1A-50F7-41CE-B6E7-F54DA0D51C3E}" srcOrd="0" destOrd="0" presId="urn:microsoft.com/office/officeart/2005/8/layout/hProcess4"/>
    <dgm:cxn modelId="{881676C1-6E36-4257-8F85-D50C374615DE}" type="presOf" srcId="{E0289C92-3FEC-42CF-8A74-C5EFD1D778BF}" destId="{96BFCEAD-BEFB-4A15-938A-EF0B00A0F4FF}" srcOrd="0" destOrd="1" presId="urn:microsoft.com/office/officeart/2005/8/layout/hProcess4"/>
    <dgm:cxn modelId="{BA52D44F-6F1C-43A5-BE12-D6D1FC0E2AAF}" srcId="{83DD4B08-01A5-4157-B0CE-0DB41A3F9500}" destId="{707BCFB4-D36D-4B51-94E2-81ADF68B2B0B}" srcOrd="0" destOrd="0" parTransId="{A5971B03-2A0E-4AD3-BEAF-9725D1A23F06}" sibTransId="{64A74E74-C7E3-4ABE-AD93-3EFBD4C589D2}"/>
    <dgm:cxn modelId="{9BBA0CD3-BE74-43E1-833C-5753453AB41A}" srcId="{1AEC3710-63F7-4E78-B3C9-877BEA726FDC}" destId="{87AE578C-A7D6-4BA7-AC74-5F3910210EA0}" srcOrd="0" destOrd="0" parTransId="{13FD96CB-CE7E-49DD-8E89-6D0EDA305D8C}" sibTransId="{D9EF6CAD-C743-45C6-B97F-87B8CE100DEF}"/>
    <dgm:cxn modelId="{938449A9-AA48-4425-BE7E-F32152E0C17E}" type="presOf" srcId="{E0289C92-3FEC-42CF-8A74-C5EFD1D778BF}" destId="{E5BC15E3-C06F-4FE7-A6F6-E9D2FEBBC76D}" srcOrd="1" destOrd="1" presId="urn:microsoft.com/office/officeart/2005/8/layout/hProcess4"/>
    <dgm:cxn modelId="{DF30D250-A485-4B6E-813B-337E0634BDFB}" type="presOf" srcId="{87AE578C-A7D6-4BA7-AC74-5F3910210EA0}" destId="{C793CB1B-FEA6-4216-99BD-1D32C0A8C8AD}" srcOrd="1" destOrd="0" presId="urn:microsoft.com/office/officeart/2005/8/layout/hProcess4"/>
    <dgm:cxn modelId="{8395EE99-D0B5-4D85-B1F1-C9DA04FDDCB1}" type="presOf" srcId="{D259844F-FE3A-4D9B-82F9-E1ED17876F6C}" destId="{7D1E1C80-EC85-4BE6-A3C9-F2B9D3EE58E6}" srcOrd="0" destOrd="0" presId="urn:microsoft.com/office/officeart/2005/8/layout/hProcess4"/>
    <dgm:cxn modelId="{899905B8-1B68-4831-AA05-B1FCF1E78641}" type="presOf" srcId="{83DD4B08-01A5-4157-B0CE-0DB41A3F9500}" destId="{2A1E31EA-9DE8-47CD-B15E-179BA534D703}" srcOrd="0" destOrd="0" presId="urn:microsoft.com/office/officeart/2005/8/layout/hProcess4"/>
    <dgm:cxn modelId="{8139FB24-BD60-41E3-BBCF-509A8BFC7CAD}" srcId="{83DD4B08-01A5-4157-B0CE-0DB41A3F9500}" destId="{E0289C92-3FEC-42CF-8A74-C5EFD1D778BF}" srcOrd="1" destOrd="0" parTransId="{02A05D51-7DEB-4763-8C3B-37ADC45FE1D8}" sibTransId="{9D1FD61D-5586-423E-B6B1-31B7D46B6CB2}"/>
    <dgm:cxn modelId="{FA859679-F519-43CB-865A-E35BDFD89967}" type="presOf" srcId="{707BCFB4-D36D-4B51-94E2-81ADF68B2B0B}" destId="{96BFCEAD-BEFB-4A15-938A-EF0B00A0F4FF}" srcOrd="0" destOrd="0" presId="urn:microsoft.com/office/officeart/2005/8/layout/hProcess4"/>
    <dgm:cxn modelId="{5D0943F3-B893-432E-825D-446F1C7695BC}" type="presOf" srcId="{C350EBC7-3E50-402A-81F5-F2537750B919}" destId="{70A5062C-0EAD-45A0-BD35-31E790C02EFA}" srcOrd="0" destOrd="0" presId="urn:microsoft.com/office/officeart/2005/8/layout/hProcess4"/>
    <dgm:cxn modelId="{8B50BF17-84B8-45B6-89CD-96D0622735D3}" type="presOf" srcId="{1AEC3710-63F7-4E78-B3C9-877BEA726FDC}" destId="{9781502A-2C5B-4DFE-A014-8674B1178172}" srcOrd="0" destOrd="0" presId="urn:microsoft.com/office/officeart/2005/8/layout/hProcess4"/>
    <dgm:cxn modelId="{5BD19F69-D15D-456D-BF2C-C711E596058D}" type="presOf" srcId="{C350EBC7-3E50-402A-81F5-F2537750B919}" destId="{0730222D-04AE-433C-A833-824D8D007180}" srcOrd="1" destOrd="0" presId="urn:microsoft.com/office/officeart/2005/8/layout/hProcess4"/>
    <dgm:cxn modelId="{FE601067-53EF-4E55-B20D-E6D7DE1C9A94}" type="presOf" srcId="{707BCFB4-D36D-4B51-94E2-81ADF68B2B0B}" destId="{E5BC15E3-C06F-4FE7-A6F6-E9D2FEBBC76D}" srcOrd="1" destOrd="0" presId="urn:microsoft.com/office/officeart/2005/8/layout/hProcess4"/>
    <dgm:cxn modelId="{C5657F98-571A-4E90-A8D6-5BBB1C7F0A55}" srcId="{96F76B45-3691-4365-9A0B-11F99BFD8D93}" destId="{1AEC3710-63F7-4E78-B3C9-877BEA726FDC}" srcOrd="1" destOrd="0" parTransId="{D092F619-42BF-4325-BBB1-C6343BB7F643}" sibTransId="{83AA3EF4-9735-47FD-8540-81B470C9655E}"/>
    <dgm:cxn modelId="{EB037204-69EF-40AC-ACE9-194AD552F5D3}" type="presOf" srcId="{BC1C9E22-52AF-4EE3-BBCE-5945C166C939}" destId="{C3B6A7A3-7646-48CF-BAA5-D7C32D7A6A73}" srcOrd="0" destOrd="0" presId="urn:microsoft.com/office/officeart/2005/8/layout/hProcess4"/>
    <dgm:cxn modelId="{92382C1B-3BEF-415E-A340-33F839359715}" srcId="{96F76B45-3691-4365-9A0B-11F99BFD8D93}" destId="{83DD4B08-01A5-4157-B0CE-0DB41A3F9500}" srcOrd="2" destOrd="0" parTransId="{B3824210-D86E-4903-B054-76D79ED46BAA}" sibTransId="{CDF722AA-F4CF-4DA3-985B-D3816EDD65AC}"/>
    <dgm:cxn modelId="{9A541739-1686-423D-9679-AAC80D061939}" type="presOf" srcId="{96F76B45-3691-4365-9A0B-11F99BFD8D93}" destId="{DF81ACE1-3577-45A4-B575-4515BF90D5FE}" srcOrd="0" destOrd="0" presId="urn:microsoft.com/office/officeart/2005/8/layout/hProcess4"/>
    <dgm:cxn modelId="{14ADCB1D-568A-4E04-9FF3-C18CDEF440EE}" srcId="{96F76B45-3691-4365-9A0B-11F99BFD8D93}" destId="{D259844F-FE3A-4D9B-82F9-E1ED17876F6C}" srcOrd="0" destOrd="0" parTransId="{D8AB3260-B254-48FE-8C29-8C63DB3D65FE}" sibTransId="{BC1C9E22-52AF-4EE3-BBCE-5945C166C939}"/>
    <dgm:cxn modelId="{85822CAF-C413-46D6-99CB-5B03883B46C4}" type="presParOf" srcId="{DF81ACE1-3577-45A4-B575-4515BF90D5FE}" destId="{D8C2077E-409A-464D-81C9-BB1E51232E5E}" srcOrd="0" destOrd="0" presId="urn:microsoft.com/office/officeart/2005/8/layout/hProcess4"/>
    <dgm:cxn modelId="{28E22B98-AA6A-48F1-9BBD-7871B897B7A1}" type="presParOf" srcId="{DF81ACE1-3577-45A4-B575-4515BF90D5FE}" destId="{E0EE563E-3239-4801-BD98-CEEF4B31D503}" srcOrd="1" destOrd="0" presId="urn:microsoft.com/office/officeart/2005/8/layout/hProcess4"/>
    <dgm:cxn modelId="{844D7976-835C-4639-AB42-C83A7DE6D27B}" type="presParOf" srcId="{DF81ACE1-3577-45A4-B575-4515BF90D5FE}" destId="{1D15AC2B-DF65-4E9E-8CD1-E2E833E13FD3}" srcOrd="2" destOrd="0" presId="urn:microsoft.com/office/officeart/2005/8/layout/hProcess4"/>
    <dgm:cxn modelId="{F7C95AA9-0123-46A3-B2ED-FF677E59C126}" type="presParOf" srcId="{1D15AC2B-DF65-4E9E-8CD1-E2E833E13FD3}" destId="{006CEBB4-7233-4B61-BF6B-E6273D33EB9B}" srcOrd="0" destOrd="0" presId="urn:microsoft.com/office/officeart/2005/8/layout/hProcess4"/>
    <dgm:cxn modelId="{5C8A1A53-E260-4AA1-9BDC-B5B99A2D9E01}" type="presParOf" srcId="{006CEBB4-7233-4B61-BF6B-E6273D33EB9B}" destId="{A3A33E5C-E3B3-4531-8593-876B45B658AD}" srcOrd="0" destOrd="0" presId="urn:microsoft.com/office/officeart/2005/8/layout/hProcess4"/>
    <dgm:cxn modelId="{34AD61E7-C016-4467-AD72-D453A89EBE43}" type="presParOf" srcId="{006CEBB4-7233-4B61-BF6B-E6273D33EB9B}" destId="{70A5062C-0EAD-45A0-BD35-31E790C02EFA}" srcOrd="1" destOrd="0" presId="urn:microsoft.com/office/officeart/2005/8/layout/hProcess4"/>
    <dgm:cxn modelId="{BFB4A062-86FD-4CF3-B48C-BAD078CA9C33}" type="presParOf" srcId="{006CEBB4-7233-4B61-BF6B-E6273D33EB9B}" destId="{0730222D-04AE-433C-A833-824D8D007180}" srcOrd="2" destOrd="0" presId="urn:microsoft.com/office/officeart/2005/8/layout/hProcess4"/>
    <dgm:cxn modelId="{97EB5D6B-0554-4324-AE52-EA5177E6E555}" type="presParOf" srcId="{006CEBB4-7233-4B61-BF6B-E6273D33EB9B}" destId="{7D1E1C80-EC85-4BE6-A3C9-F2B9D3EE58E6}" srcOrd="3" destOrd="0" presId="urn:microsoft.com/office/officeart/2005/8/layout/hProcess4"/>
    <dgm:cxn modelId="{597FCD3C-CE32-464E-AD96-2117E5AC6387}" type="presParOf" srcId="{006CEBB4-7233-4B61-BF6B-E6273D33EB9B}" destId="{8F1B3D76-7059-4476-88E2-E36BCA625A49}" srcOrd="4" destOrd="0" presId="urn:microsoft.com/office/officeart/2005/8/layout/hProcess4"/>
    <dgm:cxn modelId="{8F576281-8C3A-43D5-8E8F-7067859E5C38}" type="presParOf" srcId="{1D15AC2B-DF65-4E9E-8CD1-E2E833E13FD3}" destId="{C3B6A7A3-7646-48CF-BAA5-D7C32D7A6A73}" srcOrd="1" destOrd="0" presId="urn:microsoft.com/office/officeart/2005/8/layout/hProcess4"/>
    <dgm:cxn modelId="{26DC72DC-0DEE-48C5-88D7-6C0F2CE78F31}" type="presParOf" srcId="{1D15AC2B-DF65-4E9E-8CD1-E2E833E13FD3}" destId="{DA8C7963-69BC-4434-838E-DEE28BB21135}" srcOrd="2" destOrd="0" presId="urn:microsoft.com/office/officeart/2005/8/layout/hProcess4"/>
    <dgm:cxn modelId="{F0B8AEA0-4444-4714-B3F1-5454676406D8}" type="presParOf" srcId="{DA8C7963-69BC-4434-838E-DEE28BB21135}" destId="{984DC2D7-EA2F-4408-830C-C3CB076B27F1}" srcOrd="0" destOrd="0" presId="urn:microsoft.com/office/officeart/2005/8/layout/hProcess4"/>
    <dgm:cxn modelId="{2B985435-242B-448A-A1CB-E4C105723EE8}" type="presParOf" srcId="{DA8C7963-69BC-4434-838E-DEE28BB21135}" destId="{C304CC1A-50F7-41CE-B6E7-F54DA0D51C3E}" srcOrd="1" destOrd="0" presId="urn:microsoft.com/office/officeart/2005/8/layout/hProcess4"/>
    <dgm:cxn modelId="{E53864E0-3AB4-4B4E-8F79-17CDE80B73B5}" type="presParOf" srcId="{DA8C7963-69BC-4434-838E-DEE28BB21135}" destId="{C793CB1B-FEA6-4216-99BD-1D32C0A8C8AD}" srcOrd="2" destOrd="0" presId="urn:microsoft.com/office/officeart/2005/8/layout/hProcess4"/>
    <dgm:cxn modelId="{D65E0A28-0276-490E-B126-A84252EBF695}" type="presParOf" srcId="{DA8C7963-69BC-4434-838E-DEE28BB21135}" destId="{9781502A-2C5B-4DFE-A014-8674B1178172}" srcOrd="3" destOrd="0" presId="urn:microsoft.com/office/officeart/2005/8/layout/hProcess4"/>
    <dgm:cxn modelId="{7D721F77-FBC9-4B6C-A648-58718B4D6BE5}" type="presParOf" srcId="{DA8C7963-69BC-4434-838E-DEE28BB21135}" destId="{112EBC7B-266B-4598-B90D-126AA56D036D}" srcOrd="4" destOrd="0" presId="urn:microsoft.com/office/officeart/2005/8/layout/hProcess4"/>
    <dgm:cxn modelId="{D445BC68-F80C-476D-975D-64A71882F120}" type="presParOf" srcId="{1D15AC2B-DF65-4E9E-8CD1-E2E833E13FD3}" destId="{5176D2B1-C7F7-41FB-A8A4-521C82426CEB}" srcOrd="3" destOrd="0" presId="urn:microsoft.com/office/officeart/2005/8/layout/hProcess4"/>
    <dgm:cxn modelId="{AF133227-D075-4C5C-8364-85B31BA7515A}" type="presParOf" srcId="{1D15AC2B-DF65-4E9E-8CD1-E2E833E13FD3}" destId="{BF1FF5EF-7418-4278-B7FC-6957FB8DA29C}" srcOrd="4" destOrd="0" presId="urn:microsoft.com/office/officeart/2005/8/layout/hProcess4"/>
    <dgm:cxn modelId="{012B4A8F-4FF1-4409-89AC-3C631675008E}" type="presParOf" srcId="{BF1FF5EF-7418-4278-B7FC-6957FB8DA29C}" destId="{1A63297F-B01C-4728-A4AF-A39AB05F0CD4}" srcOrd="0" destOrd="0" presId="urn:microsoft.com/office/officeart/2005/8/layout/hProcess4"/>
    <dgm:cxn modelId="{CA853FB8-88BB-4861-842A-59F70C7F3D1A}" type="presParOf" srcId="{BF1FF5EF-7418-4278-B7FC-6957FB8DA29C}" destId="{96BFCEAD-BEFB-4A15-938A-EF0B00A0F4FF}" srcOrd="1" destOrd="0" presId="urn:microsoft.com/office/officeart/2005/8/layout/hProcess4"/>
    <dgm:cxn modelId="{1644A1A8-4719-43AB-8FC5-1DFAC135E163}" type="presParOf" srcId="{BF1FF5EF-7418-4278-B7FC-6957FB8DA29C}" destId="{E5BC15E3-C06F-4FE7-A6F6-E9D2FEBBC76D}" srcOrd="2" destOrd="0" presId="urn:microsoft.com/office/officeart/2005/8/layout/hProcess4"/>
    <dgm:cxn modelId="{934BFA03-EDC5-4948-B578-F47C50E50552}" type="presParOf" srcId="{BF1FF5EF-7418-4278-B7FC-6957FB8DA29C}" destId="{2A1E31EA-9DE8-47CD-B15E-179BA534D703}" srcOrd="3" destOrd="0" presId="urn:microsoft.com/office/officeart/2005/8/layout/hProcess4"/>
    <dgm:cxn modelId="{32CDAA1D-F694-40FB-9E56-30F025D5B2EB}" type="presParOf" srcId="{BF1FF5EF-7418-4278-B7FC-6957FB8DA29C}" destId="{CD64CBB1-25C5-40FD-BD8D-0DBB2F07C04B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E91E07-2F6F-4301-9255-769E428995E1}" type="doc">
      <dgm:prSet loTypeId="urn:microsoft.com/office/officeart/2005/8/layout/hProcess4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CCEB27DE-B710-48CD-A8BC-195DF2BEB6F9}">
      <dgm:prSet phldrT="[Текст]"/>
      <dgm:spPr/>
      <dgm:t>
        <a:bodyPr/>
        <a:lstStyle/>
        <a:p>
          <a:r>
            <a:rPr lang="uk-UA" dirty="0" smtClean="0"/>
            <a:t>Додавання</a:t>
          </a:r>
          <a:endParaRPr lang="ru-RU" dirty="0"/>
        </a:p>
      </dgm:t>
    </dgm:pt>
    <dgm:pt modelId="{F55B2A8C-E42D-4FD3-A63F-233C7431B3B6}" type="parTrans" cxnId="{A9B08EBB-4044-4ED2-B907-24094B5EAB77}">
      <dgm:prSet/>
      <dgm:spPr/>
      <dgm:t>
        <a:bodyPr/>
        <a:lstStyle/>
        <a:p>
          <a:endParaRPr lang="ru-RU"/>
        </a:p>
      </dgm:t>
    </dgm:pt>
    <dgm:pt modelId="{37484216-5F6C-4BBD-86CE-7A2F5504C253}" type="sibTrans" cxnId="{A9B08EBB-4044-4ED2-B907-24094B5EAB77}">
      <dgm:prSet/>
      <dgm:spPr/>
      <dgm:t>
        <a:bodyPr/>
        <a:lstStyle/>
        <a:p>
          <a:endParaRPr lang="ru-RU"/>
        </a:p>
      </dgm:t>
    </dgm:pt>
    <dgm:pt modelId="{23A657BF-D62D-4B11-96D9-031AEB191567}">
      <dgm:prSet phldrT="[Текст]"/>
      <dgm:spPr/>
      <dgm:t>
        <a:bodyPr/>
        <a:lstStyle/>
        <a:p>
          <a:r>
            <a:rPr lang="uk-UA" dirty="0" smtClean="0"/>
            <a:t>Число додаємо частинами, на підставі  його складу, послідовно</a:t>
          </a:r>
          <a:endParaRPr lang="ru-RU" dirty="0"/>
        </a:p>
      </dgm:t>
    </dgm:pt>
    <dgm:pt modelId="{162D2D80-D931-443F-B197-4985DB8A5BC6}" type="parTrans" cxnId="{AEAC063C-79FD-4C4B-8AB7-5ADB9BC13383}">
      <dgm:prSet/>
      <dgm:spPr/>
      <dgm:t>
        <a:bodyPr/>
        <a:lstStyle/>
        <a:p>
          <a:endParaRPr lang="ru-RU"/>
        </a:p>
      </dgm:t>
    </dgm:pt>
    <dgm:pt modelId="{61037FDD-FB40-4E99-A0BD-77D062257433}" type="sibTrans" cxnId="{AEAC063C-79FD-4C4B-8AB7-5ADB9BC13383}">
      <dgm:prSet/>
      <dgm:spPr/>
      <dgm:t>
        <a:bodyPr/>
        <a:lstStyle/>
        <a:p>
          <a:endParaRPr lang="ru-RU"/>
        </a:p>
      </dgm:t>
    </dgm:pt>
    <dgm:pt modelId="{FC372B07-655E-4534-8BE7-7E2B0A2A30FF}">
      <dgm:prSet phldrT="[Текст]"/>
      <dgm:spPr/>
      <dgm:t>
        <a:bodyPr/>
        <a:lstStyle/>
        <a:p>
          <a:r>
            <a:rPr lang="uk-UA" dirty="0" smtClean="0"/>
            <a:t>Віднімання</a:t>
          </a:r>
          <a:endParaRPr lang="ru-RU" dirty="0"/>
        </a:p>
      </dgm:t>
    </dgm:pt>
    <dgm:pt modelId="{DB03C104-CDDA-4B93-AEB4-E8A9895EACAF}" type="parTrans" cxnId="{73483911-6256-4C58-BE58-7CFB21402BE8}">
      <dgm:prSet/>
      <dgm:spPr/>
      <dgm:t>
        <a:bodyPr/>
        <a:lstStyle/>
        <a:p>
          <a:endParaRPr lang="ru-RU"/>
        </a:p>
      </dgm:t>
    </dgm:pt>
    <dgm:pt modelId="{0A4D2191-2740-4131-A855-2C720A4E1601}" type="sibTrans" cxnId="{73483911-6256-4C58-BE58-7CFB21402BE8}">
      <dgm:prSet/>
      <dgm:spPr/>
      <dgm:t>
        <a:bodyPr/>
        <a:lstStyle/>
        <a:p>
          <a:endParaRPr lang="ru-RU"/>
        </a:p>
      </dgm:t>
    </dgm:pt>
    <dgm:pt modelId="{0A6C0043-62EF-4A8F-84F4-C3DDA452BFAD}">
      <dgm:prSet phldrT="[Текст]"/>
      <dgm:spPr/>
      <dgm:t>
        <a:bodyPr/>
        <a:lstStyle/>
        <a:p>
          <a:r>
            <a:rPr lang="uk-UA" dirty="0" smtClean="0"/>
            <a:t>Число віднімаємо частинами, на підставі його складу, послідовно</a:t>
          </a:r>
          <a:endParaRPr lang="ru-RU" dirty="0"/>
        </a:p>
      </dgm:t>
    </dgm:pt>
    <dgm:pt modelId="{CC26DEBD-F32B-4823-A49F-83EB73C0B4F9}" type="parTrans" cxnId="{3C6E20EF-394C-4FEC-8BA2-DE00DCDFC587}">
      <dgm:prSet/>
      <dgm:spPr/>
      <dgm:t>
        <a:bodyPr/>
        <a:lstStyle/>
        <a:p>
          <a:endParaRPr lang="ru-RU"/>
        </a:p>
      </dgm:t>
    </dgm:pt>
    <dgm:pt modelId="{F0045E71-7E20-49E5-947E-EE3EC1A1A25F}" type="sibTrans" cxnId="{3C6E20EF-394C-4FEC-8BA2-DE00DCDFC587}">
      <dgm:prSet/>
      <dgm:spPr/>
      <dgm:t>
        <a:bodyPr/>
        <a:lstStyle/>
        <a:p>
          <a:endParaRPr lang="ru-RU"/>
        </a:p>
      </dgm:t>
    </dgm:pt>
    <dgm:pt modelId="{02F416E6-B759-4D8A-A823-F6377F901C38}" type="pres">
      <dgm:prSet presAssocID="{C9E91E07-2F6F-4301-9255-769E428995E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0F0D74-025F-465B-B808-2BD8C2B1CE1F}" type="pres">
      <dgm:prSet presAssocID="{C9E91E07-2F6F-4301-9255-769E428995E1}" presName="tSp" presStyleCnt="0"/>
      <dgm:spPr/>
      <dgm:t>
        <a:bodyPr/>
        <a:lstStyle/>
        <a:p>
          <a:endParaRPr lang="ru-RU"/>
        </a:p>
      </dgm:t>
    </dgm:pt>
    <dgm:pt modelId="{5568876D-F4E0-4BD8-BDD8-A3EAC6F23D81}" type="pres">
      <dgm:prSet presAssocID="{C9E91E07-2F6F-4301-9255-769E428995E1}" presName="bSp" presStyleCnt="0"/>
      <dgm:spPr/>
      <dgm:t>
        <a:bodyPr/>
        <a:lstStyle/>
        <a:p>
          <a:endParaRPr lang="ru-RU"/>
        </a:p>
      </dgm:t>
    </dgm:pt>
    <dgm:pt modelId="{B0AB3AE1-6928-4679-902D-EE67996FE6D8}" type="pres">
      <dgm:prSet presAssocID="{C9E91E07-2F6F-4301-9255-769E428995E1}" presName="process" presStyleCnt="0"/>
      <dgm:spPr/>
      <dgm:t>
        <a:bodyPr/>
        <a:lstStyle/>
        <a:p>
          <a:endParaRPr lang="ru-RU"/>
        </a:p>
      </dgm:t>
    </dgm:pt>
    <dgm:pt modelId="{3DBC91BE-56D0-43C2-8979-C9FC9A2D6D56}" type="pres">
      <dgm:prSet presAssocID="{CCEB27DE-B710-48CD-A8BC-195DF2BEB6F9}" presName="composite1" presStyleCnt="0"/>
      <dgm:spPr/>
      <dgm:t>
        <a:bodyPr/>
        <a:lstStyle/>
        <a:p>
          <a:endParaRPr lang="ru-RU"/>
        </a:p>
      </dgm:t>
    </dgm:pt>
    <dgm:pt modelId="{9F12FA19-A7AC-4B53-85FB-464561F47CB1}" type="pres">
      <dgm:prSet presAssocID="{CCEB27DE-B710-48CD-A8BC-195DF2BEB6F9}" presName="dummyNode1" presStyleLbl="node1" presStyleIdx="0" presStyleCnt="2"/>
      <dgm:spPr/>
      <dgm:t>
        <a:bodyPr/>
        <a:lstStyle/>
        <a:p>
          <a:endParaRPr lang="ru-RU"/>
        </a:p>
      </dgm:t>
    </dgm:pt>
    <dgm:pt modelId="{11691DD6-213C-4A75-B700-188578224BA2}" type="pres">
      <dgm:prSet presAssocID="{CCEB27DE-B710-48CD-A8BC-195DF2BEB6F9}" presName="childNode1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840103-BCCE-46D2-8B0B-C107083DF0D4}" type="pres">
      <dgm:prSet presAssocID="{CCEB27DE-B710-48CD-A8BC-195DF2BEB6F9}" presName="childNode1tx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CAD168-7191-4455-9520-DFEB8BB8F10A}" type="pres">
      <dgm:prSet presAssocID="{CCEB27DE-B710-48CD-A8BC-195DF2BEB6F9}" presName="parentNode1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B9333A-7F2B-4803-B9B5-A6851FF5BEBE}" type="pres">
      <dgm:prSet presAssocID="{CCEB27DE-B710-48CD-A8BC-195DF2BEB6F9}" presName="connSite1" presStyleCnt="0"/>
      <dgm:spPr/>
      <dgm:t>
        <a:bodyPr/>
        <a:lstStyle/>
        <a:p>
          <a:endParaRPr lang="ru-RU"/>
        </a:p>
      </dgm:t>
    </dgm:pt>
    <dgm:pt modelId="{6C6000E0-AA01-4A12-A11E-98488036D2DF}" type="pres">
      <dgm:prSet presAssocID="{37484216-5F6C-4BBD-86CE-7A2F5504C253}" presName="Name9" presStyleLbl="sibTrans2D1" presStyleIdx="0" presStyleCnt="1"/>
      <dgm:spPr/>
      <dgm:t>
        <a:bodyPr/>
        <a:lstStyle/>
        <a:p>
          <a:endParaRPr lang="ru-RU"/>
        </a:p>
      </dgm:t>
    </dgm:pt>
    <dgm:pt modelId="{EAA97AFB-21D9-452E-BAF5-8DA00B3422B5}" type="pres">
      <dgm:prSet presAssocID="{FC372B07-655E-4534-8BE7-7E2B0A2A30FF}" presName="composite2" presStyleCnt="0"/>
      <dgm:spPr/>
      <dgm:t>
        <a:bodyPr/>
        <a:lstStyle/>
        <a:p>
          <a:endParaRPr lang="ru-RU"/>
        </a:p>
      </dgm:t>
    </dgm:pt>
    <dgm:pt modelId="{994A83D6-0B65-4A36-9597-B66ACB1FAA14}" type="pres">
      <dgm:prSet presAssocID="{FC372B07-655E-4534-8BE7-7E2B0A2A30FF}" presName="dummyNode2" presStyleLbl="node1" presStyleIdx="0" presStyleCnt="2"/>
      <dgm:spPr/>
      <dgm:t>
        <a:bodyPr/>
        <a:lstStyle/>
        <a:p>
          <a:endParaRPr lang="ru-RU"/>
        </a:p>
      </dgm:t>
    </dgm:pt>
    <dgm:pt modelId="{9F9AD769-01E7-4799-94A2-D7A7899DFBC5}" type="pres">
      <dgm:prSet presAssocID="{FC372B07-655E-4534-8BE7-7E2B0A2A30FF}" presName="childNode2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E83729-7916-4DD4-ABE2-7158B0A8B368}" type="pres">
      <dgm:prSet presAssocID="{FC372B07-655E-4534-8BE7-7E2B0A2A30FF}" presName="childNode2tx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09AAAF-AA06-4496-B438-23753CBDD803}" type="pres">
      <dgm:prSet presAssocID="{FC372B07-655E-4534-8BE7-7E2B0A2A30FF}" presName="parentNode2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FD4C91-0269-4211-A863-F9F79BC91A14}" type="pres">
      <dgm:prSet presAssocID="{FC372B07-655E-4534-8BE7-7E2B0A2A30FF}" presName="connSite2" presStyleCnt="0"/>
      <dgm:spPr/>
      <dgm:t>
        <a:bodyPr/>
        <a:lstStyle/>
        <a:p>
          <a:endParaRPr lang="ru-RU"/>
        </a:p>
      </dgm:t>
    </dgm:pt>
  </dgm:ptLst>
  <dgm:cxnLst>
    <dgm:cxn modelId="{F9A70B53-444F-4940-922A-2E5C5C12F3FD}" type="presOf" srcId="{C9E91E07-2F6F-4301-9255-769E428995E1}" destId="{02F416E6-B759-4D8A-A823-F6377F901C38}" srcOrd="0" destOrd="0" presId="urn:microsoft.com/office/officeart/2005/8/layout/hProcess4"/>
    <dgm:cxn modelId="{5B966B4B-C987-4321-984D-7103D3003455}" type="presOf" srcId="{0A6C0043-62EF-4A8F-84F4-C3DDA452BFAD}" destId="{9F9AD769-01E7-4799-94A2-D7A7899DFBC5}" srcOrd="0" destOrd="0" presId="urn:microsoft.com/office/officeart/2005/8/layout/hProcess4"/>
    <dgm:cxn modelId="{3EEE7B42-C048-4FCB-ACA8-8D2561473489}" type="presOf" srcId="{0A6C0043-62EF-4A8F-84F4-C3DDA452BFAD}" destId="{FCE83729-7916-4DD4-ABE2-7158B0A8B368}" srcOrd="1" destOrd="0" presId="urn:microsoft.com/office/officeart/2005/8/layout/hProcess4"/>
    <dgm:cxn modelId="{3C6E20EF-394C-4FEC-8BA2-DE00DCDFC587}" srcId="{FC372B07-655E-4534-8BE7-7E2B0A2A30FF}" destId="{0A6C0043-62EF-4A8F-84F4-C3DDA452BFAD}" srcOrd="0" destOrd="0" parTransId="{CC26DEBD-F32B-4823-A49F-83EB73C0B4F9}" sibTransId="{F0045E71-7E20-49E5-947E-EE3EC1A1A25F}"/>
    <dgm:cxn modelId="{AEAC063C-79FD-4C4B-8AB7-5ADB9BC13383}" srcId="{CCEB27DE-B710-48CD-A8BC-195DF2BEB6F9}" destId="{23A657BF-D62D-4B11-96D9-031AEB191567}" srcOrd="0" destOrd="0" parTransId="{162D2D80-D931-443F-B197-4985DB8A5BC6}" sibTransId="{61037FDD-FB40-4E99-A0BD-77D062257433}"/>
    <dgm:cxn modelId="{9CDFA254-8CC6-48D0-9C64-736C6485A604}" type="presOf" srcId="{CCEB27DE-B710-48CD-A8BC-195DF2BEB6F9}" destId="{43CAD168-7191-4455-9520-DFEB8BB8F10A}" srcOrd="0" destOrd="0" presId="urn:microsoft.com/office/officeart/2005/8/layout/hProcess4"/>
    <dgm:cxn modelId="{A9B08EBB-4044-4ED2-B907-24094B5EAB77}" srcId="{C9E91E07-2F6F-4301-9255-769E428995E1}" destId="{CCEB27DE-B710-48CD-A8BC-195DF2BEB6F9}" srcOrd="0" destOrd="0" parTransId="{F55B2A8C-E42D-4FD3-A63F-233C7431B3B6}" sibTransId="{37484216-5F6C-4BBD-86CE-7A2F5504C253}"/>
    <dgm:cxn modelId="{F011FCF7-BE9F-4DE2-A7BE-C211E062B744}" type="presOf" srcId="{37484216-5F6C-4BBD-86CE-7A2F5504C253}" destId="{6C6000E0-AA01-4A12-A11E-98488036D2DF}" srcOrd="0" destOrd="0" presId="urn:microsoft.com/office/officeart/2005/8/layout/hProcess4"/>
    <dgm:cxn modelId="{ED6A6364-EEA2-432D-AE3E-9B43BC75E733}" type="presOf" srcId="{23A657BF-D62D-4B11-96D9-031AEB191567}" destId="{70840103-BCCE-46D2-8B0B-C107083DF0D4}" srcOrd="1" destOrd="0" presId="urn:microsoft.com/office/officeart/2005/8/layout/hProcess4"/>
    <dgm:cxn modelId="{C85E3B27-3DAC-4FC4-B199-372D0855D6E7}" type="presOf" srcId="{FC372B07-655E-4534-8BE7-7E2B0A2A30FF}" destId="{8C09AAAF-AA06-4496-B438-23753CBDD803}" srcOrd="0" destOrd="0" presId="urn:microsoft.com/office/officeart/2005/8/layout/hProcess4"/>
    <dgm:cxn modelId="{2FDA85AE-EE18-4D77-8C84-D71FE20ED409}" type="presOf" srcId="{23A657BF-D62D-4B11-96D9-031AEB191567}" destId="{11691DD6-213C-4A75-B700-188578224BA2}" srcOrd="0" destOrd="0" presId="urn:microsoft.com/office/officeart/2005/8/layout/hProcess4"/>
    <dgm:cxn modelId="{73483911-6256-4C58-BE58-7CFB21402BE8}" srcId="{C9E91E07-2F6F-4301-9255-769E428995E1}" destId="{FC372B07-655E-4534-8BE7-7E2B0A2A30FF}" srcOrd="1" destOrd="0" parTransId="{DB03C104-CDDA-4B93-AEB4-E8A9895EACAF}" sibTransId="{0A4D2191-2740-4131-A855-2C720A4E1601}"/>
    <dgm:cxn modelId="{1849D1CB-F954-4B66-BA8E-09E5F62117BB}" type="presParOf" srcId="{02F416E6-B759-4D8A-A823-F6377F901C38}" destId="{EA0F0D74-025F-465B-B808-2BD8C2B1CE1F}" srcOrd="0" destOrd="0" presId="urn:microsoft.com/office/officeart/2005/8/layout/hProcess4"/>
    <dgm:cxn modelId="{3C5DADF8-CED0-444A-8FAC-5BD20EF7F99B}" type="presParOf" srcId="{02F416E6-B759-4D8A-A823-F6377F901C38}" destId="{5568876D-F4E0-4BD8-BDD8-A3EAC6F23D81}" srcOrd="1" destOrd="0" presId="urn:microsoft.com/office/officeart/2005/8/layout/hProcess4"/>
    <dgm:cxn modelId="{A15F3C55-76D7-470F-9A6B-FC97767C5416}" type="presParOf" srcId="{02F416E6-B759-4D8A-A823-F6377F901C38}" destId="{B0AB3AE1-6928-4679-902D-EE67996FE6D8}" srcOrd="2" destOrd="0" presId="urn:microsoft.com/office/officeart/2005/8/layout/hProcess4"/>
    <dgm:cxn modelId="{8DA56A15-A0A6-4155-B1F9-00CFABDB1C98}" type="presParOf" srcId="{B0AB3AE1-6928-4679-902D-EE67996FE6D8}" destId="{3DBC91BE-56D0-43C2-8979-C9FC9A2D6D56}" srcOrd="0" destOrd="0" presId="urn:microsoft.com/office/officeart/2005/8/layout/hProcess4"/>
    <dgm:cxn modelId="{51D3D6B1-1508-46E9-859C-29A7D690559C}" type="presParOf" srcId="{3DBC91BE-56D0-43C2-8979-C9FC9A2D6D56}" destId="{9F12FA19-A7AC-4B53-85FB-464561F47CB1}" srcOrd="0" destOrd="0" presId="urn:microsoft.com/office/officeart/2005/8/layout/hProcess4"/>
    <dgm:cxn modelId="{E43FA192-F4AE-479D-8A4D-64C66B9B41E4}" type="presParOf" srcId="{3DBC91BE-56D0-43C2-8979-C9FC9A2D6D56}" destId="{11691DD6-213C-4A75-B700-188578224BA2}" srcOrd="1" destOrd="0" presId="urn:microsoft.com/office/officeart/2005/8/layout/hProcess4"/>
    <dgm:cxn modelId="{2FB2F139-4D8E-414E-B7EC-785A04DDB9B3}" type="presParOf" srcId="{3DBC91BE-56D0-43C2-8979-C9FC9A2D6D56}" destId="{70840103-BCCE-46D2-8B0B-C107083DF0D4}" srcOrd="2" destOrd="0" presId="urn:microsoft.com/office/officeart/2005/8/layout/hProcess4"/>
    <dgm:cxn modelId="{A8F09CD0-C604-41FD-9B3F-CC98D4AFB0FC}" type="presParOf" srcId="{3DBC91BE-56D0-43C2-8979-C9FC9A2D6D56}" destId="{43CAD168-7191-4455-9520-DFEB8BB8F10A}" srcOrd="3" destOrd="0" presId="urn:microsoft.com/office/officeart/2005/8/layout/hProcess4"/>
    <dgm:cxn modelId="{503BC107-BF34-482D-A15C-DDE91AE54C66}" type="presParOf" srcId="{3DBC91BE-56D0-43C2-8979-C9FC9A2D6D56}" destId="{54B9333A-7F2B-4803-B9B5-A6851FF5BEBE}" srcOrd="4" destOrd="0" presId="urn:microsoft.com/office/officeart/2005/8/layout/hProcess4"/>
    <dgm:cxn modelId="{9819B399-09BF-446A-A936-32C56C5EF90A}" type="presParOf" srcId="{B0AB3AE1-6928-4679-902D-EE67996FE6D8}" destId="{6C6000E0-AA01-4A12-A11E-98488036D2DF}" srcOrd="1" destOrd="0" presId="urn:microsoft.com/office/officeart/2005/8/layout/hProcess4"/>
    <dgm:cxn modelId="{1FA9933B-5D88-4CEF-AD1D-47C96EDDB69A}" type="presParOf" srcId="{B0AB3AE1-6928-4679-902D-EE67996FE6D8}" destId="{EAA97AFB-21D9-452E-BAF5-8DA00B3422B5}" srcOrd="2" destOrd="0" presId="urn:microsoft.com/office/officeart/2005/8/layout/hProcess4"/>
    <dgm:cxn modelId="{29EE6CA0-AEFF-4E1B-B478-D6C5AEC23E5B}" type="presParOf" srcId="{EAA97AFB-21D9-452E-BAF5-8DA00B3422B5}" destId="{994A83D6-0B65-4A36-9597-B66ACB1FAA14}" srcOrd="0" destOrd="0" presId="urn:microsoft.com/office/officeart/2005/8/layout/hProcess4"/>
    <dgm:cxn modelId="{A9C6C2F0-484F-43E6-99B4-806A0E5DB90B}" type="presParOf" srcId="{EAA97AFB-21D9-452E-BAF5-8DA00B3422B5}" destId="{9F9AD769-01E7-4799-94A2-D7A7899DFBC5}" srcOrd="1" destOrd="0" presId="urn:microsoft.com/office/officeart/2005/8/layout/hProcess4"/>
    <dgm:cxn modelId="{BDB4EB44-D70C-4ABF-9424-9725DAC776BC}" type="presParOf" srcId="{EAA97AFB-21D9-452E-BAF5-8DA00B3422B5}" destId="{FCE83729-7916-4DD4-ABE2-7158B0A8B368}" srcOrd="2" destOrd="0" presId="urn:microsoft.com/office/officeart/2005/8/layout/hProcess4"/>
    <dgm:cxn modelId="{A1475453-5AA0-424F-8A27-53E312C41C81}" type="presParOf" srcId="{EAA97AFB-21D9-452E-BAF5-8DA00B3422B5}" destId="{8C09AAAF-AA06-4496-B438-23753CBDD803}" srcOrd="3" destOrd="0" presId="urn:microsoft.com/office/officeart/2005/8/layout/hProcess4"/>
    <dgm:cxn modelId="{77C4D16A-1BFC-44F2-9B99-4AA302008DF5}" type="presParOf" srcId="{EAA97AFB-21D9-452E-BAF5-8DA00B3422B5}" destId="{D2FD4C91-0269-4211-A863-F9F79BC91A14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BAF46C-5333-4CDC-A2A1-1D95D2BC055F}" type="doc">
      <dgm:prSet loTypeId="urn:microsoft.com/office/officeart/2005/8/layout/default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F8940B89-C0F1-4A9A-9485-8D1200C4B40F}">
      <dgm:prSet phldrT="[Текст]"/>
      <dgm:spPr/>
      <dgm:t>
        <a:bodyPr/>
        <a:lstStyle/>
        <a:p>
          <a:r>
            <a:rPr lang="uk-UA" dirty="0" smtClean="0"/>
            <a:t>1)Другий доданок / від'ємник замінюю сумою двох чисел</a:t>
          </a:r>
          <a:endParaRPr lang="ru-RU" dirty="0"/>
        </a:p>
      </dgm:t>
    </dgm:pt>
    <dgm:pt modelId="{B39A6DCD-913A-42FA-9AF3-3B4DE20500A7}" type="parTrans" cxnId="{D570E22C-5E55-4CD8-92E1-D8E21D41A246}">
      <dgm:prSet/>
      <dgm:spPr/>
      <dgm:t>
        <a:bodyPr/>
        <a:lstStyle/>
        <a:p>
          <a:endParaRPr lang="ru-RU"/>
        </a:p>
      </dgm:t>
    </dgm:pt>
    <dgm:pt modelId="{5A42061E-274D-4D81-B6D9-0B1A4B0F34D1}" type="sibTrans" cxnId="{D570E22C-5E55-4CD8-92E1-D8E21D41A246}">
      <dgm:prSet/>
      <dgm:spPr/>
      <dgm:t>
        <a:bodyPr/>
        <a:lstStyle/>
        <a:p>
          <a:endParaRPr lang="ru-RU"/>
        </a:p>
      </dgm:t>
    </dgm:pt>
    <dgm:pt modelId="{EE27DDE5-3A4A-4F7F-A052-DD576125D4D2}">
      <dgm:prSet phldrT="[Текст]"/>
      <dgm:spPr/>
      <dgm:t>
        <a:bodyPr/>
        <a:lstStyle/>
        <a:p>
          <a:r>
            <a:rPr lang="uk-UA" dirty="0" smtClean="0"/>
            <a:t>2)Додаю / віднімаю спочатку одне з чисел.</a:t>
          </a:r>
          <a:endParaRPr lang="ru-RU" dirty="0"/>
        </a:p>
      </dgm:t>
    </dgm:pt>
    <dgm:pt modelId="{103CE9F8-CE5B-44C9-B742-974B0FF3B79C}" type="parTrans" cxnId="{C1A33624-5AE2-4616-A95C-224EE78C9F8E}">
      <dgm:prSet/>
      <dgm:spPr/>
      <dgm:t>
        <a:bodyPr/>
        <a:lstStyle/>
        <a:p>
          <a:endParaRPr lang="ru-RU"/>
        </a:p>
      </dgm:t>
    </dgm:pt>
    <dgm:pt modelId="{4A1FEE16-CB31-401E-9C19-F6E517C46040}" type="sibTrans" cxnId="{C1A33624-5AE2-4616-A95C-224EE78C9F8E}">
      <dgm:prSet/>
      <dgm:spPr/>
      <dgm:t>
        <a:bodyPr/>
        <a:lstStyle/>
        <a:p>
          <a:endParaRPr lang="ru-RU"/>
        </a:p>
      </dgm:t>
    </dgm:pt>
    <dgm:pt modelId="{BFABE07B-3E39-4D7B-BBA2-962640243AB6}">
      <dgm:prSet phldrT="[Текст]"/>
      <dgm:spPr/>
      <dgm:t>
        <a:bodyPr/>
        <a:lstStyle/>
        <a:p>
          <a:r>
            <a:rPr lang="uk-UA" dirty="0" smtClean="0"/>
            <a:t>3)До/ від одержаного результату додаю / віднімаю інший доданок.</a:t>
          </a:r>
          <a:endParaRPr lang="ru-RU" dirty="0"/>
        </a:p>
      </dgm:t>
    </dgm:pt>
    <dgm:pt modelId="{E598338E-1910-4A77-8D22-17B137F79D50}" type="parTrans" cxnId="{FC9A751B-819B-4DF8-A59E-EE37D34AB4B1}">
      <dgm:prSet/>
      <dgm:spPr/>
      <dgm:t>
        <a:bodyPr/>
        <a:lstStyle/>
        <a:p>
          <a:endParaRPr lang="ru-RU"/>
        </a:p>
      </dgm:t>
    </dgm:pt>
    <dgm:pt modelId="{7EABA958-6C93-4A6F-A694-86A4549B114D}" type="sibTrans" cxnId="{FC9A751B-819B-4DF8-A59E-EE37D34AB4B1}">
      <dgm:prSet/>
      <dgm:spPr/>
      <dgm:t>
        <a:bodyPr/>
        <a:lstStyle/>
        <a:p>
          <a:endParaRPr lang="ru-RU"/>
        </a:p>
      </dgm:t>
    </dgm:pt>
    <dgm:pt modelId="{9047CDC7-BB4E-4396-B83E-B45330700D46}" type="pres">
      <dgm:prSet presAssocID="{91BAF46C-5333-4CDC-A2A1-1D95D2BC055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C0B2C69-08BB-4B91-9F8F-913236CEF40E}" type="pres">
      <dgm:prSet presAssocID="{F8940B89-C0F1-4A9A-9485-8D1200C4B40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87108E-3F00-4710-A201-2CB5AE40230B}" type="pres">
      <dgm:prSet presAssocID="{5A42061E-274D-4D81-B6D9-0B1A4B0F34D1}" presName="sibTrans" presStyleCnt="0"/>
      <dgm:spPr/>
      <dgm:t>
        <a:bodyPr/>
        <a:lstStyle/>
        <a:p>
          <a:endParaRPr lang="ru-RU"/>
        </a:p>
      </dgm:t>
    </dgm:pt>
    <dgm:pt modelId="{F5836242-B165-4726-ACEB-553F5ECEB8AC}" type="pres">
      <dgm:prSet presAssocID="{EE27DDE5-3A4A-4F7F-A052-DD576125D4D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1B1D94-F7FD-4E47-8141-C59147F724E3}" type="pres">
      <dgm:prSet presAssocID="{4A1FEE16-CB31-401E-9C19-F6E517C46040}" presName="sibTrans" presStyleCnt="0"/>
      <dgm:spPr/>
      <dgm:t>
        <a:bodyPr/>
        <a:lstStyle/>
        <a:p>
          <a:endParaRPr lang="ru-RU"/>
        </a:p>
      </dgm:t>
    </dgm:pt>
    <dgm:pt modelId="{D0CD0AB1-BBE2-41D0-8C1C-5D2888D1EC68}" type="pres">
      <dgm:prSet presAssocID="{BFABE07B-3E39-4D7B-BBA2-962640243AB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57AF7B-A15E-4A5F-BF5D-C3C08F4F720D}" type="presOf" srcId="{BFABE07B-3E39-4D7B-BBA2-962640243AB6}" destId="{D0CD0AB1-BBE2-41D0-8C1C-5D2888D1EC68}" srcOrd="0" destOrd="0" presId="urn:microsoft.com/office/officeart/2005/8/layout/default"/>
    <dgm:cxn modelId="{2C78D007-B06B-46FF-B123-D0033C26485D}" type="presOf" srcId="{EE27DDE5-3A4A-4F7F-A052-DD576125D4D2}" destId="{F5836242-B165-4726-ACEB-553F5ECEB8AC}" srcOrd="0" destOrd="0" presId="urn:microsoft.com/office/officeart/2005/8/layout/default"/>
    <dgm:cxn modelId="{49E360D0-17B2-4541-94ED-53C72FE70285}" type="presOf" srcId="{F8940B89-C0F1-4A9A-9485-8D1200C4B40F}" destId="{AC0B2C69-08BB-4B91-9F8F-913236CEF40E}" srcOrd="0" destOrd="0" presId="urn:microsoft.com/office/officeart/2005/8/layout/default"/>
    <dgm:cxn modelId="{D570E22C-5E55-4CD8-92E1-D8E21D41A246}" srcId="{91BAF46C-5333-4CDC-A2A1-1D95D2BC055F}" destId="{F8940B89-C0F1-4A9A-9485-8D1200C4B40F}" srcOrd="0" destOrd="0" parTransId="{B39A6DCD-913A-42FA-9AF3-3B4DE20500A7}" sibTransId="{5A42061E-274D-4D81-B6D9-0B1A4B0F34D1}"/>
    <dgm:cxn modelId="{E1B4210D-CA84-445D-80BF-065C848E5D0D}" type="presOf" srcId="{91BAF46C-5333-4CDC-A2A1-1D95D2BC055F}" destId="{9047CDC7-BB4E-4396-B83E-B45330700D46}" srcOrd="0" destOrd="0" presId="urn:microsoft.com/office/officeart/2005/8/layout/default"/>
    <dgm:cxn modelId="{FC9A751B-819B-4DF8-A59E-EE37D34AB4B1}" srcId="{91BAF46C-5333-4CDC-A2A1-1D95D2BC055F}" destId="{BFABE07B-3E39-4D7B-BBA2-962640243AB6}" srcOrd="2" destOrd="0" parTransId="{E598338E-1910-4A77-8D22-17B137F79D50}" sibTransId="{7EABA958-6C93-4A6F-A694-86A4549B114D}"/>
    <dgm:cxn modelId="{C1A33624-5AE2-4616-A95C-224EE78C9F8E}" srcId="{91BAF46C-5333-4CDC-A2A1-1D95D2BC055F}" destId="{EE27DDE5-3A4A-4F7F-A052-DD576125D4D2}" srcOrd="1" destOrd="0" parTransId="{103CE9F8-CE5B-44C9-B742-974B0FF3B79C}" sibTransId="{4A1FEE16-CB31-401E-9C19-F6E517C46040}"/>
    <dgm:cxn modelId="{701C07F9-9235-4B51-B5F3-765E165B9207}" type="presParOf" srcId="{9047CDC7-BB4E-4396-B83E-B45330700D46}" destId="{AC0B2C69-08BB-4B91-9F8F-913236CEF40E}" srcOrd="0" destOrd="0" presId="urn:microsoft.com/office/officeart/2005/8/layout/default"/>
    <dgm:cxn modelId="{548F7965-3F18-4895-AD31-BC72204BA837}" type="presParOf" srcId="{9047CDC7-BB4E-4396-B83E-B45330700D46}" destId="{4787108E-3F00-4710-A201-2CB5AE40230B}" srcOrd="1" destOrd="0" presId="urn:microsoft.com/office/officeart/2005/8/layout/default"/>
    <dgm:cxn modelId="{773AC376-B92B-400F-AE86-837407C087A8}" type="presParOf" srcId="{9047CDC7-BB4E-4396-B83E-B45330700D46}" destId="{F5836242-B165-4726-ACEB-553F5ECEB8AC}" srcOrd="2" destOrd="0" presId="urn:microsoft.com/office/officeart/2005/8/layout/default"/>
    <dgm:cxn modelId="{D72EB889-AFC6-4B87-8B71-BEF816F3E638}" type="presParOf" srcId="{9047CDC7-BB4E-4396-B83E-B45330700D46}" destId="{EC1B1D94-F7FD-4E47-8141-C59147F724E3}" srcOrd="3" destOrd="0" presId="urn:microsoft.com/office/officeart/2005/8/layout/default"/>
    <dgm:cxn modelId="{991A412D-59CF-4FA2-96A3-0F3C56B75859}" type="presParOf" srcId="{9047CDC7-BB4E-4396-B83E-B45330700D46}" destId="{D0CD0AB1-BBE2-41D0-8C1C-5D2888D1EC68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2CEA97-C135-44A3-B0AE-F14E1FE38056}" type="doc">
      <dgm:prSet loTypeId="urn:microsoft.com/office/officeart/2005/8/layout/hList3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AE46AA7A-0F40-428E-B5F6-9AA41B062027}">
      <dgm:prSet phldrT="[Текст]" custT="1"/>
      <dgm:spPr/>
      <dgm:t>
        <a:bodyPr/>
        <a:lstStyle/>
        <a:p>
          <a:r>
            <a:rPr lang="uk-UA" sz="3200" b="1" dirty="0" smtClean="0">
              <a:solidFill>
                <a:schemeClr val="tx1"/>
              </a:solidFill>
            </a:rPr>
            <a:t>Теоретична основа</a:t>
          </a:r>
          <a:endParaRPr lang="ru-RU" sz="3200" b="1" dirty="0">
            <a:solidFill>
              <a:schemeClr val="tx1"/>
            </a:solidFill>
          </a:endParaRPr>
        </a:p>
      </dgm:t>
    </dgm:pt>
    <dgm:pt modelId="{06A39159-240F-41F8-9A0E-C86214F3FB03}" type="parTrans" cxnId="{EC4A137D-B213-43A6-8830-6C1D6BE54591}">
      <dgm:prSet/>
      <dgm:spPr/>
      <dgm:t>
        <a:bodyPr/>
        <a:lstStyle/>
        <a:p>
          <a:endParaRPr lang="ru-RU"/>
        </a:p>
      </dgm:t>
    </dgm:pt>
    <dgm:pt modelId="{781BD312-D839-451D-BF0C-1791DDB8140D}" type="sibTrans" cxnId="{EC4A137D-B213-43A6-8830-6C1D6BE54591}">
      <dgm:prSet/>
      <dgm:spPr/>
      <dgm:t>
        <a:bodyPr/>
        <a:lstStyle/>
        <a:p>
          <a:endParaRPr lang="ru-RU"/>
        </a:p>
      </dgm:t>
    </dgm:pt>
    <dgm:pt modelId="{52AA291B-4501-43A4-92E9-310EBEC92FB3}">
      <dgm:prSet phldrT="[Текст]" custT="1"/>
      <dgm:spPr/>
      <dgm:t>
        <a:bodyPr/>
        <a:lstStyle/>
        <a:p>
          <a:pPr algn="just">
            <a:lnSpc>
              <a:spcPct val="90000"/>
            </a:lnSpc>
            <a:spcAft>
              <a:spcPct val="35000"/>
            </a:spcAft>
          </a:pPr>
          <a:r>
            <a:rPr lang="uk-UA" sz="2400" b="1" dirty="0" smtClean="0"/>
            <a:t>Правило додавання суми до числа: </a:t>
          </a:r>
          <a:r>
            <a:rPr lang="uk-UA" sz="2400" dirty="0" smtClean="0"/>
            <a:t>щоб додати суму до числа достатньо до цього числа додати спочатку один доданок, а потім, до одержаного результату додати інший доданок.</a:t>
          </a:r>
        </a:p>
        <a:p>
          <a:pPr algn="ctr">
            <a:lnSpc>
              <a:spcPct val="80000"/>
            </a:lnSpc>
            <a:spcAft>
              <a:spcPts val="0"/>
            </a:spcAft>
          </a:pPr>
          <a:r>
            <a:rPr lang="uk-UA" sz="2400" b="1" dirty="0" smtClean="0"/>
            <a:t>   ( а + в) + с</a:t>
          </a:r>
        </a:p>
        <a:p>
          <a:pPr algn="l">
            <a:lnSpc>
              <a:spcPct val="80000"/>
            </a:lnSpc>
            <a:spcAft>
              <a:spcPts val="0"/>
            </a:spcAft>
          </a:pPr>
          <a:r>
            <a:rPr lang="uk-UA" sz="2400" b="1" dirty="0" smtClean="0"/>
            <a:t>а + ( в + с) =</a:t>
          </a:r>
        </a:p>
        <a:p>
          <a:pPr algn="ctr">
            <a:lnSpc>
              <a:spcPct val="80000"/>
            </a:lnSpc>
            <a:spcAft>
              <a:spcPts val="0"/>
            </a:spcAft>
          </a:pPr>
          <a:r>
            <a:rPr lang="uk-UA" sz="2400" b="1" dirty="0" smtClean="0"/>
            <a:t>   ( а + с) + в</a:t>
          </a:r>
          <a:endParaRPr lang="ru-RU" sz="2400" b="1" dirty="0"/>
        </a:p>
      </dgm:t>
    </dgm:pt>
    <dgm:pt modelId="{477AD974-1F75-490D-80A2-893C1E28CB69}" type="parTrans" cxnId="{36CDA75B-72BA-4831-812E-AB208BC9FEA5}">
      <dgm:prSet/>
      <dgm:spPr/>
      <dgm:t>
        <a:bodyPr/>
        <a:lstStyle/>
        <a:p>
          <a:endParaRPr lang="ru-RU"/>
        </a:p>
      </dgm:t>
    </dgm:pt>
    <dgm:pt modelId="{DEB69B0E-867F-4332-8791-3B2BEEAE0E95}" type="sibTrans" cxnId="{36CDA75B-72BA-4831-812E-AB208BC9FEA5}">
      <dgm:prSet/>
      <dgm:spPr/>
      <dgm:t>
        <a:bodyPr/>
        <a:lstStyle/>
        <a:p>
          <a:endParaRPr lang="ru-RU"/>
        </a:p>
      </dgm:t>
    </dgm:pt>
    <dgm:pt modelId="{B34010D5-2924-4E6C-9F5D-EE5027DC71D2}">
      <dgm:prSet phldrT="[Текст]" custT="1"/>
      <dgm:spPr/>
      <dgm:t>
        <a:bodyPr/>
        <a:lstStyle/>
        <a:p>
          <a:pPr algn="just">
            <a:lnSpc>
              <a:spcPct val="90000"/>
            </a:lnSpc>
            <a:spcAft>
              <a:spcPct val="35000"/>
            </a:spcAft>
          </a:pPr>
          <a:r>
            <a:rPr lang="uk-UA" sz="2400" b="1" dirty="0" smtClean="0">
              <a:solidFill>
                <a:schemeClr val="tx1"/>
              </a:solidFill>
            </a:rPr>
            <a:t>Правило віднімання суми від числа: </a:t>
          </a:r>
          <a:r>
            <a:rPr lang="uk-UA" sz="2400" dirty="0" smtClean="0">
              <a:solidFill>
                <a:schemeClr val="tx1"/>
              </a:solidFill>
            </a:rPr>
            <a:t>щоб відняти суму від числа, достатньо від цього числа відняти спочатку один доданок, а потім, від одержаного результату відняти інший доданок. </a:t>
          </a:r>
        </a:p>
        <a:p>
          <a:pPr algn="ctr">
            <a:lnSpc>
              <a:spcPct val="80000"/>
            </a:lnSpc>
            <a:spcAft>
              <a:spcPts val="0"/>
            </a:spcAft>
          </a:pPr>
          <a:r>
            <a:rPr lang="uk-UA" sz="2400" b="1" dirty="0" smtClean="0">
              <a:solidFill>
                <a:schemeClr val="tx1"/>
              </a:solidFill>
            </a:rPr>
            <a:t>     ( а – в ) – с</a:t>
          </a:r>
        </a:p>
        <a:p>
          <a:pPr algn="l">
            <a:lnSpc>
              <a:spcPct val="80000"/>
            </a:lnSpc>
            <a:spcAft>
              <a:spcPts val="0"/>
            </a:spcAft>
          </a:pPr>
          <a:r>
            <a:rPr lang="uk-UA" sz="2400" b="1" dirty="0" smtClean="0">
              <a:solidFill>
                <a:schemeClr val="tx1"/>
              </a:solidFill>
            </a:rPr>
            <a:t>а – ( в + с) = </a:t>
          </a:r>
        </a:p>
        <a:p>
          <a:pPr algn="ctr">
            <a:lnSpc>
              <a:spcPct val="80000"/>
            </a:lnSpc>
            <a:spcAft>
              <a:spcPts val="0"/>
            </a:spcAft>
          </a:pPr>
          <a:r>
            <a:rPr lang="uk-UA" sz="2400" b="1" dirty="0" smtClean="0">
              <a:solidFill>
                <a:schemeClr val="tx1"/>
              </a:solidFill>
            </a:rPr>
            <a:t>    ( а – с ) - в</a:t>
          </a:r>
          <a:endParaRPr lang="ru-RU" sz="2400" b="1" dirty="0">
            <a:solidFill>
              <a:schemeClr val="tx1"/>
            </a:solidFill>
          </a:endParaRPr>
        </a:p>
      </dgm:t>
    </dgm:pt>
    <dgm:pt modelId="{8D9121A4-31DF-4FEB-87B7-89E7E12FA01B}" type="parTrans" cxnId="{80CC5217-7986-4DCE-9EB0-D7E3CEB2D538}">
      <dgm:prSet/>
      <dgm:spPr/>
      <dgm:t>
        <a:bodyPr/>
        <a:lstStyle/>
        <a:p>
          <a:endParaRPr lang="ru-RU"/>
        </a:p>
      </dgm:t>
    </dgm:pt>
    <dgm:pt modelId="{79451B5E-9BAA-451F-BD8C-960B162312B4}" type="sibTrans" cxnId="{80CC5217-7986-4DCE-9EB0-D7E3CEB2D538}">
      <dgm:prSet/>
      <dgm:spPr/>
      <dgm:t>
        <a:bodyPr/>
        <a:lstStyle/>
        <a:p>
          <a:endParaRPr lang="ru-RU"/>
        </a:p>
      </dgm:t>
    </dgm:pt>
    <dgm:pt modelId="{5832E2EA-1AE9-41AF-8675-2461D1CD4285}" type="pres">
      <dgm:prSet presAssocID="{272CEA97-C135-44A3-B0AE-F14E1FE3805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41D7CE-5E3D-4573-BB81-5ABEC0AB1A5B}" type="pres">
      <dgm:prSet presAssocID="{AE46AA7A-0F40-428E-B5F6-9AA41B062027}" presName="roof" presStyleLbl="dkBgShp" presStyleIdx="0" presStyleCnt="2"/>
      <dgm:spPr/>
      <dgm:t>
        <a:bodyPr/>
        <a:lstStyle/>
        <a:p>
          <a:endParaRPr lang="ru-RU"/>
        </a:p>
      </dgm:t>
    </dgm:pt>
    <dgm:pt modelId="{16CD5C98-8CAF-4990-932B-33E94F5E1A16}" type="pres">
      <dgm:prSet presAssocID="{AE46AA7A-0F40-428E-B5F6-9AA41B062027}" presName="pillars" presStyleCnt="0"/>
      <dgm:spPr/>
      <dgm:t>
        <a:bodyPr/>
        <a:lstStyle/>
        <a:p>
          <a:endParaRPr lang="ru-RU"/>
        </a:p>
      </dgm:t>
    </dgm:pt>
    <dgm:pt modelId="{A412A9ED-A662-456E-A39E-E29DDFC016DB}" type="pres">
      <dgm:prSet presAssocID="{AE46AA7A-0F40-428E-B5F6-9AA41B062027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6A770D-AE3D-4BC5-8369-643F2B44DF95}" type="pres">
      <dgm:prSet presAssocID="{B34010D5-2924-4E6C-9F5D-EE5027DC71D2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5F3B68-950C-4247-A4F1-02C4F40DE558}" type="pres">
      <dgm:prSet presAssocID="{AE46AA7A-0F40-428E-B5F6-9AA41B062027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FA1CC5A5-EBE2-499A-AE2A-0E114EA6C8FA}" type="presOf" srcId="{AE46AA7A-0F40-428E-B5F6-9AA41B062027}" destId="{FB41D7CE-5E3D-4573-BB81-5ABEC0AB1A5B}" srcOrd="0" destOrd="0" presId="urn:microsoft.com/office/officeart/2005/8/layout/hList3"/>
    <dgm:cxn modelId="{36CDA75B-72BA-4831-812E-AB208BC9FEA5}" srcId="{AE46AA7A-0F40-428E-B5F6-9AA41B062027}" destId="{52AA291B-4501-43A4-92E9-310EBEC92FB3}" srcOrd="0" destOrd="0" parTransId="{477AD974-1F75-490D-80A2-893C1E28CB69}" sibTransId="{DEB69B0E-867F-4332-8791-3B2BEEAE0E95}"/>
    <dgm:cxn modelId="{B73D058C-F89C-47B6-9130-8B0A67464B2E}" type="presOf" srcId="{B34010D5-2924-4E6C-9F5D-EE5027DC71D2}" destId="{0D6A770D-AE3D-4BC5-8369-643F2B44DF95}" srcOrd="0" destOrd="0" presId="urn:microsoft.com/office/officeart/2005/8/layout/hList3"/>
    <dgm:cxn modelId="{F214366A-60B3-47C4-9D2C-CE3B0F040640}" type="presOf" srcId="{52AA291B-4501-43A4-92E9-310EBEC92FB3}" destId="{A412A9ED-A662-456E-A39E-E29DDFC016DB}" srcOrd="0" destOrd="0" presId="urn:microsoft.com/office/officeart/2005/8/layout/hList3"/>
    <dgm:cxn modelId="{80CC5217-7986-4DCE-9EB0-D7E3CEB2D538}" srcId="{AE46AA7A-0F40-428E-B5F6-9AA41B062027}" destId="{B34010D5-2924-4E6C-9F5D-EE5027DC71D2}" srcOrd="1" destOrd="0" parTransId="{8D9121A4-31DF-4FEB-87B7-89E7E12FA01B}" sibTransId="{79451B5E-9BAA-451F-BD8C-960B162312B4}"/>
    <dgm:cxn modelId="{7E31F443-EB6E-47E3-91FD-11C22C4D08F0}" type="presOf" srcId="{272CEA97-C135-44A3-B0AE-F14E1FE38056}" destId="{5832E2EA-1AE9-41AF-8675-2461D1CD4285}" srcOrd="0" destOrd="0" presId="urn:microsoft.com/office/officeart/2005/8/layout/hList3"/>
    <dgm:cxn modelId="{EC4A137D-B213-43A6-8830-6C1D6BE54591}" srcId="{272CEA97-C135-44A3-B0AE-F14E1FE38056}" destId="{AE46AA7A-0F40-428E-B5F6-9AA41B062027}" srcOrd="0" destOrd="0" parTransId="{06A39159-240F-41F8-9A0E-C86214F3FB03}" sibTransId="{781BD312-D839-451D-BF0C-1791DDB8140D}"/>
    <dgm:cxn modelId="{D61A09AE-0312-4467-A5D0-9D06E672F3EE}" type="presParOf" srcId="{5832E2EA-1AE9-41AF-8675-2461D1CD4285}" destId="{FB41D7CE-5E3D-4573-BB81-5ABEC0AB1A5B}" srcOrd="0" destOrd="0" presId="urn:microsoft.com/office/officeart/2005/8/layout/hList3"/>
    <dgm:cxn modelId="{CF5DFEAB-74CA-4B33-B22A-697E4B009802}" type="presParOf" srcId="{5832E2EA-1AE9-41AF-8675-2461D1CD4285}" destId="{16CD5C98-8CAF-4990-932B-33E94F5E1A16}" srcOrd="1" destOrd="0" presId="urn:microsoft.com/office/officeart/2005/8/layout/hList3"/>
    <dgm:cxn modelId="{C7363F51-EBAA-4643-B580-C60C7520C14A}" type="presParOf" srcId="{16CD5C98-8CAF-4990-932B-33E94F5E1A16}" destId="{A412A9ED-A662-456E-A39E-E29DDFC016DB}" srcOrd="0" destOrd="0" presId="urn:microsoft.com/office/officeart/2005/8/layout/hList3"/>
    <dgm:cxn modelId="{945E716E-D5A1-4CBE-9D59-67CDB50593BF}" type="presParOf" srcId="{16CD5C98-8CAF-4990-932B-33E94F5E1A16}" destId="{0D6A770D-AE3D-4BC5-8369-643F2B44DF95}" srcOrd="1" destOrd="0" presId="urn:microsoft.com/office/officeart/2005/8/layout/hList3"/>
    <dgm:cxn modelId="{6F688705-6AC6-4A56-BE77-8059267C55EE}" type="presParOf" srcId="{5832E2EA-1AE9-41AF-8675-2461D1CD4285}" destId="{D15F3B68-950C-4247-A4F1-02C4F40DE55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FBB781-3862-40F6-B4F8-B7338931C997}" type="doc">
      <dgm:prSet loTypeId="urn:microsoft.com/office/officeart/2005/8/layout/pyramid2" loCatId="list" qsTypeId="urn:microsoft.com/office/officeart/2005/8/quickstyle/3d7" qsCatId="3D" csTypeId="urn:microsoft.com/office/officeart/2005/8/colors/accent3_1" csCatId="accent3" phldr="1"/>
      <dgm:spPr/>
    </dgm:pt>
    <dgm:pt modelId="{A05FF585-85E0-4EDB-916B-DC3653DAB40D}">
      <dgm:prSet phldrT="[Текст]" custT="1"/>
      <dgm:spPr/>
      <dgm:t>
        <a:bodyPr/>
        <a:lstStyle/>
        <a:p>
          <a:r>
            <a:rPr lang="uk-UA" sz="2400" dirty="0" smtClean="0"/>
            <a:t>Подання числа у вигляді суми двох доданків.</a:t>
          </a:r>
          <a:endParaRPr lang="ru-RU" sz="2400" dirty="0"/>
        </a:p>
      </dgm:t>
    </dgm:pt>
    <dgm:pt modelId="{831683EC-0241-487B-85EE-E060F2F184C5}" type="parTrans" cxnId="{D9483740-6BC0-414E-B48C-70E83E31FF4A}">
      <dgm:prSet/>
      <dgm:spPr/>
      <dgm:t>
        <a:bodyPr/>
        <a:lstStyle/>
        <a:p>
          <a:endParaRPr lang="ru-RU"/>
        </a:p>
      </dgm:t>
    </dgm:pt>
    <dgm:pt modelId="{45F86909-A28F-4264-B7DB-E1982FE08D2A}" type="sibTrans" cxnId="{D9483740-6BC0-414E-B48C-70E83E31FF4A}">
      <dgm:prSet/>
      <dgm:spPr/>
      <dgm:t>
        <a:bodyPr/>
        <a:lstStyle/>
        <a:p>
          <a:endParaRPr lang="ru-RU"/>
        </a:p>
      </dgm:t>
    </dgm:pt>
    <dgm:pt modelId="{57D7F001-30F8-41F0-B360-FEE484B61660}">
      <dgm:prSet phldrT="[Текст]"/>
      <dgm:spPr/>
      <dgm:t>
        <a:bodyPr/>
        <a:lstStyle/>
        <a:p>
          <a:r>
            <a:rPr lang="uk-UA" dirty="0" smtClean="0"/>
            <a:t>Додавання (віднімання) чисел 1 – 5.</a:t>
          </a:r>
          <a:endParaRPr lang="ru-RU" dirty="0"/>
        </a:p>
      </dgm:t>
    </dgm:pt>
    <dgm:pt modelId="{2F1F8833-0FF5-4DB4-8497-2747FE4947A1}" type="parTrans" cxnId="{75FB8458-B15F-47F3-B953-0DBFB64B81D6}">
      <dgm:prSet/>
      <dgm:spPr/>
      <dgm:t>
        <a:bodyPr/>
        <a:lstStyle/>
        <a:p>
          <a:endParaRPr lang="ru-RU"/>
        </a:p>
      </dgm:t>
    </dgm:pt>
    <dgm:pt modelId="{3D7C8747-4453-4B2D-9EA5-4F39DB4A9BDB}" type="sibTrans" cxnId="{75FB8458-B15F-47F3-B953-0DBFB64B81D6}">
      <dgm:prSet/>
      <dgm:spPr/>
      <dgm:t>
        <a:bodyPr/>
        <a:lstStyle/>
        <a:p>
          <a:endParaRPr lang="ru-RU"/>
        </a:p>
      </dgm:t>
    </dgm:pt>
    <dgm:pt modelId="{7CF4469E-C748-4370-A3A1-32384C486A59}">
      <dgm:prSet phldrT="[Текст]" custT="1"/>
      <dgm:spPr/>
      <dgm:t>
        <a:bodyPr/>
        <a:lstStyle/>
        <a:p>
          <a:r>
            <a:rPr lang="uk-UA" sz="2400" dirty="0" smtClean="0"/>
            <a:t>Знання складу чисел </a:t>
          </a:r>
        </a:p>
        <a:p>
          <a:r>
            <a:rPr lang="uk-UA" sz="2400" dirty="0" smtClean="0"/>
            <a:t>2 </a:t>
          </a:r>
          <a:r>
            <a:rPr lang="uk-UA" sz="2400" smtClean="0"/>
            <a:t>– </a:t>
          </a:r>
          <a:r>
            <a:rPr lang="uk-UA" sz="2400" smtClean="0"/>
            <a:t>5.</a:t>
          </a:r>
          <a:endParaRPr lang="ru-RU" sz="2400" dirty="0"/>
        </a:p>
      </dgm:t>
    </dgm:pt>
    <dgm:pt modelId="{ACE35315-FD12-4FB3-A00C-87C87A60D395}" type="parTrans" cxnId="{28253B3A-5C55-478B-A59A-55440680B825}">
      <dgm:prSet/>
      <dgm:spPr/>
      <dgm:t>
        <a:bodyPr/>
        <a:lstStyle/>
        <a:p>
          <a:endParaRPr lang="ru-RU"/>
        </a:p>
      </dgm:t>
    </dgm:pt>
    <dgm:pt modelId="{8A571CA9-8963-4FBF-8244-A26C149F41AB}" type="sibTrans" cxnId="{28253B3A-5C55-478B-A59A-55440680B825}">
      <dgm:prSet/>
      <dgm:spPr/>
      <dgm:t>
        <a:bodyPr/>
        <a:lstStyle/>
        <a:p>
          <a:endParaRPr lang="ru-RU"/>
        </a:p>
      </dgm:t>
    </dgm:pt>
    <dgm:pt modelId="{D79F24AF-84DF-4324-BDC7-62858E0E6C0E}" type="pres">
      <dgm:prSet presAssocID="{C5FBB781-3862-40F6-B4F8-B7338931C997}" presName="compositeShape" presStyleCnt="0">
        <dgm:presLayoutVars>
          <dgm:dir/>
          <dgm:resizeHandles/>
        </dgm:presLayoutVars>
      </dgm:prSet>
      <dgm:spPr/>
    </dgm:pt>
    <dgm:pt modelId="{0C4FAB2B-10B0-4537-A3CC-065B6E80FFDC}" type="pres">
      <dgm:prSet presAssocID="{C5FBB781-3862-40F6-B4F8-B7338931C997}" presName="pyramid" presStyleLbl="node1" presStyleIdx="0" presStyleCnt="1" custLinFactNeighborX="-6363"/>
      <dgm:spPr/>
    </dgm:pt>
    <dgm:pt modelId="{0EBB8E6A-C35E-445B-9EAD-FD616882E4E7}" type="pres">
      <dgm:prSet presAssocID="{C5FBB781-3862-40F6-B4F8-B7338931C997}" presName="theList" presStyleCnt="0"/>
      <dgm:spPr/>
    </dgm:pt>
    <dgm:pt modelId="{21E37D8F-DC33-447F-960E-099E3710BAB8}" type="pres">
      <dgm:prSet presAssocID="{7CF4469E-C748-4370-A3A1-32384C486A59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845F7F-2291-4EE1-98F5-14275909BD11}" type="pres">
      <dgm:prSet presAssocID="{7CF4469E-C748-4370-A3A1-32384C486A59}" presName="aSpace" presStyleCnt="0"/>
      <dgm:spPr/>
    </dgm:pt>
    <dgm:pt modelId="{94AC59A4-83EF-4AF8-8B11-9E46EF9A494C}" type="pres">
      <dgm:prSet presAssocID="{A05FF585-85E0-4EDB-916B-DC3653DAB40D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032F4-A396-41D5-AA83-1A756626B226}" type="pres">
      <dgm:prSet presAssocID="{A05FF585-85E0-4EDB-916B-DC3653DAB40D}" presName="aSpace" presStyleCnt="0"/>
      <dgm:spPr/>
    </dgm:pt>
    <dgm:pt modelId="{10C98837-3AC6-4501-B74E-E63AA4947CFC}" type="pres">
      <dgm:prSet presAssocID="{57D7F001-30F8-41F0-B360-FEE484B61660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D1B377-BA13-4671-82E8-64F1783C246E}" type="pres">
      <dgm:prSet presAssocID="{57D7F001-30F8-41F0-B360-FEE484B61660}" presName="aSpace" presStyleCnt="0"/>
      <dgm:spPr/>
    </dgm:pt>
  </dgm:ptLst>
  <dgm:cxnLst>
    <dgm:cxn modelId="{729D9747-8E2C-4388-B008-BA0EF2B23425}" type="presOf" srcId="{C5FBB781-3862-40F6-B4F8-B7338931C997}" destId="{D79F24AF-84DF-4324-BDC7-62858E0E6C0E}" srcOrd="0" destOrd="0" presId="urn:microsoft.com/office/officeart/2005/8/layout/pyramid2"/>
    <dgm:cxn modelId="{B7CE6762-542D-451C-A4EF-3D9AD2BFFFAC}" type="presOf" srcId="{57D7F001-30F8-41F0-B360-FEE484B61660}" destId="{10C98837-3AC6-4501-B74E-E63AA4947CFC}" srcOrd="0" destOrd="0" presId="urn:microsoft.com/office/officeart/2005/8/layout/pyramid2"/>
    <dgm:cxn modelId="{75FB8458-B15F-47F3-B953-0DBFB64B81D6}" srcId="{C5FBB781-3862-40F6-B4F8-B7338931C997}" destId="{57D7F001-30F8-41F0-B360-FEE484B61660}" srcOrd="2" destOrd="0" parTransId="{2F1F8833-0FF5-4DB4-8497-2747FE4947A1}" sibTransId="{3D7C8747-4453-4B2D-9EA5-4F39DB4A9BDB}"/>
    <dgm:cxn modelId="{13E1181A-41B3-4B9D-9833-763F9D15AD39}" type="presOf" srcId="{A05FF585-85E0-4EDB-916B-DC3653DAB40D}" destId="{94AC59A4-83EF-4AF8-8B11-9E46EF9A494C}" srcOrd="0" destOrd="0" presId="urn:microsoft.com/office/officeart/2005/8/layout/pyramid2"/>
    <dgm:cxn modelId="{28253B3A-5C55-478B-A59A-55440680B825}" srcId="{C5FBB781-3862-40F6-B4F8-B7338931C997}" destId="{7CF4469E-C748-4370-A3A1-32384C486A59}" srcOrd="0" destOrd="0" parTransId="{ACE35315-FD12-4FB3-A00C-87C87A60D395}" sibTransId="{8A571CA9-8963-4FBF-8244-A26C149F41AB}"/>
    <dgm:cxn modelId="{F2092BD9-43DC-4643-B314-BBD6C164DECD}" type="presOf" srcId="{7CF4469E-C748-4370-A3A1-32384C486A59}" destId="{21E37D8F-DC33-447F-960E-099E3710BAB8}" srcOrd="0" destOrd="0" presId="urn:microsoft.com/office/officeart/2005/8/layout/pyramid2"/>
    <dgm:cxn modelId="{D9483740-6BC0-414E-B48C-70E83E31FF4A}" srcId="{C5FBB781-3862-40F6-B4F8-B7338931C997}" destId="{A05FF585-85E0-4EDB-916B-DC3653DAB40D}" srcOrd="1" destOrd="0" parTransId="{831683EC-0241-487B-85EE-E060F2F184C5}" sibTransId="{45F86909-A28F-4264-B7DB-E1982FE08D2A}"/>
    <dgm:cxn modelId="{FC5AEFDF-08F8-4F2A-B4E9-245014E1D366}" type="presParOf" srcId="{D79F24AF-84DF-4324-BDC7-62858E0E6C0E}" destId="{0C4FAB2B-10B0-4537-A3CC-065B6E80FFDC}" srcOrd="0" destOrd="0" presId="urn:microsoft.com/office/officeart/2005/8/layout/pyramid2"/>
    <dgm:cxn modelId="{9A01E710-A06B-4B1B-BF8B-B78C012EAD10}" type="presParOf" srcId="{D79F24AF-84DF-4324-BDC7-62858E0E6C0E}" destId="{0EBB8E6A-C35E-445B-9EAD-FD616882E4E7}" srcOrd="1" destOrd="0" presId="urn:microsoft.com/office/officeart/2005/8/layout/pyramid2"/>
    <dgm:cxn modelId="{2E80651B-3DE3-46B7-8650-E418C871C5A9}" type="presParOf" srcId="{0EBB8E6A-C35E-445B-9EAD-FD616882E4E7}" destId="{21E37D8F-DC33-447F-960E-099E3710BAB8}" srcOrd="0" destOrd="0" presId="urn:microsoft.com/office/officeart/2005/8/layout/pyramid2"/>
    <dgm:cxn modelId="{223332D8-4454-4BAE-BA38-D04423F5669E}" type="presParOf" srcId="{0EBB8E6A-C35E-445B-9EAD-FD616882E4E7}" destId="{6E845F7F-2291-4EE1-98F5-14275909BD11}" srcOrd="1" destOrd="0" presId="urn:microsoft.com/office/officeart/2005/8/layout/pyramid2"/>
    <dgm:cxn modelId="{3E822505-FF0A-45E2-9895-85707DE46591}" type="presParOf" srcId="{0EBB8E6A-C35E-445B-9EAD-FD616882E4E7}" destId="{94AC59A4-83EF-4AF8-8B11-9E46EF9A494C}" srcOrd="2" destOrd="0" presId="urn:microsoft.com/office/officeart/2005/8/layout/pyramid2"/>
    <dgm:cxn modelId="{0A9C550A-0346-4437-9406-D7F0D667EB5C}" type="presParOf" srcId="{0EBB8E6A-C35E-445B-9EAD-FD616882E4E7}" destId="{DBB032F4-A396-41D5-AA83-1A756626B226}" srcOrd="3" destOrd="0" presId="urn:microsoft.com/office/officeart/2005/8/layout/pyramid2"/>
    <dgm:cxn modelId="{360F47D9-ED84-4CF2-BAEE-FE84BFDE1F6A}" type="presParOf" srcId="{0EBB8E6A-C35E-445B-9EAD-FD616882E4E7}" destId="{10C98837-3AC6-4501-B74E-E63AA4947CFC}" srcOrd="4" destOrd="0" presId="urn:microsoft.com/office/officeart/2005/8/layout/pyramid2"/>
    <dgm:cxn modelId="{E8D2BDCD-826C-49E9-B23A-323A1D88F68D}" type="presParOf" srcId="{0EBB8E6A-C35E-445B-9EAD-FD616882E4E7}" destId="{8BD1B377-BA13-4671-82E8-64F1783C246E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A5062C-0EAD-45A0-BD35-31E790C02EFA}">
      <dsp:nvSpPr>
        <dsp:cNvPr id="0" name=""/>
        <dsp:cNvSpPr/>
      </dsp:nvSpPr>
      <dsp:spPr>
        <a:xfrm>
          <a:off x="1052" y="1253797"/>
          <a:ext cx="2290999" cy="22239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В межах теми </a:t>
          </a:r>
          <a:r>
            <a:rPr lang="uk-UA" sz="2400" kern="1200" dirty="0" err="1" smtClean="0"/>
            <a:t>“</a:t>
          </a:r>
          <a:r>
            <a:rPr lang="uk-UA" sz="2400" b="1" kern="1200" dirty="0" err="1" smtClean="0"/>
            <a:t>Табличне</a:t>
          </a:r>
          <a:r>
            <a:rPr lang="uk-UA" sz="2400" b="1" kern="1200" dirty="0" smtClean="0"/>
            <a:t> додавання й віднімання в межах 10</a:t>
          </a:r>
          <a:r>
            <a:rPr lang="uk-UA" sz="2400" kern="1200" dirty="0" smtClean="0"/>
            <a:t>”.</a:t>
          </a:r>
          <a:endParaRPr lang="ru-RU" sz="2400" kern="1200" dirty="0"/>
        </a:p>
      </dsp:txBody>
      <dsp:txXfrm>
        <a:off x="1052" y="1253797"/>
        <a:ext cx="2290999" cy="1747411"/>
      </dsp:txXfrm>
    </dsp:sp>
    <dsp:sp modelId="{C3B6A7A3-7646-48CF-BAA5-D7C32D7A6A73}">
      <dsp:nvSpPr>
        <dsp:cNvPr id="0" name=""/>
        <dsp:cNvSpPr/>
      </dsp:nvSpPr>
      <dsp:spPr>
        <a:xfrm>
          <a:off x="1105493" y="1642602"/>
          <a:ext cx="3142536" cy="3142536"/>
        </a:xfrm>
        <a:prstGeom prst="leftCircularArrow">
          <a:avLst>
            <a:gd name="adj1" fmla="val 2491"/>
            <a:gd name="adj2" fmla="val 301872"/>
            <a:gd name="adj3" fmla="val 1487963"/>
            <a:gd name="adj4" fmla="val 8435069"/>
            <a:gd name="adj5" fmla="val 2907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1E1C80-EC85-4BE6-A3C9-F2B9D3EE58E6}">
      <dsp:nvSpPr>
        <dsp:cNvPr id="0" name=""/>
        <dsp:cNvSpPr/>
      </dsp:nvSpPr>
      <dsp:spPr>
        <a:xfrm>
          <a:off x="510163" y="3347852"/>
          <a:ext cx="2036443" cy="8098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800" kern="1200" dirty="0" smtClean="0"/>
            <a:t>Місце</a:t>
          </a:r>
          <a:endParaRPr lang="ru-RU" sz="4800" kern="1200" dirty="0"/>
        </a:p>
      </dsp:txBody>
      <dsp:txXfrm>
        <a:off x="510163" y="3347852"/>
        <a:ext cx="2036443" cy="809826"/>
      </dsp:txXfrm>
    </dsp:sp>
    <dsp:sp modelId="{C304CC1A-50F7-41CE-B6E7-F54DA0D51C3E}">
      <dsp:nvSpPr>
        <dsp:cNvPr id="0" name=""/>
        <dsp:cNvSpPr/>
      </dsp:nvSpPr>
      <dsp:spPr>
        <a:xfrm>
          <a:off x="2919421" y="1094279"/>
          <a:ext cx="3305156" cy="25360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Формування обчислювальних навичок додавання і віднімання чисел 2,3,4,5.</a:t>
          </a:r>
          <a:endParaRPr lang="ru-RU" sz="2400" kern="1200" dirty="0"/>
        </a:p>
      </dsp:txBody>
      <dsp:txXfrm>
        <a:off x="2919421" y="1637709"/>
        <a:ext cx="3305156" cy="1992576"/>
      </dsp:txXfrm>
    </dsp:sp>
    <dsp:sp modelId="{5176D2B1-C7F7-41FB-A8A4-521C82426CEB}">
      <dsp:nvSpPr>
        <dsp:cNvPr id="0" name=""/>
        <dsp:cNvSpPr/>
      </dsp:nvSpPr>
      <dsp:spPr>
        <a:xfrm>
          <a:off x="4694261" y="26580"/>
          <a:ext cx="3099724" cy="3099724"/>
        </a:xfrm>
        <a:prstGeom prst="circularArrow">
          <a:avLst>
            <a:gd name="adj1" fmla="val 2526"/>
            <a:gd name="adj2" fmla="val 306286"/>
            <a:gd name="adj3" fmla="val 19438962"/>
            <a:gd name="adj4" fmla="val 12496269"/>
            <a:gd name="adj5" fmla="val 2947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81502A-2C5B-4DFE-A014-8674B1178172}">
      <dsp:nvSpPr>
        <dsp:cNvPr id="0" name=""/>
        <dsp:cNvSpPr/>
      </dsp:nvSpPr>
      <dsp:spPr>
        <a:xfrm>
          <a:off x="3935611" y="882530"/>
          <a:ext cx="2036443" cy="8098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800" kern="1200" dirty="0" smtClean="0"/>
            <a:t>Мета</a:t>
          </a:r>
          <a:endParaRPr lang="ru-RU" sz="4800" kern="1200" dirty="0"/>
        </a:p>
      </dsp:txBody>
      <dsp:txXfrm>
        <a:off x="3935611" y="882530"/>
        <a:ext cx="2036443" cy="809826"/>
      </dsp:txXfrm>
    </dsp:sp>
    <dsp:sp modelId="{96BFCEAD-BEFB-4A15-938A-EF0B00A0F4FF}">
      <dsp:nvSpPr>
        <dsp:cNvPr id="0" name=""/>
        <dsp:cNvSpPr/>
      </dsp:nvSpPr>
      <dsp:spPr>
        <a:xfrm>
          <a:off x="6597392" y="1228718"/>
          <a:ext cx="2290999" cy="18895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Пам'ятки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Схеми  розв'язання</a:t>
          </a:r>
          <a:endParaRPr lang="ru-RU" sz="2400" kern="1200" dirty="0"/>
        </a:p>
      </dsp:txBody>
      <dsp:txXfrm>
        <a:off x="6597392" y="1228718"/>
        <a:ext cx="2290999" cy="1484682"/>
      </dsp:txXfrm>
    </dsp:sp>
    <dsp:sp modelId="{2A1E31EA-9DE8-47CD-B15E-179BA534D703}">
      <dsp:nvSpPr>
        <dsp:cNvPr id="0" name=""/>
        <dsp:cNvSpPr/>
      </dsp:nvSpPr>
      <dsp:spPr>
        <a:xfrm>
          <a:off x="7106503" y="2904476"/>
          <a:ext cx="2036443" cy="8098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800" kern="1200" dirty="0" smtClean="0"/>
            <a:t>Засіб</a:t>
          </a:r>
          <a:endParaRPr lang="ru-RU" sz="4800" kern="1200" dirty="0"/>
        </a:p>
      </dsp:txBody>
      <dsp:txXfrm>
        <a:off x="7106503" y="2904476"/>
        <a:ext cx="2036443" cy="80982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691DD6-213C-4A75-B700-188578224BA2}">
      <dsp:nvSpPr>
        <dsp:cNvPr id="0" name=""/>
        <dsp:cNvSpPr/>
      </dsp:nvSpPr>
      <dsp:spPr>
        <a:xfrm>
          <a:off x="1176605" y="1223348"/>
          <a:ext cx="2850115" cy="23507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kern="1200" dirty="0" smtClean="0"/>
            <a:t>Число додаємо частинами, на підставі  його складу, послідовно</a:t>
          </a:r>
          <a:endParaRPr lang="ru-RU" sz="2500" kern="1200" dirty="0"/>
        </a:p>
      </dsp:txBody>
      <dsp:txXfrm>
        <a:off x="1176605" y="1223348"/>
        <a:ext cx="2850115" cy="1847017"/>
      </dsp:txXfrm>
    </dsp:sp>
    <dsp:sp modelId="{6C6000E0-AA01-4A12-A11E-98488036D2DF}">
      <dsp:nvSpPr>
        <dsp:cNvPr id="0" name=""/>
        <dsp:cNvSpPr/>
      </dsp:nvSpPr>
      <dsp:spPr>
        <a:xfrm>
          <a:off x="2782810" y="1799439"/>
          <a:ext cx="3119194" cy="3119194"/>
        </a:xfrm>
        <a:prstGeom prst="leftCircularArrow">
          <a:avLst>
            <a:gd name="adj1" fmla="val 3078"/>
            <a:gd name="adj2" fmla="val 378120"/>
            <a:gd name="adj3" fmla="val 2153631"/>
            <a:gd name="adj4" fmla="val 9024489"/>
            <a:gd name="adj5" fmla="val 3591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3CAD168-7191-4455-9520-DFEB8BB8F10A}">
      <dsp:nvSpPr>
        <dsp:cNvPr id="0" name=""/>
        <dsp:cNvSpPr/>
      </dsp:nvSpPr>
      <dsp:spPr>
        <a:xfrm>
          <a:off x="1809964" y="3070366"/>
          <a:ext cx="2533435" cy="10074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/>
            <a:t>Додавання</a:t>
          </a:r>
          <a:endParaRPr lang="ru-RU" sz="3700" kern="1200" dirty="0"/>
        </a:p>
      </dsp:txBody>
      <dsp:txXfrm>
        <a:off x="1809964" y="3070366"/>
        <a:ext cx="2533435" cy="1007463"/>
      </dsp:txXfrm>
    </dsp:sp>
    <dsp:sp modelId="{9F9AD769-01E7-4799-94A2-D7A7899DFBC5}">
      <dsp:nvSpPr>
        <dsp:cNvPr id="0" name=""/>
        <dsp:cNvSpPr/>
      </dsp:nvSpPr>
      <dsp:spPr>
        <a:xfrm>
          <a:off x="4800600" y="1223348"/>
          <a:ext cx="2850115" cy="23507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-13803598"/>
              <a:satOff val="-36385"/>
              <a:lumOff val="-9412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7625" tIns="47625" rIns="47625" bIns="476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kern="1200" dirty="0" smtClean="0"/>
            <a:t>Число віднімаємо частинами, на підставі його складу, послідовно</a:t>
          </a:r>
          <a:endParaRPr lang="ru-RU" sz="2500" kern="1200" dirty="0"/>
        </a:p>
      </dsp:txBody>
      <dsp:txXfrm>
        <a:off x="4800600" y="1727080"/>
        <a:ext cx="2850115" cy="1847017"/>
      </dsp:txXfrm>
    </dsp:sp>
    <dsp:sp modelId="{8C09AAAF-AA06-4496-B438-23753CBDD803}">
      <dsp:nvSpPr>
        <dsp:cNvPr id="0" name=""/>
        <dsp:cNvSpPr/>
      </dsp:nvSpPr>
      <dsp:spPr>
        <a:xfrm>
          <a:off x="5433958" y="719617"/>
          <a:ext cx="2533435" cy="10074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13803598"/>
                <a:satOff val="-36385"/>
                <a:lumOff val="-9412"/>
                <a:alphaOff val="0"/>
                <a:shade val="47500"/>
                <a:satMod val="137000"/>
              </a:schemeClr>
            </a:gs>
            <a:gs pos="55000">
              <a:schemeClr val="accent3">
                <a:hueOff val="-13803598"/>
                <a:satOff val="-36385"/>
                <a:lumOff val="-9412"/>
                <a:alphaOff val="0"/>
                <a:shade val="69000"/>
                <a:satMod val="137000"/>
              </a:schemeClr>
            </a:gs>
            <a:gs pos="100000">
              <a:schemeClr val="accent3">
                <a:hueOff val="-13803598"/>
                <a:satOff val="-36385"/>
                <a:lumOff val="-9412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/>
            <a:t>Віднімання</a:t>
          </a:r>
          <a:endParaRPr lang="ru-RU" sz="3700" kern="1200" dirty="0"/>
        </a:p>
      </dsp:txBody>
      <dsp:txXfrm>
        <a:off x="5433958" y="719617"/>
        <a:ext cx="2533435" cy="100746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0B2C69-08BB-4B91-9F8F-913236CEF40E}">
      <dsp:nvSpPr>
        <dsp:cNvPr id="0" name=""/>
        <dsp:cNvSpPr/>
      </dsp:nvSpPr>
      <dsp:spPr>
        <a:xfrm>
          <a:off x="0" y="318330"/>
          <a:ext cx="2571749" cy="154305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1)Другий доданок / від'ємник замінюю сумою двох чисел</a:t>
          </a:r>
          <a:endParaRPr lang="ru-RU" sz="2100" kern="1200" dirty="0"/>
        </a:p>
      </dsp:txBody>
      <dsp:txXfrm>
        <a:off x="0" y="318330"/>
        <a:ext cx="2571749" cy="1543050"/>
      </dsp:txXfrm>
    </dsp:sp>
    <dsp:sp modelId="{F5836242-B165-4726-ACEB-553F5ECEB8AC}">
      <dsp:nvSpPr>
        <dsp:cNvPr id="0" name=""/>
        <dsp:cNvSpPr/>
      </dsp:nvSpPr>
      <dsp:spPr>
        <a:xfrm>
          <a:off x="2828925" y="318330"/>
          <a:ext cx="2571749" cy="1543050"/>
        </a:xfrm>
        <a:prstGeom prst="rect">
          <a:avLst/>
        </a:prstGeom>
        <a:gradFill rotWithShape="0">
          <a:gsLst>
            <a:gs pos="0">
              <a:schemeClr val="accent3">
                <a:hueOff val="-6901799"/>
                <a:satOff val="-18192"/>
                <a:lumOff val="-4706"/>
                <a:alphaOff val="0"/>
                <a:shade val="47500"/>
                <a:satMod val="137000"/>
              </a:schemeClr>
            </a:gs>
            <a:gs pos="55000">
              <a:schemeClr val="accent3">
                <a:hueOff val="-6901799"/>
                <a:satOff val="-18192"/>
                <a:lumOff val="-4706"/>
                <a:alphaOff val="0"/>
                <a:shade val="69000"/>
                <a:satMod val="137000"/>
              </a:schemeClr>
            </a:gs>
            <a:gs pos="100000">
              <a:schemeClr val="accent3">
                <a:hueOff val="-6901799"/>
                <a:satOff val="-18192"/>
                <a:lumOff val="-4706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2)Додаю / віднімаю спочатку одне з чисел.</a:t>
          </a:r>
          <a:endParaRPr lang="ru-RU" sz="2100" kern="1200" dirty="0"/>
        </a:p>
      </dsp:txBody>
      <dsp:txXfrm>
        <a:off x="2828925" y="318330"/>
        <a:ext cx="2571749" cy="1543050"/>
      </dsp:txXfrm>
    </dsp:sp>
    <dsp:sp modelId="{D0CD0AB1-BBE2-41D0-8C1C-5D2888D1EC68}">
      <dsp:nvSpPr>
        <dsp:cNvPr id="0" name=""/>
        <dsp:cNvSpPr/>
      </dsp:nvSpPr>
      <dsp:spPr>
        <a:xfrm>
          <a:off x="5657849" y="318330"/>
          <a:ext cx="2571749" cy="1543050"/>
        </a:xfrm>
        <a:prstGeom prst="rect">
          <a:avLst/>
        </a:prstGeom>
        <a:gradFill rotWithShape="0">
          <a:gsLst>
            <a:gs pos="0">
              <a:schemeClr val="accent3">
                <a:hueOff val="-13803598"/>
                <a:satOff val="-36385"/>
                <a:lumOff val="-9412"/>
                <a:alphaOff val="0"/>
                <a:shade val="47500"/>
                <a:satMod val="137000"/>
              </a:schemeClr>
            </a:gs>
            <a:gs pos="55000">
              <a:schemeClr val="accent3">
                <a:hueOff val="-13803598"/>
                <a:satOff val="-36385"/>
                <a:lumOff val="-9412"/>
                <a:alphaOff val="0"/>
                <a:shade val="69000"/>
                <a:satMod val="137000"/>
              </a:schemeClr>
            </a:gs>
            <a:gs pos="100000">
              <a:schemeClr val="accent3">
                <a:hueOff val="-13803598"/>
                <a:satOff val="-36385"/>
                <a:lumOff val="-9412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3)До/ від одержаного результату додаю / віднімаю інший доданок.</a:t>
          </a:r>
          <a:endParaRPr lang="ru-RU" sz="2100" kern="1200" dirty="0"/>
        </a:p>
      </dsp:txBody>
      <dsp:txXfrm>
        <a:off x="5657849" y="318330"/>
        <a:ext cx="2571749" cy="154305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41D7CE-5E3D-4573-BB81-5ABEC0AB1A5B}">
      <dsp:nvSpPr>
        <dsp:cNvPr id="0" name=""/>
        <dsp:cNvSpPr/>
      </dsp:nvSpPr>
      <dsp:spPr>
        <a:xfrm>
          <a:off x="0" y="0"/>
          <a:ext cx="8964488" cy="1539612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tx1"/>
              </a:solidFill>
            </a:rPr>
            <a:t>Теоретична основа</a:t>
          </a:r>
          <a:endParaRPr lang="ru-RU" sz="3200" b="1" kern="1200" dirty="0">
            <a:solidFill>
              <a:schemeClr val="tx1"/>
            </a:solidFill>
          </a:endParaRPr>
        </a:p>
      </dsp:txBody>
      <dsp:txXfrm>
        <a:off x="0" y="0"/>
        <a:ext cx="8964488" cy="1539612"/>
      </dsp:txXfrm>
    </dsp:sp>
    <dsp:sp modelId="{A412A9ED-A662-456E-A39E-E29DDFC016DB}">
      <dsp:nvSpPr>
        <dsp:cNvPr id="0" name=""/>
        <dsp:cNvSpPr/>
      </dsp:nvSpPr>
      <dsp:spPr>
        <a:xfrm>
          <a:off x="0" y="1539612"/>
          <a:ext cx="4482244" cy="3233185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shade val="5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Правило додавання суми до числа: </a:t>
          </a:r>
          <a:r>
            <a:rPr lang="uk-UA" sz="2400" kern="1200" dirty="0" smtClean="0"/>
            <a:t>щоб додати суму до числа достатньо до цього числа додати спочатку один доданок, а потім, до одержаного результату додати інший доданок.</a:t>
          </a:r>
        </a:p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/>
            <a:t>   ( а + в) + с</a:t>
          </a:r>
        </a:p>
        <a:p>
          <a:pPr lvl="0" algn="l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/>
            <a:t>а + ( в + с) =</a:t>
          </a:r>
        </a:p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/>
            <a:t>   ( а + с) + в</a:t>
          </a:r>
          <a:endParaRPr lang="ru-RU" sz="2400" b="1" kern="1200" dirty="0"/>
        </a:p>
      </dsp:txBody>
      <dsp:txXfrm>
        <a:off x="0" y="1539612"/>
        <a:ext cx="4482244" cy="3233185"/>
      </dsp:txXfrm>
    </dsp:sp>
    <dsp:sp modelId="{0D6A770D-AE3D-4BC5-8369-643F2B44DF95}">
      <dsp:nvSpPr>
        <dsp:cNvPr id="0" name=""/>
        <dsp:cNvSpPr/>
      </dsp:nvSpPr>
      <dsp:spPr>
        <a:xfrm>
          <a:off x="4482244" y="1539612"/>
          <a:ext cx="4482244" cy="3233185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216641"/>
                <a:satOff val="4386"/>
                <a:lumOff val="43132"/>
                <a:alphaOff val="0"/>
                <a:shade val="47500"/>
                <a:satMod val="137000"/>
              </a:schemeClr>
            </a:gs>
            <a:gs pos="55000">
              <a:schemeClr val="accent2">
                <a:shade val="50000"/>
                <a:hueOff val="216641"/>
                <a:satOff val="4386"/>
                <a:lumOff val="43132"/>
                <a:alphaOff val="0"/>
                <a:shade val="69000"/>
                <a:satMod val="137000"/>
              </a:schemeClr>
            </a:gs>
            <a:gs pos="100000">
              <a:schemeClr val="accent2">
                <a:shade val="50000"/>
                <a:hueOff val="216641"/>
                <a:satOff val="4386"/>
                <a:lumOff val="43132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Правило віднімання суми від числа: </a:t>
          </a:r>
          <a:r>
            <a:rPr lang="uk-UA" sz="2400" kern="1200" dirty="0" smtClean="0">
              <a:solidFill>
                <a:schemeClr val="tx1"/>
              </a:solidFill>
            </a:rPr>
            <a:t>щоб відняти суму від числа, достатньо від цього числа відняти спочатку один доданок, а потім, від одержаного результату відняти інший доданок. </a:t>
          </a:r>
        </a:p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     ( а – в ) – с</a:t>
          </a:r>
        </a:p>
        <a:p>
          <a:pPr lvl="0" algn="l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а – ( в + с) = </a:t>
          </a:r>
        </a:p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    ( а – с ) - в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4482244" y="1539612"/>
        <a:ext cx="4482244" cy="3233185"/>
      </dsp:txXfrm>
    </dsp:sp>
    <dsp:sp modelId="{D15F3B68-950C-4247-A4F1-02C4F40DE558}">
      <dsp:nvSpPr>
        <dsp:cNvPr id="0" name=""/>
        <dsp:cNvSpPr/>
      </dsp:nvSpPr>
      <dsp:spPr>
        <a:xfrm>
          <a:off x="0" y="4772797"/>
          <a:ext cx="8964488" cy="359242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4FAB2B-10B0-4537-A3CC-065B6E80FFDC}">
      <dsp:nvSpPr>
        <dsp:cNvPr id="0" name=""/>
        <dsp:cNvSpPr/>
      </dsp:nvSpPr>
      <dsp:spPr>
        <a:xfrm>
          <a:off x="2691660" y="0"/>
          <a:ext cx="5256583" cy="5256583"/>
        </a:xfrm>
        <a:prstGeom prst="triangl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1E37D8F-DC33-447F-960E-099E3710BAB8}">
      <dsp:nvSpPr>
        <dsp:cNvPr id="0" name=""/>
        <dsp:cNvSpPr/>
      </dsp:nvSpPr>
      <dsp:spPr>
        <a:xfrm>
          <a:off x="5654428" y="528481"/>
          <a:ext cx="3416778" cy="1244331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Знання складу чисел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2 </a:t>
          </a:r>
          <a:r>
            <a:rPr lang="uk-UA" sz="2400" kern="1200" smtClean="0"/>
            <a:t>– </a:t>
          </a:r>
          <a:r>
            <a:rPr lang="uk-UA" sz="2400" kern="1200" smtClean="0"/>
            <a:t>5.</a:t>
          </a:r>
          <a:endParaRPr lang="ru-RU" sz="2400" kern="1200" dirty="0"/>
        </a:p>
      </dsp:txBody>
      <dsp:txXfrm>
        <a:off x="5654428" y="528481"/>
        <a:ext cx="3416778" cy="1244331"/>
      </dsp:txXfrm>
    </dsp:sp>
    <dsp:sp modelId="{94AC59A4-83EF-4AF8-8B11-9E46EF9A494C}">
      <dsp:nvSpPr>
        <dsp:cNvPr id="0" name=""/>
        <dsp:cNvSpPr/>
      </dsp:nvSpPr>
      <dsp:spPr>
        <a:xfrm>
          <a:off x="5654428" y="1928354"/>
          <a:ext cx="3416778" cy="1244331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Подання числа у вигляді суми двох доданків.</a:t>
          </a:r>
          <a:endParaRPr lang="ru-RU" sz="2400" kern="1200" dirty="0"/>
        </a:p>
      </dsp:txBody>
      <dsp:txXfrm>
        <a:off x="5654428" y="1928354"/>
        <a:ext cx="3416778" cy="1244331"/>
      </dsp:txXfrm>
    </dsp:sp>
    <dsp:sp modelId="{10C98837-3AC6-4501-B74E-E63AA4947CFC}">
      <dsp:nvSpPr>
        <dsp:cNvPr id="0" name=""/>
        <dsp:cNvSpPr/>
      </dsp:nvSpPr>
      <dsp:spPr>
        <a:xfrm>
          <a:off x="5654428" y="3328228"/>
          <a:ext cx="3416778" cy="1244331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Додавання (віднімання) чисел 1 – 5.</a:t>
          </a:r>
          <a:endParaRPr lang="ru-RU" sz="2400" kern="1200" dirty="0"/>
        </a:p>
      </dsp:txBody>
      <dsp:txXfrm>
        <a:off x="5654428" y="3328228"/>
        <a:ext cx="3416778" cy="12443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6D1CB-F8DA-4A1E-9600-44893ACE862E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13C04-BF1C-4C35-AE7E-FD08ABF8E4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94117D4-8879-4A2A-9C2F-EDA48C03207E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94117D4-8879-4A2A-9C2F-EDA48C03207E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04448" cy="91440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Додавання й віднімання частинами</a:t>
            </a: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00212"/>
          <a:ext cx="9144000" cy="4729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додавання (віднімання) частинами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504" y="1484784"/>
          <a:ext cx="8964488" cy="513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5F3B68-950C-4247-A4F1-02C4F40DE5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15F3B68-950C-4247-A4F1-02C4F40DE5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41D7CE-5E3D-4573-BB81-5ABEC0AB1A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FB41D7CE-5E3D-4573-BB81-5ABEC0AB1A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12A9ED-A662-456E-A39E-E29DDFC016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A412A9ED-A662-456E-A39E-E29DDFC016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6A770D-AE3D-4BC5-8369-643F2B44DF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0D6A770D-AE3D-4BC5-8369-643F2B44DF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 додавання і віднімання частинами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548680" y="1412776"/>
          <a:ext cx="12097344" cy="5256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03848" y="1643050"/>
            <a:ext cx="923330" cy="481028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Уміння, на яких </a:t>
            </a:r>
          </a:p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ґрунтується прийом обчислення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1E37D8F-DC33-447F-960E-099E3710BA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21E37D8F-DC33-447F-960E-099E3710BA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Додавання й віднімання чисел 2 - 5 частинами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74825"/>
          <a:ext cx="9144000" cy="4797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3CAD168-7191-4455-9520-DFEB8BB8F1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43CAD168-7191-4455-9520-DFEB8BB8F1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691DD6-213C-4A75-B700-188578224B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11691DD6-213C-4A75-B700-188578224B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6000E0-AA01-4A12-A11E-98488036D2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6C6000E0-AA01-4A12-A11E-98488036D2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09AAAF-AA06-4496-B438-23753CBDD8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8C09AAAF-AA06-4496-B438-23753CBDD8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9AD769-01E7-4799-94A2-D7A7899DFB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9F9AD769-01E7-4799-94A2-D7A7899DFB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66026"/>
            <a:ext cx="8686800" cy="634082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Додавання й віднімання 2 - 5 частинами</a:t>
            </a:r>
            <a:endParaRPr lang="ru-RU" sz="3600" b="1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857364"/>
            <a:ext cx="8358215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3" y="4500570"/>
            <a:ext cx="8358214" cy="1414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071670" y="5000636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ysClr val="windowText" lastClr="000000"/>
                </a:solidFill>
              </a:rPr>
              <a:t>1     1    3     1   4</a:t>
            </a:r>
            <a:endParaRPr lang="ru-RU" sz="2400" i="1" dirty="0">
              <a:solidFill>
                <a:sysClr val="windowText" lastClr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388" y="5000636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ysClr val="windowText" lastClr="000000"/>
                </a:solidFill>
              </a:rPr>
              <a:t>1     1    7    1    6</a:t>
            </a:r>
            <a:endParaRPr lang="ru-RU" sz="2400" i="1" dirty="0">
              <a:solidFill>
                <a:sysClr val="windowText" lastClr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14612" y="3253087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ysClr val="windowText" lastClr="000000"/>
                </a:solidFill>
              </a:rPr>
              <a:t>5     1      6</a:t>
            </a:r>
            <a:endParaRPr lang="ru-RU" sz="2400" i="1" dirty="0">
              <a:solidFill>
                <a:sysClr val="windowText" lastClr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29520" y="3253087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ysClr val="windowText" lastClr="000000"/>
                </a:solidFill>
              </a:rPr>
              <a:t>8     1      7</a:t>
            </a:r>
            <a:endParaRPr lang="ru-RU" sz="2400" i="1" dirty="0">
              <a:solidFill>
                <a:sysClr val="windowText" lastClr="000000"/>
              </a:solidFill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3" y="1895046"/>
            <a:ext cx="8358214" cy="2248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4197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264" y="1772816"/>
            <a:ext cx="9120736" cy="458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2126016"/>
            <a:ext cx="9144000" cy="2160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786050" y="5324789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ysClr val="windowText" lastClr="000000"/>
                </a:solidFill>
              </a:rPr>
              <a:t>5     2      7</a:t>
            </a:r>
            <a:endParaRPr lang="ru-RU" sz="2400" i="1" dirty="0">
              <a:solidFill>
                <a:sysClr val="windowText" lastClr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72396" y="5324789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ysClr val="windowText" lastClr="000000"/>
                </a:solidFill>
              </a:rPr>
              <a:t>9     2      7</a:t>
            </a:r>
            <a:endParaRPr lang="ru-RU" sz="2400" i="1" dirty="0">
              <a:solidFill>
                <a:sysClr val="windowText" lastClr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86050" y="3253087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ysClr val="windowText" lastClr="000000"/>
                </a:solidFill>
              </a:rPr>
              <a:t>6     1      7</a:t>
            </a:r>
            <a:endParaRPr lang="ru-RU" sz="2400" i="1" dirty="0">
              <a:solidFill>
                <a:sysClr val="windowText" lastClr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72396" y="3253087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ysClr val="windowText" lastClr="000000"/>
                </a:solidFill>
              </a:rPr>
              <a:t>8     1      7</a:t>
            </a:r>
            <a:endParaRPr lang="ru-RU" sz="2400" i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396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05064"/>
            <a:ext cx="8964488" cy="1458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005064"/>
            <a:ext cx="9144000" cy="1628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1556792"/>
            <a:ext cx="9144000" cy="23762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071934" y="3214686"/>
            <a:ext cx="4572032" cy="27860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00034" y="357166"/>
            <a:ext cx="4572032" cy="27860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3000" dirty="0" smtClean="0"/>
              <a:t>5 + 4 = </a:t>
            </a:r>
          </a:p>
          <a:p>
            <a:pPr>
              <a:buNone/>
            </a:pPr>
            <a:r>
              <a:rPr lang="uk-UA" sz="3000" dirty="0" smtClean="0"/>
              <a:t>    1 + 3</a:t>
            </a:r>
          </a:p>
          <a:p>
            <a:pPr>
              <a:buNone/>
            </a:pPr>
            <a:r>
              <a:rPr lang="uk-UA" sz="3000" dirty="0" smtClean="0"/>
              <a:t>5 + 4 = </a:t>
            </a:r>
          </a:p>
          <a:p>
            <a:pPr>
              <a:buNone/>
            </a:pPr>
            <a:r>
              <a:rPr lang="uk-UA" sz="3000" dirty="0" smtClean="0"/>
              <a:t>    2 + 2</a:t>
            </a:r>
          </a:p>
          <a:p>
            <a:pPr>
              <a:buNone/>
            </a:pPr>
            <a:r>
              <a:rPr lang="uk-UA" sz="3000" dirty="0" smtClean="0"/>
              <a:t>5 + 4 = </a:t>
            </a:r>
          </a:p>
          <a:p>
            <a:pPr>
              <a:buNone/>
            </a:pPr>
            <a:r>
              <a:rPr lang="uk-UA" sz="3000" dirty="0" smtClean="0"/>
              <a:t>  </a:t>
            </a:r>
            <a:r>
              <a:rPr lang="en-US" sz="3000" dirty="0" smtClean="0"/>
              <a:t> </a:t>
            </a:r>
            <a:r>
              <a:rPr lang="uk-UA" sz="3000" dirty="0" smtClean="0"/>
              <a:t> 3 + 1</a:t>
            </a:r>
          </a:p>
          <a:p>
            <a:pPr>
              <a:buNone/>
            </a:pPr>
            <a:r>
              <a:rPr lang="uk-UA" sz="3000" dirty="0" smtClean="0"/>
              <a:t>                                     6 – 4 = </a:t>
            </a:r>
          </a:p>
          <a:p>
            <a:pPr>
              <a:buNone/>
            </a:pPr>
            <a:r>
              <a:rPr lang="uk-UA" sz="3000" dirty="0" smtClean="0"/>
              <a:t>                                        1 + 3</a:t>
            </a:r>
          </a:p>
          <a:p>
            <a:pPr>
              <a:buNone/>
            </a:pPr>
            <a:r>
              <a:rPr lang="uk-UA" sz="3000" dirty="0" smtClean="0"/>
              <a:t>                                     6 – 4 = </a:t>
            </a:r>
          </a:p>
          <a:p>
            <a:pPr>
              <a:buNone/>
            </a:pPr>
            <a:r>
              <a:rPr lang="uk-UA" sz="3000" dirty="0" smtClean="0"/>
              <a:t>                                        2 + 2</a:t>
            </a:r>
          </a:p>
          <a:p>
            <a:pPr>
              <a:buNone/>
            </a:pPr>
            <a:r>
              <a:rPr lang="uk-UA" sz="3000" dirty="0" smtClean="0"/>
              <a:t>                                      6 – 4 = </a:t>
            </a:r>
          </a:p>
          <a:p>
            <a:pPr>
              <a:buNone/>
            </a:pPr>
            <a:r>
              <a:rPr lang="uk-UA" sz="3000" dirty="0" smtClean="0"/>
              <a:t>                                         3 + 1</a:t>
            </a:r>
            <a:endParaRPr lang="ru-RU" sz="30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0800000" flipV="1">
            <a:off x="1139556" y="784653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355580" y="784653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 flipV="1">
            <a:off x="1139556" y="1713347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1139556" y="2642042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0800000" flipV="1">
            <a:off x="4640018" y="3500438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 flipV="1">
            <a:off x="4641728" y="4429132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0800000" flipV="1">
            <a:off x="4711456" y="5357826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355580" y="1713347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355580" y="2642042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856042" y="3500438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856042" y="4429132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927480" y="5357826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E:\документы со страрого ноута\Підручник. 2 клас\Апробация\Николаев\Фото. Николаев. 1 класс. 2012\P92800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284984"/>
            <a:ext cx="4000496" cy="3000873"/>
          </a:xfrm>
          <a:prstGeom prst="rect">
            <a:avLst/>
          </a:prstGeom>
          <a:noFill/>
        </p:spPr>
      </p:pic>
      <p:pic>
        <p:nvPicPr>
          <p:cNvPr id="4099" name="Picture 3" descr="E:\документы со страрого ноута\Підручник. 2 клас\Апробация\Николаев\Фото. Николаев. 1 класс. 2012\P928005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70699" y="0"/>
            <a:ext cx="4044771" cy="3034085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1643042" y="357166"/>
            <a:ext cx="33575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/>
              <a:t>5 + 1 + 3 = 6 + 3 = 9</a:t>
            </a:r>
            <a:endParaRPr lang="ru-RU" sz="3000" dirty="0"/>
          </a:p>
        </p:txBody>
      </p:sp>
      <p:sp>
        <p:nvSpPr>
          <p:cNvPr id="21" name="TextBox 20"/>
          <p:cNvSpPr txBox="1"/>
          <p:nvPr/>
        </p:nvSpPr>
        <p:spPr>
          <a:xfrm>
            <a:off x="1714480" y="1285860"/>
            <a:ext cx="33575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/>
              <a:t>5 + 2 + 2 = 7 + 2 = 9</a:t>
            </a:r>
            <a:endParaRPr lang="ru-RU" sz="3000" dirty="0"/>
          </a:p>
        </p:txBody>
      </p:sp>
      <p:sp>
        <p:nvSpPr>
          <p:cNvPr id="22" name="TextBox 21"/>
          <p:cNvSpPr txBox="1"/>
          <p:nvPr/>
        </p:nvSpPr>
        <p:spPr>
          <a:xfrm>
            <a:off x="1714480" y="2214554"/>
            <a:ext cx="33575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/>
              <a:t>5 + 3 + 1 = 8 + 1 = 9</a:t>
            </a:r>
            <a:endParaRPr lang="ru-RU" sz="3000" dirty="0"/>
          </a:p>
        </p:txBody>
      </p:sp>
      <p:sp>
        <p:nvSpPr>
          <p:cNvPr id="23" name="TextBox 22"/>
          <p:cNvSpPr txBox="1"/>
          <p:nvPr/>
        </p:nvSpPr>
        <p:spPr>
          <a:xfrm>
            <a:off x="5286380" y="3071810"/>
            <a:ext cx="3357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/>
              <a:t>6 </a:t>
            </a:r>
            <a:r>
              <a:rPr lang="uk-UA" sz="3200" dirty="0" smtClean="0"/>
              <a:t>– </a:t>
            </a:r>
            <a:r>
              <a:rPr lang="ru-RU" sz="3000" dirty="0" smtClean="0"/>
              <a:t>1 </a:t>
            </a:r>
            <a:r>
              <a:rPr lang="uk-UA" sz="3200" dirty="0" smtClean="0"/>
              <a:t>– </a:t>
            </a:r>
            <a:r>
              <a:rPr lang="ru-RU" sz="3000" dirty="0" smtClean="0"/>
              <a:t>3 = 5 </a:t>
            </a:r>
            <a:r>
              <a:rPr lang="uk-UA" sz="3200" dirty="0" smtClean="0"/>
              <a:t>– </a:t>
            </a:r>
            <a:r>
              <a:rPr lang="ru-RU" sz="3000" dirty="0" smtClean="0"/>
              <a:t>3 = 2</a:t>
            </a:r>
            <a:endParaRPr lang="ru-RU" sz="3000" dirty="0"/>
          </a:p>
        </p:txBody>
      </p:sp>
      <p:sp>
        <p:nvSpPr>
          <p:cNvPr id="24" name="TextBox 23"/>
          <p:cNvSpPr txBox="1"/>
          <p:nvPr/>
        </p:nvSpPr>
        <p:spPr>
          <a:xfrm>
            <a:off x="5214942" y="3987233"/>
            <a:ext cx="3357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/>
              <a:t>6 </a:t>
            </a:r>
            <a:r>
              <a:rPr lang="uk-UA" sz="3200" dirty="0" smtClean="0"/>
              <a:t>– </a:t>
            </a:r>
            <a:r>
              <a:rPr lang="ru-RU" sz="3000" dirty="0" smtClean="0"/>
              <a:t>2 </a:t>
            </a:r>
            <a:r>
              <a:rPr lang="uk-UA" sz="3200" dirty="0" smtClean="0"/>
              <a:t>– </a:t>
            </a:r>
            <a:r>
              <a:rPr lang="ru-RU" sz="3000" dirty="0" smtClean="0"/>
              <a:t>2 = 4 </a:t>
            </a:r>
            <a:r>
              <a:rPr lang="uk-UA" sz="3200" dirty="0" smtClean="0"/>
              <a:t>– </a:t>
            </a:r>
            <a:r>
              <a:rPr lang="ru-RU" sz="3000" dirty="0" smtClean="0"/>
              <a:t>2 = 2</a:t>
            </a:r>
            <a:endParaRPr lang="ru-RU" sz="3000" dirty="0"/>
          </a:p>
        </p:txBody>
      </p:sp>
      <p:sp>
        <p:nvSpPr>
          <p:cNvPr id="25" name="TextBox 24"/>
          <p:cNvSpPr txBox="1"/>
          <p:nvPr/>
        </p:nvSpPr>
        <p:spPr>
          <a:xfrm>
            <a:off x="5286412" y="4915927"/>
            <a:ext cx="3357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/>
              <a:t>6 </a:t>
            </a:r>
            <a:r>
              <a:rPr lang="uk-UA" sz="3200" dirty="0" smtClean="0"/>
              <a:t>– </a:t>
            </a:r>
            <a:r>
              <a:rPr lang="ru-RU" sz="3000" dirty="0" smtClean="0"/>
              <a:t>3 </a:t>
            </a:r>
            <a:r>
              <a:rPr lang="uk-UA" sz="3200" dirty="0" smtClean="0"/>
              <a:t>– </a:t>
            </a:r>
            <a:r>
              <a:rPr lang="ru-RU" sz="3000" dirty="0" smtClean="0"/>
              <a:t>1 = 3 </a:t>
            </a:r>
            <a:r>
              <a:rPr lang="uk-UA" sz="3200" dirty="0" smtClean="0"/>
              <a:t>– </a:t>
            </a:r>
            <a:r>
              <a:rPr lang="ru-RU" sz="3000" dirty="0" smtClean="0"/>
              <a:t>1 = 2</a:t>
            </a: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-25"/>
            <a:ext cx="7429552" cy="3878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3" y="3857628"/>
            <a:ext cx="8929718" cy="1590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5392351"/>
            <a:ext cx="8929750" cy="146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39552" y="1268760"/>
            <a:ext cx="8064896" cy="26642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Додавання і віднімання чисел 2 – 5 частинами</a:t>
            </a:r>
            <a:endParaRPr lang="ru-RU" sz="36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9144000" cy="3089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32" cy="3891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4221089"/>
          <a:ext cx="8229600" cy="2179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7158" y="967071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ysClr val="windowText" lastClr="000000"/>
                </a:solidFill>
              </a:rPr>
              <a:t>2     2    </a:t>
            </a:r>
            <a:endParaRPr lang="ru-RU" sz="2400" i="1" dirty="0">
              <a:solidFill>
                <a:sysClr val="windowText" lastClr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3042" y="467005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ysClr val="windowText" lastClr="000000"/>
                </a:solidFill>
              </a:rPr>
              <a:t>2     2     7     2     9</a:t>
            </a:r>
            <a:endParaRPr lang="ru-RU" sz="2400" i="1" dirty="0">
              <a:solidFill>
                <a:sysClr val="windowText" lastClr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3500438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ysClr val="windowText" lastClr="000000"/>
                </a:solidFill>
              </a:rPr>
              <a:t>2     2    </a:t>
            </a:r>
            <a:endParaRPr lang="ru-RU" sz="2400" i="1" dirty="0">
              <a:solidFill>
                <a:sysClr val="windowText" lastClr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3042" y="3000372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ysClr val="windowText" lastClr="000000"/>
                </a:solidFill>
              </a:rPr>
              <a:t>2     2     3     2     1</a:t>
            </a:r>
            <a:endParaRPr lang="ru-RU" sz="2400" i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C0B2C69-08BB-4B91-9F8F-913236CEF4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">
                                            <p:graphicEl>
                                              <a:dgm id="{AC0B2C69-08BB-4B91-9F8F-913236CEF4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836242-B165-4726-ACEB-553F5ECEB8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">
                                            <p:graphicEl>
                                              <a:dgm id="{F5836242-B165-4726-ACEB-553F5ECEB8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0CD0AB1-BBE2-41D0-8C1C-5D2888D1EC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">
                                            <p:graphicEl>
                                              <a:dgm id="{D0CD0AB1-BBE2-41D0-8C1C-5D2888D1EC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  <p:bldP spid="4" grpId="0"/>
      <p:bldP spid="7" grpId="0"/>
      <p:bldP spid="8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cde1870cfb7603392251ff9968f7a6830a7e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5173</TotalTime>
  <Words>415</Words>
  <Application>Microsoft Office PowerPoint</Application>
  <PresentationFormat>Экран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Модульная</vt:lpstr>
      <vt:lpstr>Додавання й віднімання частинами</vt:lpstr>
      <vt:lpstr>Додавання й віднімання чисел 2 - 5 частинами</vt:lpstr>
      <vt:lpstr>Додавання й віднімання 2 - 5 частинами</vt:lpstr>
      <vt:lpstr>Слайд 4</vt:lpstr>
      <vt:lpstr>Слайд 5</vt:lpstr>
      <vt:lpstr>Слайд 6</vt:lpstr>
      <vt:lpstr>Слайд 7</vt:lpstr>
      <vt:lpstr>Додавання і віднімання чисел 2 – 5 частинами</vt:lpstr>
      <vt:lpstr>Слайд 9</vt:lpstr>
      <vt:lpstr>Прийом додавання (віднімання) частинами</vt:lpstr>
      <vt:lpstr>Прийом  додавання і віднімання частинами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Методика формування обчислювальних навичок додавання і віднімання в межах 10</dc:title>
  <dc:creator>Admin</dc:creator>
  <cp:lastModifiedBy>Marinochka</cp:lastModifiedBy>
  <cp:revision>335</cp:revision>
  <dcterms:created xsi:type="dcterms:W3CDTF">2013-03-02T15:36:12Z</dcterms:created>
  <dcterms:modified xsi:type="dcterms:W3CDTF">2016-02-01T17:26:17Z</dcterms:modified>
</cp:coreProperties>
</file>