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13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444" r:id="rId2"/>
    <p:sldId id="445" r:id="rId3"/>
    <p:sldId id="446" r:id="rId4"/>
    <p:sldId id="467" r:id="rId5"/>
    <p:sldId id="365" r:id="rId6"/>
    <p:sldId id="471" r:id="rId7"/>
    <p:sldId id="447" r:id="rId8"/>
    <p:sldId id="367" r:id="rId9"/>
    <p:sldId id="448" r:id="rId10"/>
    <p:sldId id="468" r:id="rId11"/>
    <p:sldId id="472" r:id="rId12"/>
    <p:sldId id="470" r:id="rId13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3" autoAdjust="0"/>
    <p:restoredTop sz="94624" autoAdjust="0"/>
  </p:normalViewPr>
  <p:slideViewPr>
    <p:cSldViewPr>
      <p:cViewPr>
        <p:scale>
          <a:sx n="44" d="100"/>
          <a:sy n="44" d="100"/>
        </p:scale>
        <p:origin x="-1434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В межах вивчення  нумерації чисел 1-10.</a:t>
          </a:r>
          <a:endParaRPr lang="ru-RU" sz="240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прийому обчислення.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Опорний конспект.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ECFC9D5A-F774-402B-9211-66C300A2F8BB}">
      <dgm:prSet phldrT="[Текст]" custT="1"/>
      <dgm:spPr/>
      <dgm:t>
        <a:bodyPr/>
        <a:lstStyle/>
        <a:p>
          <a:r>
            <a:rPr lang="uk-UA" sz="2400" dirty="0" smtClean="0"/>
            <a:t>Набуття учнями обчислювальної навички.</a:t>
          </a:r>
          <a:endParaRPr lang="ru-RU" sz="2400" dirty="0"/>
        </a:p>
      </dgm:t>
    </dgm:pt>
    <dgm:pt modelId="{3880F22F-354C-4659-B9D0-29652C00BDD3}" type="parTrans" cxnId="{1905E643-7FD8-4AF3-8D47-A6D61EF4D75D}">
      <dgm:prSet/>
      <dgm:spPr/>
      <dgm:t>
        <a:bodyPr/>
        <a:lstStyle/>
        <a:p>
          <a:endParaRPr lang="ru-RU"/>
        </a:p>
      </dgm:t>
    </dgm:pt>
    <dgm:pt modelId="{C49CA98D-4614-4E4B-A542-226BEF3FE331}" type="sibTrans" cxnId="{1905E643-7FD8-4AF3-8D47-A6D61EF4D75D}">
      <dgm:prSet/>
      <dgm:spPr/>
      <dgm:t>
        <a:bodyPr/>
        <a:lstStyle/>
        <a:p>
          <a:endParaRPr lang="ru-RU"/>
        </a:p>
      </dgm:t>
    </dgm:pt>
    <dgm:pt modelId="{44538655-094C-4031-BA41-C9B97FB6F148}">
      <dgm:prSet phldrT="[Текст]" custT="1"/>
      <dgm:spPr/>
      <dgm:t>
        <a:bodyPr/>
        <a:lstStyle/>
        <a:p>
          <a:r>
            <a:rPr lang="uk-UA" sz="2400" dirty="0" smtClean="0"/>
            <a:t>Числовий промінь.</a:t>
          </a:r>
          <a:endParaRPr lang="ru-RU" sz="2400" dirty="0"/>
        </a:p>
      </dgm:t>
    </dgm:pt>
    <dgm:pt modelId="{E3B67F1B-2A55-470B-8DF2-52C1004997B7}" type="parTrans" cxnId="{0539407E-BE02-4E30-BE79-EF75A904AE69}">
      <dgm:prSet/>
      <dgm:spPr/>
      <dgm:t>
        <a:bodyPr/>
        <a:lstStyle/>
        <a:p>
          <a:endParaRPr lang="ru-RU"/>
        </a:p>
      </dgm:t>
    </dgm:pt>
    <dgm:pt modelId="{00DBB172-E37F-433A-BABD-07FC28721951}" type="sibTrans" cxnId="{0539407E-BE02-4E30-BE79-EF75A904AE69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153304" custScaleY="1609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LinFactNeighborY="-235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 custLinFactNeighborY="46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36B75E1C-8A23-4261-8E97-C4E87A2133EF}" type="presOf" srcId="{83AA3EF4-9735-47FD-8540-81B470C9655E}" destId="{5176D2B1-C7F7-41FB-A8A4-521C82426CEB}" srcOrd="0" destOrd="0" presId="urn:microsoft.com/office/officeart/2005/8/layout/hProcess4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31E699E1-A4BC-46E8-84E4-079EAF36E083}" type="presOf" srcId="{D259844F-FE3A-4D9B-82F9-E1ED17876F6C}" destId="{7D1E1C80-EC85-4BE6-A3C9-F2B9D3EE58E6}" srcOrd="0" destOrd="0" presId="urn:microsoft.com/office/officeart/2005/8/layout/hProcess4"/>
    <dgm:cxn modelId="{DAC26811-61FE-4C01-B8DC-1606FC6A0A20}" type="presOf" srcId="{87AE578C-A7D6-4BA7-AC74-5F3910210EA0}" destId="{C793CB1B-FEA6-4216-99BD-1D32C0A8C8AD}" srcOrd="1" destOrd="0" presId="urn:microsoft.com/office/officeart/2005/8/layout/hProcess4"/>
    <dgm:cxn modelId="{4563C84A-9B9C-4391-BB59-29934919E7B3}" type="presOf" srcId="{C350EBC7-3E50-402A-81F5-F2537750B919}" destId="{70A5062C-0EAD-45A0-BD35-31E790C02EFA}" srcOrd="0" destOrd="0" presId="urn:microsoft.com/office/officeart/2005/8/layout/hProcess4"/>
    <dgm:cxn modelId="{38D6A546-D6F8-4A12-B79B-3E2BF46B1763}" type="presOf" srcId="{ECFC9D5A-F774-402B-9211-66C300A2F8BB}" destId="{C793CB1B-FEA6-4216-99BD-1D32C0A8C8AD}" srcOrd="1" destOrd="1" presId="urn:microsoft.com/office/officeart/2005/8/layout/hProcess4"/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A5F5B411-FDDE-4435-8E88-827B4E6CF4E4}" type="presOf" srcId="{707BCFB4-D36D-4B51-94E2-81ADF68B2B0B}" destId="{E5BC15E3-C06F-4FE7-A6F6-E9D2FEBBC76D}" srcOrd="1" destOrd="0" presId="urn:microsoft.com/office/officeart/2005/8/layout/hProcess4"/>
    <dgm:cxn modelId="{F6E09D8E-A93B-47F7-BFC3-A33E2704962D}" type="presOf" srcId="{87AE578C-A7D6-4BA7-AC74-5F3910210EA0}" destId="{C304CC1A-50F7-41CE-B6E7-F54DA0D51C3E}" srcOrd="0" destOrd="0" presId="urn:microsoft.com/office/officeart/2005/8/layout/hProcess4"/>
    <dgm:cxn modelId="{18EDFFA4-2EBE-4207-927E-0F3B72CE01CE}" type="presOf" srcId="{44538655-094C-4031-BA41-C9B97FB6F148}" destId="{E5BC15E3-C06F-4FE7-A6F6-E9D2FEBBC76D}" srcOrd="1" destOrd="1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0539407E-BE02-4E30-BE79-EF75A904AE69}" srcId="{83DD4B08-01A5-4157-B0CE-0DB41A3F9500}" destId="{44538655-094C-4031-BA41-C9B97FB6F148}" srcOrd="1" destOrd="0" parTransId="{E3B67F1B-2A55-470B-8DF2-52C1004997B7}" sibTransId="{00DBB172-E37F-433A-BABD-07FC28721951}"/>
    <dgm:cxn modelId="{8F1304FB-22BC-4080-9C18-F9E2BB6A8936}" type="presOf" srcId="{83DD4B08-01A5-4157-B0CE-0DB41A3F9500}" destId="{2A1E31EA-9DE8-47CD-B15E-179BA534D703}" srcOrd="0" destOrd="0" presId="urn:microsoft.com/office/officeart/2005/8/layout/hProcess4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07A17BF5-47DE-478F-A91C-CA0161FCBD80}" type="presOf" srcId="{ECFC9D5A-F774-402B-9211-66C300A2F8BB}" destId="{C304CC1A-50F7-41CE-B6E7-F54DA0D51C3E}" srcOrd="0" destOrd="1" presId="urn:microsoft.com/office/officeart/2005/8/layout/hProcess4"/>
    <dgm:cxn modelId="{0D6BE5A7-3F42-48F5-8D2A-5CD6B31CACE5}" type="presOf" srcId="{96F76B45-3691-4365-9A0B-11F99BFD8D93}" destId="{DF81ACE1-3577-45A4-B575-4515BF90D5FE}" srcOrd="0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50534B41-8721-41F3-A721-04B325094330}" type="presOf" srcId="{44538655-094C-4031-BA41-C9B97FB6F148}" destId="{96BFCEAD-BEFB-4A15-938A-EF0B00A0F4FF}" srcOrd="0" destOrd="1" presId="urn:microsoft.com/office/officeart/2005/8/layout/hProcess4"/>
    <dgm:cxn modelId="{2301AE81-54DF-4B31-B1AF-A167BCDE98DC}" type="presOf" srcId="{BC1C9E22-52AF-4EE3-BBCE-5945C166C939}" destId="{C3B6A7A3-7646-48CF-BAA5-D7C32D7A6A73}" srcOrd="0" destOrd="0" presId="urn:microsoft.com/office/officeart/2005/8/layout/hProcess4"/>
    <dgm:cxn modelId="{35DA474B-CCA7-46F4-8147-8E202ACE4E76}" type="presOf" srcId="{1AEC3710-63F7-4E78-B3C9-877BEA726FDC}" destId="{9781502A-2C5B-4DFE-A014-8674B1178172}" srcOrd="0" destOrd="0" presId="urn:microsoft.com/office/officeart/2005/8/layout/hProcess4"/>
    <dgm:cxn modelId="{FA3D7721-0C6E-4D17-99C4-4E1F796667E7}" type="presOf" srcId="{707BCFB4-D36D-4B51-94E2-81ADF68B2B0B}" destId="{96BFCEAD-BEFB-4A15-938A-EF0B00A0F4FF}" srcOrd="0" destOrd="0" presId="urn:microsoft.com/office/officeart/2005/8/layout/hProcess4"/>
    <dgm:cxn modelId="{1C12F71B-2BF6-4A39-A665-655DB6B6CACF}" type="presOf" srcId="{C350EBC7-3E50-402A-81F5-F2537750B919}" destId="{0730222D-04AE-433C-A833-824D8D007180}" srcOrd="1" destOrd="0" presId="urn:microsoft.com/office/officeart/2005/8/layout/hProcess4"/>
    <dgm:cxn modelId="{1905E643-7FD8-4AF3-8D47-A6D61EF4D75D}" srcId="{1AEC3710-63F7-4E78-B3C9-877BEA726FDC}" destId="{ECFC9D5A-F774-402B-9211-66C300A2F8BB}" srcOrd="1" destOrd="0" parTransId="{3880F22F-354C-4659-B9D0-29652C00BDD3}" sibTransId="{C49CA98D-4614-4E4B-A542-226BEF3FE331}"/>
    <dgm:cxn modelId="{AEEBA7F1-9E44-40C4-93E3-2B3829726C3C}" type="presParOf" srcId="{DF81ACE1-3577-45A4-B575-4515BF90D5FE}" destId="{D8C2077E-409A-464D-81C9-BB1E51232E5E}" srcOrd="0" destOrd="0" presId="urn:microsoft.com/office/officeart/2005/8/layout/hProcess4"/>
    <dgm:cxn modelId="{4A31B86A-DB0E-42BD-A430-844B91707705}" type="presParOf" srcId="{DF81ACE1-3577-45A4-B575-4515BF90D5FE}" destId="{E0EE563E-3239-4801-BD98-CEEF4B31D503}" srcOrd="1" destOrd="0" presId="urn:microsoft.com/office/officeart/2005/8/layout/hProcess4"/>
    <dgm:cxn modelId="{DC0F35A1-A26E-4AD9-9A98-5C3F9CF2B72C}" type="presParOf" srcId="{DF81ACE1-3577-45A4-B575-4515BF90D5FE}" destId="{1D15AC2B-DF65-4E9E-8CD1-E2E833E13FD3}" srcOrd="2" destOrd="0" presId="urn:microsoft.com/office/officeart/2005/8/layout/hProcess4"/>
    <dgm:cxn modelId="{44A59469-E23D-4181-A141-7164F54075C0}" type="presParOf" srcId="{1D15AC2B-DF65-4E9E-8CD1-E2E833E13FD3}" destId="{006CEBB4-7233-4B61-BF6B-E6273D33EB9B}" srcOrd="0" destOrd="0" presId="urn:microsoft.com/office/officeart/2005/8/layout/hProcess4"/>
    <dgm:cxn modelId="{09937E3F-4666-42C7-B574-CA9963BA3FD1}" type="presParOf" srcId="{006CEBB4-7233-4B61-BF6B-E6273D33EB9B}" destId="{A3A33E5C-E3B3-4531-8593-876B45B658AD}" srcOrd="0" destOrd="0" presId="urn:microsoft.com/office/officeart/2005/8/layout/hProcess4"/>
    <dgm:cxn modelId="{1377AC8C-C226-4322-8141-FE0EE2E53CAA}" type="presParOf" srcId="{006CEBB4-7233-4B61-BF6B-E6273D33EB9B}" destId="{70A5062C-0EAD-45A0-BD35-31E790C02EFA}" srcOrd="1" destOrd="0" presId="urn:microsoft.com/office/officeart/2005/8/layout/hProcess4"/>
    <dgm:cxn modelId="{CF3C35D6-4C07-4E2D-8376-D297BB9C5A22}" type="presParOf" srcId="{006CEBB4-7233-4B61-BF6B-E6273D33EB9B}" destId="{0730222D-04AE-433C-A833-824D8D007180}" srcOrd="2" destOrd="0" presId="urn:microsoft.com/office/officeart/2005/8/layout/hProcess4"/>
    <dgm:cxn modelId="{AA29287B-3584-46DB-B1C7-0C682DEA167A}" type="presParOf" srcId="{006CEBB4-7233-4B61-BF6B-E6273D33EB9B}" destId="{7D1E1C80-EC85-4BE6-A3C9-F2B9D3EE58E6}" srcOrd="3" destOrd="0" presId="urn:microsoft.com/office/officeart/2005/8/layout/hProcess4"/>
    <dgm:cxn modelId="{0A74FB8F-9F7E-4F06-99FD-A4654CD4C895}" type="presParOf" srcId="{006CEBB4-7233-4B61-BF6B-E6273D33EB9B}" destId="{8F1B3D76-7059-4476-88E2-E36BCA625A49}" srcOrd="4" destOrd="0" presId="urn:microsoft.com/office/officeart/2005/8/layout/hProcess4"/>
    <dgm:cxn modelId="{A88F6075-782A-45DF-BF6A-6DB3C99B7643}" type="presParOf" srcId="{1D15AC2B-DF65-4E9E-8CD1-E2E833E13FD3}" destId="{C3B6A7A3-7646-48CF-BAA5-D7C32D7A6A73}" srcOrd="1" destOrd="0" presId="urn:microsoft.com/office/officeart/2005/8/layout/hProcess4"/>
    <dgm:cxn modelId="{FE20807D-2153-43B3-91F1-35999D03DA87}" type="presParOf" srcId="{1D15AC2B-DF65-4E9E-8CD1-E2E833E13FD3}" destId="{DA8C7963-69BC-4434-838E-DEE28BB21135}" srcOrd="2" destOrd="0" presId="urn:microsoft.com/office/officeart/2005/8/layout/hProcess4"/>
    <dgm:cxn modelId="{2BF1714A-2A83-47C3-BC5D-34ECD850AEF2}" type="presParOf" srcId="{DA8C7963-69BC-4434-838E-DEE28BB21135}" destId="{984DC2D7-EA2F-4408-830C-C3CB076B27F1}" srcOrd="0" destOrd="0" presId="urn:microsoft.com/office/officeart/2005/8/layout/hProcess4"/>
    <dgm:cxn modelId="{19838667-0439-414E-B08D-6F7AFFF5B745}" type="presParOf" srcId="{DA8C7963-69BC-4434-838E-DEE28BB21135}" destId="{C304CC1A-50F7-41CE-B6E7-F54DA0D51C3E}" srcOrd="1" destOrd="0" presId="urn:microsoft.com/office/officeart/2005/8/layout/hProcess4"/>
    <dgm:cxn modelId="{B1D12924-D281-4263-A02B-3559D31287DB}" type="presParOf" srcId="{DA8C7963-69BC-4434-838E-DEE28BB21135}" destId="{C793CB1B-FEA6-4216-99BD-1D32C0A8C8AD}" srcOrd="2" destOrd="0" presId="urn:microsoft.com/office/officeart/2005/8/layout/hProcess4"/>
    <dgm:cxn modelId="{98C8EA00-0C32-4BA0-BBDD-851926B9CB8C}" type="presParOf" srcId="{DA8C7963-69BC-4434-838E-DEE28BB21135}" destId="{9781502A-2C5B-4DFE-A014-8674B1178172}" srcOrd="3" destOrd="0" presId="urn:microsoft.com/office/officeart/2005/8/layout/hProcess4"/>
    <dgm:cxn modelId="{4ABA1595-451F-4B60-BFD5-8E3C022C0CBF}" type="presParOf" srcId="{DA8C7963-69BC-4434-838E-DEE28BB21135}" destId="{112EBC7B-266B-4598-B90D-126AA56D036D}" srcOrd="4" destOrd="0" presId="urn:microsoft.com/office/officeart/2005/8/layout/hProcess4"/>
    <dgm:cxn modelId="{72BB02AC-2EFF-4F41-AA7D-F999E28FB2E8}" type="presParOf" srcId="{1D15AC2B-DF65-4E9E-8CD1-E2E833E13FD3}" destId="{5176D2B1-C7F7-41FB-A8A4-521C82426CEB}" srcOrd="3" destOrd="0" presId="urn:microsoft.com/office/officeart/2005/8/layout/hProcess4"/>
    <dgm:cxn modelId="{FF2C47BE-419A-4363-ADE0-154C79C3178F}" type="presParOf" srcId="{1D15AC2B-DF65-4E9E-8CD1-E2E833E13FD3}" destId="{BF1FF5EF-7418-4278-B7FC-6957FB8DA29C}" srcOrd="4" destOrd="0" presId="urn:microsoft.com/office/officeart/2005/8/layout/hProcess4"/>
    <dgm:cxn modelId="{8E121854-16A6-46DA-BFDC-C2ECA1BDB43D}" type="presParOf" srcId="{BF1FF5EF-7418-4278-B7FC-6957FB8DA29C}" destId="{1A63297F-B01C-4728-A4AF-A39AB05F0CD4}" srcOrd="0" destOrd="0" presId="urn:microsoft.com/office/officeart/2005/8/layout/hProcess4"/>
    <dgm:cxn modelId="{E5D38DFB-BF48-4EDA-9CBA-1E459FEA890A}" type="presParOf" srcId="{BF1FF5EF-7418-4278-B7FC-6957FB8DA29C}" destId="{96BFCEAD-BEFB-4A15-938A-EF0B00A0F4FF}" srcOrd="1" destOrd="0" presId="urn:microsoft.com/office/officeart/2005/8/layout/hProcess4"/>
    <dgm:cxn modelId="{D7B06E74-05D9-40E5-8465-29B871E58E64}" type="presParOf" srcId="{BF1FF5EF-7418-4278-B7FC-6957FB8DA29C}" destId="{E5BC15E3-C06F-4FE7-A6F6-E9D2FEBBC76D}" srcOrd="2" destOrd="0" presId="urn:microsoft.com/office/officeart/2005/8/layout/hProcess4"/>
    <dgm:cxn modelId="{58291C06-265D-4B9D-B49E-20D965843530}" type="presParOf" srcId="{BF1FF5EF-7418-4278-B7FC-6957FB8DA29C}" destId="{2A1E31EA-9DE8-47CD-B15E-179BA534D703}" srcOrd="3" destOrd="0" presId="urn:microsoft.com/office/officeart/2005/8/layout/hProcess4"/>
    <dgm:cxn modelId="{6D76C52A-4532-47FE-AC0D-C19A13D1990B}" type="presParOf" srcId="{BF1FF5EF-7418-4278-B7FC-6957FB8DA29C}" destId="{CD64CBB1-25C5-40FD-BD8D-0DBB2F07C04B}" srcOrd="4" destOrd="0" presId="urn:microsoft.com/office/officeart/2005/8/layout/hProcess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E91E07-2F6F-4301-9255-769E428995E1}" type="doc">
      <dgm:prSet loTypeId="urn:microsoft.com/office/officeart/2005/8/layout/hProcess4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CEB27DE-B710-48CD-A8BC-195DF2BEB6F9}">
      <dgm:prSet phldrT="[Текст]" custT="1"/>
      <dgm:spPr/>
      <dgm:t>
        <a:bodyPr/>
        <a:lstStyle/>
        <a:p>
          <a:r>
            <a:rPr lang="uk-UA" sz="3200" dirty="0" smtClean="0"/>
            <a:t>Додавання числа 1</a:t>
          </a:r>
          <a:endParaRPr lang="ru-RU" sz="3200" dirty="0"/>
        </a:p>
      </dgm:t>
    </dgm:pt>
    <dgm:pt modelId="{F55B2A8C-E42D-4FD3-A63F-233C7431B3B6}" type="parTrans" cxnId="{A9B08EBB-4044-4ED2-B907-24094B5EAB77}">
      <dgm:prSet/>
      <dgm:spPr/>
      <dgm:t>
        <a:bodyPr/>
        <a:lstStyle/>
        <a:p>
          <a:endParaRPr lang="ru-RU"/>
        </a:p>
      </dgm:t>
    </dgm:pt>
    <dgm:pt modelId="{37484216-5F6C-4BBD-86CE-7A2F5504C253}" type="sibTrans" cxnId="{A9B08EBB-4044-4ED2-B907-24094B5EAB77}">
      <dgm:prSet/>
      <dgm:spPr/>
      <dgm:t>
        <a:bodyPr/>
        <a:lstStyle/>
        <a:p>
          <a:endParaRPr lang="ru-RU"/>
        </a:p>
      </dgm:t>
    </dgm:pt>
    <dgm:pt modelId="{23A657BF-D62D-4B11-96D9-031AEB191567}">
      <dgm:prSet phldrT="[Текст]" custT="1"/>
      <dgm:spPr/>
      <dgm:t>
        <a:bodyPr/>
        <a:lstStyle/>
        <a:p>
          <a:r>
            <a:rPr lang="uk-UA" sz="3200" dirty="0" smtClean="0"/>
            <a:t>Наступне число</a:t>
          </a:r>
          <a:endParaRPr lang="ru-RU" sz="3200" dirty="0"/>
        </a:p>
      </dgm:t>
    </dgm:pt>
    <dgm:pt modelId="{162D2D80-D931-443F-B197-4985DB8A5BC6}" type="parTrans" cxnId="{AEAC063C-79FD-4C4B-8AB7-5ADB9BC13383}">
      <dgm:prSet/>
      <dgm:spPr/>
      <dgm:t>
        <a:bodyPr/>
        <a:lstStyle/>
        <a:p>
          <a:endParaRPr lang="ru-RU"/>
        </a:p>
      </dgm:t>
    </dgm:pt>
    <dgm:pt modelId="{61037FDD-FB40-4E99-A0BD-77D062257433}" type="sibTrans" cxnId="{AEAC063C-79FD-4C4B-8AB7-5ADB9BC13383}">
      <dgm:prSet/>
      <dgm:spPr/>
      <dgm:t>
        <a:bodyPr/>
        <a:lstStyle/>
        <a:p>
          <a:endParaRPr lang="ru-RU"/>
        </a:p>
      </dgm:t>
    </dgm:pt>
    <dgm:pt modelId="{FC372B07-655E-4534-8BE7-7E2B0A2A30FF}">
      <dgm:prSet phldrT="[Текст]" custT="1"/>
      <dgm:spPr/>
      <dgm:t>
        <a:bodyPr/>
        <a:lstStyle/>
        <a:p>
          <a:r>
            <a:rPr lang="uk-UA" sz="3200" dirty="0" smtClean="0"/>
            <a:t>Віднімання числа 1</a:t>
          </a:r>
          <a:endParaRPr lang="ru-RU" sz="3200" dirty="0"/>
        </a:p>
      </dgm:t>
    </dgm:pt>
    <dgm:pt modelId="{DB03C104-CDDA-4B93-AEB4-E8A9895EACAF}" type="parTrans" cxnId="{73483911-6256-4C58-BE58-7CFB21402BE8}">
      <dgm:prSet/>
      <dgm:spPr/>
      <dgm:t>
        <a:bodyPr/>
        <a:lstStyle/>
        <a:p>
          <a:endParaRPr lang="ru-RU"/>
        </a:p>
      </dgm:t>
    </dgm:pt>
    <dgm:pt modelId="{0A4D2191-2740-4131-A855-2C720A4E1601}" type="sibTrans" cxnId="{73483911-6256-4C58-BE58-7CFB21402BE8}">
      <dgm:prSet/>
      <dgm:spPr/>
      <dgm:t>
        <a:bodyPr/>
        <a:lstStyle/>
        <a:p>
          <a:endParaRPr lang="ru-RU"/>
        </a:p>
      </dgm:t>
    </dgm:pt>
    <dgm:pt modelId="{0A6C0043-62EF-4A8F-84F4-C3DDA452BFAD}">
      <dgm:prSet phldrT="[Текст]" custT="1"/>
      <dgm:spPr/>
      <dgm:t>
        <a:bodyPr/>
        <a:lstStyle/>
        <a:p>
          <a:r>
            <a:rPr lang="uk-UA" sz="3200" dirty="0" smtClean="0"/>
            <a:t>Попереднє число</a:t>
          </a:r>
          <a:endParaRPr lang="ru-RU" sz="3200" dirty="0"/>
        </a:p>
      </dgm:t>
    </dgm:pt>
    <dgm:pt modelId="{CC26DEBD-F32B-4823-A49F-83EB73C0B4F9}" type="parTrans" cxnId="{3C6E20EF-394C-4FEC-8BA2-DE00DCDFC587}">
      <dgm:prSet/>
      <dgm:spPr/>
      <dgm:t>
        <a:bodyPr/>
        <a:lstStyle/>
        <a:p>
          <a:endParaRPr lang="ru-RU"/>
        </a:p>
      </dgm:t>
    </dgm:pt>
    <dgm:pt modelId="{F0045E71-7E20-49E5-947E-EE3EC1A1A25F}" type="sibTrans" cxnId="{3C6E20EF-394C-4FEC-8BA2-DE00DCDFC587}">
      <dgm:prSet/>
      <dgm:spPr/>
      <dgm:t>
        <a:bodyPr/>
        <a:lstStyle/>
        <a:p>
          <a:endParaRPr lang="ru-RU"/>
        </a:p>
      </dgm:t>
    </dgm:pt>
    <dgm:pt modelId="{02F416E6-B759-4D8A-A823-F6377F901C38}" type="pres">
      <dgm:prSet presAssocID="{C9E91E07-2F6F-4301-9255-769E428995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0F0D74-025F-465B-B808-2BD8C2B1CE1F}" type="pres">
      <dgm:prSet presAssocID="{C9E91E07-2F6F-4301-9255-769E428995E1}" presName="tSp" presStyleCnt="0"/>
      <dgm:spPr/>
      <dgm:t>
        <a:bodyPr/>
        <a:lstStyle/>
        <a:p>
          <a:endParaRPr lang="ru-RU"/>
        </a:p>
      </dgm:t>
    </dgm:pt>
    <dgm:pt modelId="{5568876D-F4E0-4BD8-BDD8-A3EAC6F23D81}" type="pres">
      <dgm:prSet presAssocID="{C9E91E07-2F6F-4301-9255-769E428995E1}" presName="bSp" presStyleCnt="0"/>
      <dgm:spPr/>
      <dgm:t>
        <a:bodyPr/>
        <a:lstStyle/>
        <a:p>
          <a:endParaRPr lang="ru-RU"/>
        </a:p>
      </dgm:t>
    </dgm:pt>
    <dgm:pt modelId="{B0AB3AE1-6928-4679-902D-EE67996FE6D8}" type="pres">
      <dgm:prSet presAssocID="{C9E91E07-2F6F-4301-9255-769E428995E1}" presName="process" presStyleCnt="0"/>
      <dgm:spPr/>
      <dgm:t>
        <a:bodyPr/>
        <a:lstStyle/>
        <a:p>
          <a:endParaRPr lang="ru-RU"/>
        </a:p>
      </dgm:t>
    </dgm:pt>
    <dgm:pt modelId="{3DBC91BE-56D0-43C2-8979-C9FC9A2D6D56}" type="pres">
      <dgm:prSet presAssocID="{CCEB27DE-B710-48CD-A8BC-195DF2BEB6F9}" presName="composite1" presStyleCnt="0"/>
      <dgm:spPr/>
      <dgm:t>
        <a:bodyPr/>
        <a:lstStyle/>
        <a:p>
          <a:endParaRPr lang="ru-RU"/>
        </a:p>
      </dgm:t>
    </dgm:pt>
    <dgm:pt modelId="{9F12FA19-A7AC-4B53-85FB-464561F47CB1}" type="pres">
      <dgm:prSet presAssocID="{CCEB27DE-B710-48CD-A8BC-195DF2BEB6F9}" presName="dummyNode1" presStyleLbl="node1" presStyleIdx="0" presStyleCnt="2"/>
      <dgm:spPr/>
      <dgm:t>
        <a:bodyPr/>
        <a:lstStyle/>
        <a:p>
          <a:endParaRPr lang="ru-RU"/>
        </a:p>
      </dgm:t>
    </dgm:pt>
    <dgm:pt modelId="{11691DD6-213C-4A75-B700-188578224BA2}" type="pres">
      <dgm:prSet presAssocID="{CCEB27DE-B710-48CD-A8BC-195DF2BEB6F9}" presName="childNode1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40103-BCCE-46D2-8B0B-C107083DF0D4}" type="pres">
      <dgm:prSet presAssocID="{CCEB27DE-B710-48CD-A8BC-195DF2BEB6F9}" presName="childNode1tx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AD168-7191-4455-9520-DFEB8BB8F10A}" type="pres">
      <dgm:prSet presAssocID="{CCEB27DE-B710-48CD-A8BC-195DF2BEB6F9}" presName="parentNode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B9333A-7F2B-4803-B9B5-A6851FF5BEBE}" type="pres">
      <dgm:prSet presAssocID="{CCEB27DE-B710-48CD-A8BC-195DF2BEB6F9}" presName="connSite1" presStyleCnt="0"/>
      <dgm:spPr/>
      <dgm:t>
        <a:bodyPr/>
        <a:lstStyle/>
        <a:p>
          <a:endParaRPr lang="ru-RU"/>
        </a:p>
      </dgm:t>
    </dgm:pt>
    <dgm:pt modelId="{6C6000E0-AA01-4A12-A11E-98488036D2DF}" type="pres">
      <dgm:prSet presAssocID="{37484216-5F6C-4BBD-86CE-7A2F5504C253}" presName="Name9" presStyleLbl="sibTrans2D1" presStyleIdx="0" presStyleCnt="1"/>
      <dgm:spPr/>
      <dgm:t>
        <a:bodyPr/>
        <a:lstStyle/>
        <a:p>
          <a:endParaRPr lang="ru-RU"/>
        </a:p>
      </dgm:t>
    </dgm:pt>
    <dgm:pt modelId="{EAA97AFB-21D9-452E-BAF5-8DA00B3422B5}" type="pres">
      <dgm:prSet presAssocID="{FC372B07-655E-4534-8BE7-7E2B0A2A30FF}" presName="composite2" presStyleCnt="0"/>
      <dgm:spPr/>
      <dgm:t>
        <a:bodyPr/>
        <a:lstStyle/>
        <a:p>
          <a:endParaRPr lang="ru-RU"/>
        </a:p>
      </dgm:t>
    </dgm:pt>
    <dgm:pt modelId="{994A83D6-0B65-4A36-9597-B66ACB1FAA14}" type="pres">
      <dgm:prSet presAssocID="{FC372B07-655E-4534-8BE7-7E2B0A2A30FF}" presName="dummyNode2" presStyleLbl="node1" presStyleIdx="0" presStyleCnt="2"/>
      <dgm:spPr/>
      <dgm:t>
        <a:bodyPr/>
        <a:lstStyle/>
        <a:p>
          <a:endParaRPr lang="ru-RU"/>
        </a:p>
      </dgm:t>
    </dgm:pt>
    <dgm:pt modelId="{9F9AD769-01E7-4799-94A2-D7A7899DFBC5}" type="pres">
      <dgm:prSet presAssocID="{FC372B07-655E-4534-8BE7-7E2B0A2A30FF}" presName="childNode2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E83729-7916-4DD4-ABE2-7158B0A8B368}" type="pres">
      <dgm:prSet presAssocID="{FC372B07-655E-4534-8BE7-7E2B0A2A30FF}" presName="childNode2tx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09AAAF-AA06-4496-B438-23753CBDD803}" type="pres">
      <dgm:prSet presAssocID="{FC372B07-655E-4534-8BE7-7E2B0A2A30FF}" presName="parentNode2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FD4C91-0269-4211-A863-F9F79BC91A14}" type="pres">
      <dgm:prSet presAssocID="{FC372B07-655E-4534-8BE7-7E2B0A2A30FF}" presName="connSite2" presStyleCnt="0"/>
      <dgm:spPr/>
      <dgm:t>
        <a:bodyPr/>
        <a:lstStyle/>
        <a:p>
          <a:endParaRPr lang="ru-RU"/>
        </a:p>
      </dgm:t>
    </dgm:pt>
  </dgm:ptLst>
  <dgm:cxnLst>
    <dgm:cxn modelId="{1E178BDC-5188-4B5D-8AB7-DCAC8FE23B8F}" type="presOf" srcId="{23A657BF-D62D-4B11-96D9-031AEB191567}" destId="{11691DD6-213C-4A75-B700-188578224BA2}" srcOrd="0" destOrd="0" presId="urn:microsoft.com/office/officeart/2005/8/layout/hProcess4"/>
    <dgm:cxn modelId="{CE59A847-526F-4292-9857-5C85B2FB9DA8}" type="presOf" srcId="{CCEB27DE-B710-48CD-A8BC-195DF2BEB6F9}" destId="{43CAD168-7191-4455-9520-DFEB8BB8F10A}" srcOrd="0" destOrd="0" presId="urn:microsoft.com/office/officeart/2005/8/layout/hProcess4"/>
    <dgm:cxn modelId="{176086B4-890B-43F0-BCDB-E67D6F01D20D}" type="presOf" srcId="{23A657BF-D62D-4B11-96D9-031AEB191567}" destId="{70840103-BCCE-46D2-8B0B-C107083DF0D4}" srcOrd="1" destOrd="0" presId="urn:microsoft.com/office/officeart/2005/8/layout/hProcess4"/>
    <dgm:cxn modelId="{C8C55C86-9433-4882-B960-02550A95C678}" type="presOf" srcId="{0A6C0043-62EF-4A8F-84F4-C3DDA452BFAD}" destId="{FCE83729-7916-4DD4-ABE2-7158B0A8B368}" srcOrd="1" destOrd="0" presId="urn:microsoft.com/office/officeart/2005/8/layout/hProcess4"/>
    <dgm:cxn modelId="{3C6E20EF-394C-4FEC-8BA2-DE00DCDFC587}" srcId="{FC372B07-655E-4534-8BE7-7E2B0A2A30FF}" destId="{0A6C0043-62EF-4A8F-84F4-C3DDA452BFAD}" srcOrd="0" destOrd="0" parTransId="{CC26DEBD-F32B-4823-A49F-83EB73C0B4F9}" sibTransId="{F0045E71-7E20-49E5-947E-EE3EC1A1A25F}"/>
    <dgm:cxn modelId="{AEAC063C-79FD-4C4B-8AB7-5ADB9BC13383}" srcId="{CCEB27DE-B710-48CD-A8BC-195DF2BEB6F9}" destId="{23A657BF-D62D-4B11-96D9-031AEB191567}" srcOrd="0" destOrd="0" parTransId="{162D2D80-D931-443F-B197-4985DB8A5BC6}" sibTransId="{61037FDD-FB40-4E99-A0BD-77D062257433}"/>
    <dgm:cxn modelId="{A9B08EBB-4044-4ED2-B907-24094B5EAB77}" srcId="{C9E91E07-2F6F-4301-9255-769E428995E1}" destId="{CCEB27DE-B710-48CD-A8BC-195DF2BEB6F9}" srcOrd="0" destOrd="0" parTransId="{F55B2A8C-E42D-4FD3-A63F-233C7431B3B6}" sibTransId="{37484216-5F6C-4BBD-86CE-7A2F5504C253}"/>
    <dgm:cxn modelId="{3779EC87-1009-4DA2-80AA-1E1BAAA27C5F}" type="presOf" srcId="{C9E91E07-2F6F-4301-9255-769E428995E1}" destId="{02F416E6-B759-4D8A-A823-F6377F901C38}" srcOrd="0" destOrd="0" presId="urn:microsoft.com/office/officeart/2005/8/layout/hProcess4"/>
    <dgm:cxn modelId="{1299A103-515F-4367-95A6-D8AC1298854F}" type="presOf" srcId="{FC372B07-655E-4534-8BE7-7E2B0A2A30FF}" destId="{8C09AAAF-AA06-4496-B438-23753CBDD803}" srcOrd="0" destOrd="0" presId="urn:microsoft.com/office/officeart/2005/8/layout/hProcess4"/>
    <dgm:cxn modelId="{F4EE52C9-1F8E-4D09-9FF7-2105AFEA7B48}" type="presOf" srcId="{0A6C0043-62EF-4A8F-84F4-C3DDA452BFAD}" destId="{9F9AD769-01E7-4799-94A2-D7A7899DFBC5}" srcOrd="0" destOrd="0" presId="urn:microsoft.com/office/officeart/2005/8/layout/hProcess4"/>
    <dgm:cxn modelId="{73483911-6256-4C58-BE58-7CFB21402BE8}" srcId="{C9E91E07-2F6F-4301-9255-769E428995E1}" destId="{FC372B07-655E-4534-8BE7-7E2B0A2A30FF}" srcOrd="1" destOrd="0" parTransId="{DB03C104-CDDA-4B93-AEB4-E8A9895EACAF}" sibTransId="{0A4D2191-2740-4131-A855-2C720A4E1601}"/>
    <dgm:cxn modelId="{B25E1314-37B0-4098-B76F-495CB22BE847}" type="presOf" srcId="{37484216-5F6C-4BBD-86CE-7A2F5504C253}" destId="{6C6000E0-AA01-4A12-A11E-98488036D2DF}" srcOrd="0" destOrd="0" presId="urn:microsoft.com/office/officeart/2005/8/layout/hProcess4"/>
    <dgm:cxn modelId="{6929BE3F-C3FC-4EFA-B62A-A8D16E9D8095}" type="presParOf" srcId="{02F416E6-B759-4D8A-A823-F6377F901C38}" destId="{EA0F0D74-025F-465B-B808-2BD8C2B1CE1F}" srcOrd="0" destOrd="0" presId="urn:microsoft.com/office/officeart/2005/8/layout/hProcess4"/>
    <dgm:cxn modelId="{884791F0-C53F-4F7C-891A-BB0D0BD02885}" type="presParOf" srcId="{02F416E6-B759-4D8A-A823-F6377F901C38}" destId="{5568876D-F4E0-4BD8-BDD8-A3EAC6F23D81}" srcOrd="1" destOrd="0" presId="urn:microsoft.com/office/officeart/2005/8/layout/hProcess4"/>
    <dgm:cxn modelId="{7583DF75-D56B-4B6E-8B9D-6B7FE413FCD3}" type="presParOf" srcId="{02F416E6-B759-4D8A-A823-F6377F901C38}" destId="{B0AB3AE1-6928-4679-902D-EE67996FE6D8}" srcOrd="2" destOrd="0" presId="urn:microsoft.com/office/officeart/2005/8/layout/hProcess4"/>
    <dgm:cxn modelId="{9C795CBE-2EDC-40F1-AF7B-E80EF5860138}" type="presParOf" srcId="{B0AB3AE1-6928-4679-902D-EE67996FE6D8}" destId="{3DBC91BE-56D0-43C2-8979-C9FC9A2D6D56}" srcOrd="0" destOrd="0" presId="urn:microsoft.com/office/officeart/2005/8/layout/hProcess4"/>
    <dgm:cxn modelId="{9858E570-096E-408F-A94D-81CD4EB5295A}" type="presParOf" srcId="{3DBC91BE-56D0-43C2-8979-C9FC9A2D6D56}" destId="{9F12FA19-A7AC-4B53-85FB-464561F47CB1}" srcOrd="0" destOrd="0" presId="urn:microsoft.com/office/officeart/2005/8/layout/hProcess4"/>
    <dgm:cxn modelId="{1D85A4CD-4327-4CD0-A6DC-57F4633B918D}" type="presParOf" srcId="{3DBC91BE-56D0-43C2-8979-C9FC9A2D6D56}" destId="{11691DD6-213C-4A75-B700-188578224BA2}" srcOrd="1" destOrd="0" presId="urn:microsoft.com/office/officeart/2005/8/layout/hProcess4"/>
    <dgm:cxn modelId="{B445718B-399F-4412-AEB8-BE560031DCA6}" type="presParOf" srcId="{3DBC91BE-56D0-43C2-8979-C9FC9A2D6D56}" destId="{70840103-BCCE-46D2-8B0B-C107083DF0D4}" srcOrd="2" destOrd="0" presId="urn:microsoft.com/office/officeart/2005/8/layout/hProcess4"/>
    <dgm:cxn modelId="{2A52683F-6BD7-43CD-ABA3-8CEDA1831160}" type="presParOf" srcId="{3DBC91BE-56D0-43C2-8979-C9FC9A2D6D56}" destId="{43CAD168-7191-4455-9520-DFEB8BB8F10A}" srcOrd="3" destOrd="0" presId="urn:microsoft.com/office/officeart/2005/8/layout/hProcess4"/>
    <dgm:cxn modelId="{CB6EBF9E-5183-4427-8328-F383513FC85E}" type="presParOf" srcId="{3DBC91BE-56D0-43C2-8979-C9FC9A2D6D56}" destId="{54B9333A-7F2B-4803-B9B5-A6851FF5BEBE}" srcOrd="4" destOrd="0" presId="urn:microsoft.com/office/officeart/2005/8/layout/hProcess4"/>
    <dgm:cxn modelId="{AE8F99F3-4191-478F-99FE-8E2BAA3A815C}" type="presParOf" srcId="{B0AB3AE1-6928-4679-902D-EE67996FE6D8}" destId="{6C6000E0-AA01-4A12-A11E-98488036D2DF}" srcOrd="1" destOrd="0" presId="urn:microsoft.com/office/officeart/2005/8/layout/hProcess4"/>
    <dgm:cxn modelId="{D2A77C56-4A9C-41B6-8052-C50BCFB191DC}" type="presParOf" srcId="{B0AB3AE1-6928-4679-902D-EE67996FE6D8}" destId="{EAA97AFB-21D9-452E-BAF5-8DA00B3422B5}" srcOrd="2" destOrd="0" presId="urn:microsoft.com/office/officeart/2005/8/layout/hProcess4"/>
    <dgm:cxn modelId="{FDB75D4B-CC81-4911-8AB5-0875A5E67BE0}" type="presParOf" srcId="{EAA97AFB-21D9-452E-BAF5-8DA00B3422B5}" destId="{994A83D6-0B65-4A36-9597-B66ACB1FAA14}" srcOrd="0" destOrd="0" presId="urn:microsoft.com/office/officeart/2005/8/layout/hProcess4"/>
    <dgm:cxn modelId="{526115D9-0A76-482E-A331-9A2A30E2086F}" type="presParOf" srcId="{EAA97AFB-21D9-452E-BAF5-8DA00B3422B5}" destId="{9F9AD769-01E7-4799-94A2-D7A7899DFBC5}" srcOrd="1" destOrd="0" presId="urn:microsoft.com/office/officeart/2005/8/layout/hProcess4"/>
    <dgm:cxn modelId="{DEA61917-CC87-4620-81E5-85C3E7D30BD5}" type="presParOf" srcId="{EAA97AFB-21D9-452E-BAF5-8DA00B3422B5}" destId="{FCE83729-7916-4DD4-ABE2-7158B0A8B368}" srcOrd="2" destOrd="0" presId="urn:microsoft.com/office/officeart/2005/8/layout/hProcess4"/>
    <dgm:cxn modelId="{38CE7CD3-D0C9-4C56-8D08-ECE429EC9867}" type="presParOf" srcId="{EAA97AFB-21D9-452E-BAF5-8DA00B3422B5}" destId="{8C09AAAF-AA06-4496-B438-23753CBDD803}" srcOrd="3" destOrd="0" presId="urn:microsoft.com/office/officeart/2005/8/layout/hProcess4"/>
    <dgm:cxn modelId="{04BEAB62-BDE2-4CC1-9F5B-DDD9EFF16524}" type="presParOf" srcId="{EAA97AFB-21D9-452E-BAF5-8DA00B3422B5}" destId="{D2FD4C91-0269-4211-A863-F9F79BC91A14}" srcOrd="4" destOrd="0" presId="urn:microsoft.com/office/officeart/2005/8/layout/hProcess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A5062C-0EAD-45A0-BD35-31E790C02EFA}">
      <dsp:nvSpPr>
        <dsp:cNvPr id="0" name=""/>
        <dsp:cNvSpPr/>
      </dsp:nvSpPr>
      <dsp:spPr>
        <a:xfrm>
          <a:off x="2196" y="1541065"/>
          <a:ext cx="2516585" cy="20756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 межах </a:t>
          </a:r>
          <a:r>
            <a:rPr lang="uk-UA" sz="2400" kern="1200" dirty="0" smtClean="0"/>
            <a:t>вивчення  нумерації чисел 1-10.</a:t>
          </a:r>
          <a:endParaRPr lang="ru-RU" sz="2400" kern="1200" dirty="0"/>
        </a:p>
      </dsp:txBody>
      <dsp:txXfrm>
        <a:off x="2196" y="1541065"/>
        <a:ext cx="2516585" cy="1630873"/>
      </dsp:txXfrm>
    </dsp:sp>
    <dsp:sp modelId="{C3B6A7A3-7646-48CF-BAA5-D7C32D7A6A73}">
      <dsp:nvSpPr>
        <dsp:cNvPr id="0" name=""/>
        <dsp:cNvSpPr/>
      </dsp:nvSpPr>
      <dsp:spPr>
        <a:xfrm>
          <a:off x="1431524" y="2084887"/>
          <a:ext cx="2708930" cy="2708930"/>
        </a:xfrm>
        <a:prstGeom prst="leftCircularArrow">
          <a:avLst>
            <a:gd name="adj1" fmla="val 2911"/>
            <a:gd name="adj2" fmla="val 356175"/>
            <a:gd name="adj3" fmla="val 2145756"/>
            <a:gd name="adj4" fmla="val 9038560"/>
            <a:gd name="adj5" fmla="val 3396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1E1C80-EC85-4BE6-A3C9-F2B9D3EE58E6}">
      <dsp:nvSpPr>
        <dsp:cNvPr id="0" name=""/>
        <dsp:cNvSpPr/>
      </dsp:nvSpPr>
      <dsp:spPr>
        <a:xfrm>
          <a:off x="561438" y="3171938"/>
          <a:ext cx="2236965" cy="8895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300" kern="1200" dirty="0" smtClean="0"/>
            <a:t>Місце</a:t>
          </a:r>
          <a:endParaRPr lang="ru-RU" sz="5300" kern="1200" dirty="0"/>
        </a:p>
      </dsp:txBody>
      <dsp:txXfrm>
        <a:off x="561438" y="3171938"/>
        <a:ext cx="2236965" cy="889567"/>
      </dsp:txXfrm>
    </dsp:sp>
    <dsp:sp modelId="{C304CC1A-50F7-41CE-B6E7-F54DA0D51C3E}">
      <dsp:nvSpPr>
        <dsp:cNvPr id="0" name=""/>
        <dsp:cNvSpPr/>
      </dsp:nvSpPr>
      <dsp:spPr>
        <a:xfrm>
          <a:off x="3173896" y="908716"/>
          <a:ext cx="2516585" cy="3340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Формування прийому обчислення.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Набуття учнями обчислювальної навички.</a:t>
          </a:r>
          <a:endParaRPr lang="ru-RU" sz="2400" kern="1200" dirty="0"/>
        </a:p>
      </dsp:txBody>
      <dsp:txXfrm>
        <a:off x="3173896" y="1624506"/>
        <a:ext cx="2516585" cy="2624564"/>
      </dsp:txXfrm>
    </dsp:sp>
    <dsp:sp modelId="{5176D2B1-C7F7-41FB-A8A4-521C82426CEB}">
      <dsp:nvSpPr>
        <dsp:cNvPr id="0" name=""/>
        <dsp:cNvSpPr/>
      </dsp:nvSpPr>
      <dsp:spPr>
        <a:xfrm>
          <a:off x="4515249" y="177466"/>
          <a:ext cx="3040574" cy="3040574"/>
        </a:xfrm>
        <a:prstGeom prst="circularArrow">
          <a:avLst>
            <a:gd name="adj1" fmla="val 2593"/>
            <a:gd name="adj2" fmla="val 314982"/>
            <a:gd name="adj3" fmla="val 19798032"/>
            <a:gd name="adj4" fmla="val 12864036"/>
            <a:gd name="adj5" fmla="val 3026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81502A-2C5B-4DFE-A014-8674B1178172}">
      <dsp:nvSpPr>
        <dsp:cNvPr id="0" name=""/>
        <dsp:cNvSpPr/>
      </dsp:nvSpPr>
      <dsp:spPr>
        <a:xfrm>
          <a:off x="3733138" y="887091"/>
          <a:ext cx="2236965" cy="8895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300" kern="1200" dirty="0" smtClean="0"/>
            <a:t>Мета</a:t>
          </a:r>
          <a:endParaRPr lang="ru-RU" sz="5300" kern="1200" dirty="0"/>
        </a:p>
      </dsp:txBody>
      <dsp:txXfrm>
        <a:off x="3733138" y="887091"/>
        <a:ext cx="2236965" cy="889567"/>
      </dsp:txXfrm>
    </dsp:sp>
    <dsp:sp modelId="{96BFCEAD-BEFB-4A15-938A-EF0B00A0F4FF}">
      <dsp:nvSpPr>
        <dsp:cNvPr id="0" name=""/>
        <dsp:cNvSpPr/>
      </dsp:nvSpPr>
      <dsp:spPr>
        <a:xfrm>
          <a:off x="6345596" y="1541065"/>
          <a:ext cx="2516585" cy="20756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Опорний конспект.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Числовий промінь.</a:t>
          </a:r>
          <a:endParaRPr lang="ru-RU" sz="2400" kern="1200" dirty="0"/>
        </a:p>
      </dsp:txBody>
      <dsp:txXfrm>
        <a:off x="6345596" y="1541065"/>
        <a:ext cx="2516585" cy="1630873"/>
      </dsp:txXfrm>
    </dsp:sp>
    <dsp:sp modelId="{2A1E31EA-9DE8-47CD-B15E-179BA534D703}">
      <dsp:nvSpPr>
        <dsp:cNvPr id="0" name=""/>
        <dsp:cNvSpPr/>
      </dsp:nvSpPr>
      <dsp:spPr>
        <a:xfrm>
          <a:off x="6904837" y="3171938"/>
          <a:ext cx="2236965" cy="8895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300" kern="1200" dirty="0" smtClean="0"/>
            <a:t>Засіб</a:t>
          </a:r>
          <a:endParaRPr lang="ru-RU" sz="5300" kern="1200" dirty="0"/>
        </a:p>
      </dsp:txBody>
      <dsp:txXfrm>
        <a:off x="6904837" y="3171938"/>
        <a:ext cx="2236965" cy="889567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691DD6-213C-4A75-B700-188578224BA2}">
      <dsp:nvSpPr>
        <dsp:cNvPr id="0" name=""/>
        <dsp:cNvSpPr/>
      </dsp:nvSpPr>
      <dsp:spPr>
        <a:xfrm>
          <a:off x="855453" y="1179623"/>
          <a:ext cx="2748245" cy="22667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485" tIns="70485" rIns="70485" bIns="70485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700" kern="1200" dirty="0" smtClean="0"/>
            <a:t>Наступне число</a:t>
          </a:r>
          <a:endParaRPr lang="ru-RU" sz="3700" kern="1200" dirty="0"/>
        </a:p>
      </dsp:txBody>
      <dsp:txXfrm>
        <a:off x="855453" y="1179623"/>
        <a:ext cx="2748245" cy="1781000"/>
      </dsp:txXfrm>
    </dsp:sp>
    <dsp:sp modelId="{6C6000E0-AA01-4A12-A11E-98488036D2DF}">
      <dsp:nvSpPr>
        <dsp:cNvPr id="0" name=""/>
        <dsp:cNvSpPr/>
      </dsp:nvSpPr>
      <dsp:spPr>
        <a:xfrm>
          <a:off x="2413136" y="1767041"/>
          <a:ext cx="2960554" cy="2960554"/>
        </a:xfrm>
        <a:prstGeom prst="leftCircularArrow">
          <a:avLst>
            <a:gd name="adj1" fmla="val 2919"/>
            <a:gd name="adj2" fmla="val 357202"/>
            <a:gd name="adj3" fmla="val 2132713"/>
            <a:gd name="adj4" fmla="val 9024489"/>
            <a:gd name="adj5" fmla="val 3405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CAD168-7191-4455-9520-DFEB8BB8F10A}">
      <dsp:nvSpPr>
        <dsp:cNvPr id="0" name=""/>
        <dsp:cNvSpPr/>
      </dsp:nvSpPr>
      <dsp:spPr>
        <a:xfrm>
          <a:off x="1466175" y="2960624"/>
          <a:ext cx="2442884" cy="9714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kern="1200" dirty="0" smtClean="0"/>
            <a:t>Додавання числа 1</a:t>
          </a:r>
          <a:endParaRPr lang="ru-RU" sz="3100" kern="1200" dirty="0"/>
        </a:p>
      </dsp:txBody>
      <dsp:txXfrm>
        <a:off x="1466175" y="2960624"/>
        <a:ext cx="2442884" cy="971454"/>
      </dsp:txXfrm>
    </dsp:sp>
    <dsp:sp modelId="{9F9AD769-01E7-4799-94A2-D7A7899DFBC5}">
      <dsp:nvSpPr>
        <dsp:cNvPr id="0" name=""/>
        <dsp:cNvSpPr/>
      </dsp:nvSpPr>
      <dsp:spPr>
        <a:xfrm>
          <a:off x="4320540" y="1179623"/>
          <a:ext cx="2748245" cy="22667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485" tIns="70485" rIns="70485" bIns="70485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700" kern="1200" dirty="0" smtClean="0"/>
            <a:t>Попереднє число</a:t>
          </a:r>
          <a:endParaRPr lang="ru-RU" sz="3700" kern="1200" dirty="0"/>
        </a:p>
      </dsp:txBody>
      <dsp:txXfrm>
        <a:off x="4320540" y="1665351"/>
        <a:ext cx="2748245" cy="1781000"/>
      </dsp:txXfrm>
    </dsp:sp>
    <dsp:sp modelId="{8C09AAAF-AA06-4496-B438-23753CBDD803}">
      <dsp:nvSpPr>
        <dsp:cNvPr id="0" name=""/>
        <dsp:cNvSpPr/>
      </dsp:nvSpPr>
      <dsp:spPr>
        <a:xfrm>
          <a:off x="4931261" y="693896"/>
          <a:ext cx="2442884" cy="9714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13803598"/>
                <a:satOff val="-36385"/>
                <a:lumOff val="-9412"/>
                <a:alphaOff val="0"/>
                <a:shade val="47500"/>
                <a:satMod val="137000"/>
              </a:schemeClr>
            </a:gs>
            <a:gs pos="55000">
              <a:schemeClr val="accent3">
                <a:hueOff val="-13803598"/>
                <a:satOff val="-36385"/>
                <a:lumOff val="-9412"/>
                <a:alphaOff val="0"/>
                <a:shade val="69000"/>
                <a:satMod val="137000"/>
              </a:schemeClr>
            </a:gs>
            <a:gs pos="100000">
              <a:schemeClr val="accent3">
                <a:hueOff val="-13803598"/>
                <a:satOff val="-36385"/>
                <a:lumOff val="-941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kern="1200" dirty="0" smtClean="0"/>
            <a:t>Віднімання числа 1</a:t>
          </a:r>
          <a:endParaRPr lang="ru-RU" sz="3100" kern="1200" dirty="0"/>
        </a:p>
      </dsp:txBody>
      <dsp:txXfrm>
        <a:off x="4931261" y="693896"/>
        <a:ext cx="2442884" cy="971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6D1CB-F8DA-4A1E-9600-44893ACE862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13C04-BF1C-4C35-AE7E-FD08ABF8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04448" cy="914400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Додавання й віднімання числа 1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00212"/>
          <a:ext cx="9144000" cy="5157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500694" y="4572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6715140" y="4572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1071538" y="2285992"/>
            <a:ext cx="327334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dirty="0" smtClean="0"/>
              <a:t>2</a:t>
            </a:r>
            <a:endParaRPr lang="ru-RU" sz="2000" dirty="0"/>
          </a:p>
        </p:txBody>
      </p:sp>
      <p:sp>
        <p:nvSpPr>
          <p:cNvPr id="78" name="TextBox 77"/>
          <p:cNvSpPr txBox="1"/>
          <p:nvPr/>
        </p:nvSpPr>
        <p:spPr>
          <a:xfrm>
            <a:off x="1500166" y="2285992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81" name="TextBox 80"/>
          <p:cNvSpPr txBox="1"/>
          <p:nvPr/>
        </p:nvSpPr>
        <p:spPr>
          <a:xfrm>
            <a:off x="642910" y="2285992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82" name="TextBox 81"/>
          <p:cNvSpPr txBox="1"/>
          <p:nvPr/>
        </p:nvSpPr>
        <p:spPr>
          <a:xfrm>
            <a:off x="2214546" y="2285992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2</a:t>
            </a:r>
            <a:endParaRPr lang="ru-RU" sz="2000" dirty="0"/>
          </a:p>
        </p:txBody>
      </p:sp>
      <p:sp>
        <p:nvSpPr>
          <p:cNvPr id="83" name="TextBox 82"/>
          <p:cNvSpPr txBox="1"/>
          <p:nvPr/>
        </p:nvSpPr>
        <p:spPr>
          <a:xfrm>
            <a:off x="2928926" y="2285992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sp>
        <p:nvSpPr>
          <p:cNvPr id="86" name="TextBox 85"/>
          <p:cNvSpPr txBox="1"/>
          <p:nvPr/>
        </p:nvSpPr>
        <p:spPr>
          <a:xfrm>
            <a:off x="3286116" y="2285992"/>
            <a:ext cx="546945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3</a:t>
            </a:r>
            <a:endParaRPr lang="ru-RU" sz="2000" dirty="0"/>
          </a:p>
        </p:txBody>
      </p:sp>
      <p:sp>
        <p:nvSpPr>
          <p:cNvPr id="87" name="TextBox 86"/>
          <p:cNvSpPr txBox="1"/>
          <p:nvPr/>
        </p:nvSpPr>
        <p:spPr>
          <a:xfrm>
            <a:off x="1500166" y="2285992"/>
            <a:ext cx="327334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3</a:t>
            </a:r>
            <a:endParaRPr lang="ru-RU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5000628" y="2285992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4</a:t>
            </a:r>
            <a:endParaRPr lang="ru-RU" sz="2000" dirty="0"/>
          </a:p>
        </p:txBody>
      </p:sp>
      <p:sp>
        <p:nvSpPr>
          <p:cNvPr id="89" name="TextBox 88"/>
          <p:cNvSpPr txBox="1"/>
          <p:nvPr/>
        </p:nvSpPr>
        <p:spPr>
          <a:xfrm>
            <a:off x="4572000" y="2285992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90" name="TextBox 89"/>
          <p:cNvSpPr txBox="1"/>
          <p:nvPr/>
        </p:nvSpPr>
        <p:spPr>
          <a:xfrm>
            <a:off x="6143636" y="2285992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4</a:t>
            </a:r>
            <a:endParaRPr lang="ru-RU" sz="2000" dirty="0"/>
          </a:p>
        </p:txBody>
      </p:sp>
      <p:sp>
        <p:nvSpPr>
          <p:cNvPr id="91" name="TextBox 90"/>
          <p:cNvSpPr txBox="1"/>
          <p:nvPr/>
        </p:nvSpPr>
        <p:spPr>
          <a:xfrm>
            <a:off x="6500826" y="2285992"/>
            <a:ext cx="263214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-</a:t>
            </a:r>
            <a:endParaRPr lang="ru-RU" sz="2000" dirty="0"/>
          </a:p>
        </p:txBody>
      </p:sp>
      <p:sp>
        <p:nvSpPr>
          <p:cNvPr id="93" name="TextBox 92"/>
          <p:cNvSpPr txBox="1"/>
          <p:nvPr/>
        </p:nvSpPr>
        <p:spPr>
          <a:xfrm>
            <a:off x="7143768" y="2285992"/>
            <a:ext cx="546945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3</a:t>
            </a:r>
            <a:endParaRPr lang="ru-RU" sz="2000" dirty="0"/>
          </a:p>
        </p:txBody>
      </p:sp>
      <p:sp>
        <p:nvSpPr>
          <p:cNvPr id="94" name="TextBox 93"/>
          <p:cNvSpPr txBox="1"/>
          <p:nvPr/>
        </p:nvSpPr>
        <p:spPr>
          <a:xfrm>
            <a:off x="5429256" y="2285992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95" name="TextBox 94"/>
          <p:cNvSpPr txBox="1"/>
          <p:nvPr/>
        </p:nvSpPr>
        <p:spPr>
          <a:xfrm>
            <a:off x="4572000" y="2285992"/>
            <a:ext cx="327334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3</a:t>
            </a:r>
            <a:endParaRPr lang="ru-RU" sz="2000" dirty="0"/>
          </a:p>
        </p:txBody>
      </p:sp>
      <p:sp>
        <p:nvSpPr>
          <p:cNvPr id="96" name="TextBox 95"/>
          <p:cNvSpPr txBox="1"/>
          <p:nvPr/>
        </p:nvSpPr>
        <p:spPr>
          <a:xfrm>
            <a:off x="1071538" y="328612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7</a:t>
            </a:r>
            <a:endParaRPr lang="ru-RU" sz="2000" dirty="0"/>
          </a:p>
        </p:txBody>
      </p:sp>
      <p:sp>
        <p:nvSpPr>
          <p:cNvPr id="97" name="TextBox 96"/>
          <p:cNvSpPr txBox="1"/>
          <p:nvPr/>
        </p:nvSpPr>
        <p:spPr>
          <a:xfrm>
            <a:off x="642910" y="3286124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98" name="TextBox 97"/>
          <p:cNvSpPr txBox="1"/>
          <p:nvPr/>
        </p:nvSpPr>
        <p:spPr>
          <a:xfrm>
            <a:off x="2214546" y="3286124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7</a:t>
            </a:r>
            <a:endParaRPr lang="ru-RU" sz="2000" dirty="0"/>
          </a:p>
        </p:txBody>
      </p:sp>
      <p:sp>
        <p:nvSpPr>
          <p:cNvPr id="99" name="TextBox 98"/>
          <p:cNvSpPr txBox="1"/>
          <p:nvPr/>
        </p:nvSpPr>
        <p:spPr>
          <a:xfrm>
            <a:off x="2571736" y="3286124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+</a:t>
            </a:r>
            <a:endParaRPr lang="ru-RU" sz="2000" dirty="0"/>
          </a:p>
        </p:txBody>
      </p:sp>
      <p:sp>
        <p:nvSpPr>
          <p:cNvPr id="101" name="TextBox 100"/>
          <p:cNvSpPr txBox="1"/>
          <p:nvPr/>
        </p:nvSpPr>
        <p:spPr>
          <a:xfrm>
            <a:off x="3286116" y="3286124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8</a:t>
            </a:r>
            <a:endParaRPr lang="ru-RU" sz="2000" dirty="0"/>
          </a:p>
        </p:txBody>
      </p:sp>
      <p:sp>
        <p:nvSpPr>
          <p:cNvPr id="103" name="TextBox 102"/>
          <p:cNvSpPr txBox="1"/>
          <p:nvPr/>
        </p:nvSpPr>
        <p:spPr>
          <a:xfrm>
            <a:off x="1500166" y="3286124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02" name="TextBox 101"/>
          <p:cNvSpPr txBox="1"/>
          <p:nvPr/>
        </p:nvSpPr>
        <p:spPr>
          <a:xfrm>
            <a:off x="1500166" y="328612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8</a:t>
            </a:r>
            <a:endParaRPr lang="ru-RU" sz="2000" dirty="0"/>
          </a:p>
        </p:txBody>
      </p:sp>
      <p:sp>
        <p:nvSpPr>
          <p:cNvPr id="104" name="TextBox 103"/>
          <p:cNvSpPr txBox="1"/>
          <p:nvPr/>
        </p:nvSpPr>
        <p:spPr>
          <a:xfrm>
            <a:off x="5000628" y="328612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5</a:t>
            </a:r>
            <a:endParaRPr lang="ru-RU" sz="2000" dirty="0"/>
          </a:p>
        </p:txBody>
      </p:sp>
      <p:sp>
        <p:nvSpPr>
          <p:cNvPr id="105" name="TextBox 104"/>
          <p:cNvSpPr txBox="1"/>
          <p:nvPr/>
        </p:nvSpPr>
        <p:spPr>
          <a:xfrm>
            <a:off x="6143636" y="3286124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5</a:t>
            </a:r>
            <a:endParaRPr lang="ru-RU" sz="2000" dirty="0"/>
          </a:p>
        </p:txBody>
      </p:sp>
      <p:sp>
        <p:nvSpPr>
          <p:cNvPr id="106" name="TextBox 105"/>
          <p:cNvSpPr txBox="1"/>
          <p:nvPr/>
        </p:nvSpPr>
        <p:spPr>
          <a:xfrm>
            <a:off x="6500826" y="3286124"/>
            <a:ext cx="263214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-</a:t>
            </a:r>
            <a:endParaRPr lang="ru-RU" sz="2000" dirty="0"/>
          </a:p>
        </p:txBody>
      </p:sp>
      <p:sp>
        <p:nvSpPr>
          <p:cNvPr id="108" name="TextBox 107"/>
          <p:cNvSpPr txBox="1"/>
          <p:nvPr/>
        </p:nvSpPr>
        <p:spPr>
          <a:xfrm>
            <a:off x="7143768" y="3286124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4</a:t>
            </a:r>
            <a:endParaRPr lang="ru-RU" sz="2000" dirty="0"/>
          </a:p>
        </p:txBody>
      </p:sp>
      <p:sp>
        <p:nvSpPr>
          <p:cNvPr id="109" name="TextBox 108"/>
          <p:cNvSpPr txBox="1"/>
          <p:nvPr/>
        </p:nvSpPr>
        <p:spPr>
          <a:xfrm>
            <a:off x="5429256" y="3286124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11" name="TextBox 110"/>
          <p:cNvSpPr txBox="1"/>
          <p:nvPr/>
        </p:nvSpPr>
        <p:spPr>
          <a:xfrm>
            <a:off x="4572000" y="3286124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10" name="TextBox 109"/>
          <p:cNvSpPr txBox="1"/>
          <p:nvPr/>
        </p:nvSpPr>
        <p:spPr>
          <a:xfrm>
            <a:off x="4572000" y="328612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4</a:t>
            </a:r>
            <a:endParaRPr lang="ru-RU" sz="2000" dirty="0"/>
          </a:p>
        </p:txBody>
      </p:sp>
      <p:sp>
        <p:nvSpPr>
          <p:cNvPr id="112" name="TextBox 111"/>
          <p:cNvSpPr txBox="1"/>
          <p:nvPr/>
        </p:nvSpPr>
        <p:spPr>
          <a:xfrm>
            <a:off x="1071538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3</a:t>
            </a:r>
            <a:endParaRPr lang="ru-RU" sz="2000" dirty="0"/>
          </a:p>
        </p:txBody>
      </p:sp>
      <p:sp>
        <p:nvSpPr>
          <p:cNvPr id="113" name="TextBox 112"/>
          <p:cNvSpPr txBox="1"/>
          <p:nvPr/>
        </p:nvSpPr>
        <p:spPr>
          <a:xfrm>
            <a:off x="2214546" y="4286256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3</a:t>
            </a:r>
            <a:endParaRPr lang="ru-RU" sz="2000" dirty="0"/>
          </a:p>
        </p:txBody>
      </p:sp>
      <p:sp>
        <p:nvSpPr>
          <p:cNvPr id="114" name="TextBox 113"/>
          <p:cNvSpPr txBox="1"/>
          <p:nvPr/>
        </p:nvSpPr>
        <p:spPr>
          <a:xfrm>
            <a:off x="2571736" y="4286256"/>
            <a:ext cx="32092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- </a:t>
            </a:r>
            <a:endParaRPr lang="ru-RU" sz="2000" dirty="0"/>
          </a:p>
        </p:txBody>
      </p:sp>
      <p:sp>
        <p:nvSpPr>
          <p:cNvPr id="116" name="TextBox 115"/>
          <p:cNvSpPr txBox="1"/>
          <p:nvPr/>
        </p:nvSpPr>
        <p:spPr>
          <a:xfrm>
            <a:off x="3286116" y="4286256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2</a:t>
            </a:r>
            <a:endParaRPr lang="ru-RU" sz="2000" dirty="0"/>
          </a:p>
        </p:txBody>
      </p:sp>
      <p:sp>
        <p:nvSpPr>
          <p:cNvPr id="117" name="TextBox 116"/>
          <p:cNvSpPr txBox="1"/>
          <p:nvPr/>
        </p:nvSpPr>
        <p:spPr>
          <a:xfrm>
            <a:off x="1500166" y="4286256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18" name="TextBox 117"/>
          <p:cNvSpPr txBox="1"/>
          <p:nvPr/>
        </p:nvSpPr>
        <p:spPr>
          <a:xfrm>
            <a:off x="642910" y="4286256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19" name="TextBox 118"/>
          <p:cNvSpPr txBox="1"/>
          <p:nvPr/>
        </p:nvSpPr>
        <p:spPr>
          <a:xfrm>
            <a:off x="642910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2</a:t>
            </a:r>
            <a:endParaRPr lang="ru-RU" sz="2000" dirty="0"/>
          </a:p>
        </p:txBody>
      </p:sp>
      <p:sp>
        <p:nvSpPr>
          <p:cNvPr id="128" name="TextBox 127"/>
          <p:cNvSpPr txBox="1"/>
          <p:nvPr/>
        </p:nvSpPr>
        <p:spPr>
          <a:xfrm>
            <a:off x="5000628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6</a:t>
            </a:r>
            <a:endParaRPr lang="ru-RU" sz="2000" dirty="0"/>
          </a:p>
        </p:txBody>
      </p:sp>
      <p:sp>
        <p:nvSpPr>
          <p:cNvPr id="129" name="TextBox 128"/>
          <p:cNvSpPr txBox="1"/>
          <p:nvPr/>
        </p:nvSpPr>
        <p:spPr>
          <a:xfrm>
            <a:off x="4572000" y="4286256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30" name="TextBox 129"/>
          <p:cNvSpPr txBox="1"/>
          <p:nvPr/>
        </p:nvSpPr>
        <p:spPr>
          <a:xfrm>
            <a:off x="6143636" y="4286256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6</a:t>
            </a:r>
            <a:endParaRPr lang="ru-RU" sz="2000" dirty="0"/>
          </a:p>
        </p:txBody>
      </p:sp>
      <p:sp>
        <p:nvSpPr>
          <p:cNvPr id="131" name="TextBox 130"/>
          <p:cNvSpPr txBox="1"/>
          <p:nvPr/>
        </p:nvSpPr>
        <p:spPr>
          <a:xfrm>
            <a:off x="6500826" y="4286256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+</a:t>
            </a:r>
            <a:endParaRPr lang="ru-RU" sz="2000" dirty="0"/>
          </a:p>
        </p:txBody>
      </p:sp>
      <p:sp>
        <p:nvSpPr>
          <p:cNvPr id="133" name="TextBox 132"/>
          <p:cNvSpPr txBox="1"/>
          <p:nvPr/>
        </p:nvSpPr>
        <p:spPr>
          <a:xfrm>
            <a:off x="7215206" y="4286256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7</a:t>
            </a:r>
            <a:endParaRPr lang="ru-RU" sz="2000" dirty="0"/>
          </a:p>
        </p:txBody>
      </p:sp>
      <p:sp>
        <p:nvSpPr>
          <p:cNvPr id="134" name="TextBox 133"/>
          <p:cNvSpPr txBox="1"/>
          <p:nvPr/>
        </p:nvSpPr>
        <p:spPr>
          <a:xfrm>
            <a:off x="5429256" y="4286256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35" name="TextBox 134"/>
          <p:cNvSpPr txBox="1"/>
          <p:nvPr/>
        </p:nvSpPr>
        <p:spPr>
          <a:xfrm>
            <a:off x="5429256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7</a:t>
            </a:r>
            <a:endParaRPr lang="ru-RU" sz="2000" dirty="0"/>
          </a:p>
        </p:txBody>
      </p:sp>
      <p:cxnSp>
        <p:nvCxnSpPr>
          <p:cNvPr id="54" name="Скругленная соединительная линия 53"/>
          <p:cNvCxnSpPr/>
          <p:nvPr/>
        </p:nvCxnSpPr>
        <p:spPr>
          <a:xfrm rot="16200000">
            <a:off x="1465058" y="2035348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571736" y="2285992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+</a:t>
            </a:r>
            <a:endParaRPr lang="ru-RU" sz="2000" dirty="0"/>
          </a:p>
        </p:txBody>
      </p:sp>
      <p:sp>
        <p:nvSpPr>
          <p:cNvPr id="57" name="TextBox 56"/>
          <p:cNvSpPr txBox="1"/>
          <p:nvPr/>
        </p:nvSpPr>
        <p:spPr>
          <a:xfrm>
            <a:off x="2928926" y="328612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cxnSp>
        <p:nvCxnSpPr>
          <p:cNvPr id="58" name="Скругленная соединительная линия 57"/>
          <p:cNvCxnSpPr/>
          <p:nvPr/>
        </p:nvCxnSpPr>
        <p:spPr>
          <a:xfrm rot="16200000">
            <a:off x="1465058" y="3035480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2928926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cxnSp>
        <p:nvCxnSpPr>
          <p:cNvPr id="60" name="Скругленная соединительная линия 59"/>
          <p:cNvCxnSpPr/>
          <p:nvPr/>
        </p:nvCxnSpPr>
        <p:spPr>
          <a:xfrm rot="5400000" flipH="1">
            <a:off x="964992" y="4035612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786578" y="2285992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cxnSp>
        <p:nvCxnSpPr>
          <p:cNvPr id="62" name="Скругленная соединительная линия 61"/>
          <p:cNvCxnSpPr/>
          <p:nvPr/>
        </p:nvCxnSpPr>
        <p:spPr>
          <a:xfrm rot="5400000" flipH="1">
            <a:off x="4894082" y="2035348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786578" y="328612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cxnSp>
        <p:nvCxnSpPr>
          <p:cNvPr id="64" name="Скругленная соединительная линия 63"/>
          <p:cNvCxnSpPr/>
          <p:nvPr/>
        </p:nvCxnSpPr>
        <p:spPr>
          <a:xfrm rot="5400000" flipH="1">
            <a:off x="4894082" y="3035480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858016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cxnSp>
        <p:nvCxnSpPr>
          <p:cNvPr id="66" name="Скругленная соединительная линия 65"/>
          <p:cNvCxnSpPr/>
          <p:nvPr/>
        </p:nvCxnSpPr>
        <p:spPr>
          <a:xfrm rot="16200000">
            <a:off x="5394148" y="4035612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7" name="Рисунок 66"/>
          <p:cNvPicPr>
            <a:picLocks noChangeAspect="1"/>
          </p:cNvPicPr>
          <p:nvPr/>
        </p:nvPicPr>
        <p:blipFill>
          <a:blip r:embed="rId2" cstate="print"/>
          <a:srcRect b="67380"/>
          <a:stretch>
            <a:fillRect/>
          </a:stretch>
        </p:blipFill>
        <p:spPr>
          <a:xfrm>
            <a:off x="0" y="0"/>
            <a:ext cx="9144000" cy="1071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6" dur="5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7" dur="5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5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0" dur="250" autoRev="1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91" dur="250" autoRev="1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2" dur="250" autoRev="1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50" autoRev="1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00"/>
                            </p:stCondLst>
                            <p:childTnLst>
                              <p:par>
                                <p:cTn id="13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2" dur="25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43" dur="25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4" dur="25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25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500"/>
                            </p:stCondLst>
                            <p:childTnLst>
                              <p:par>
                                <p:cTn id="14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500"/>
                            </p:stCondLst>
                            <p:childTnLst>
                              <p:par>
                                <p:cTn id="1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000"/>
                            </p:stCondLst>
                            <p:childTnLst>
                              <p:par>
                                <p:cTn id="15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500"/>
                            </p:stCondLst>
                            <p:childTnLst>
                              <p:par>
                                <p:cTn id="16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0"/>
                            </p:stCondLst>
                            <p:childTnLst>
                              <p:par>
                                <p:cTn id="17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500"/>
                            </p:stCondLst>
                            <p:childTnLst>
                              <p:par>
                                <p:cTn id="17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8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9" dur="250" autoRev="1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0" dur="250" autoRev="1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1" dur="250" autoRev="1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250" autoRev="1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6500"/>
                            </p:stCondLst>
                            <p:childTnLst>
                              <p:par>
                                <p:cTn id="19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7500"/>
                            </p:stCondLst>
                            <p:childTnLst>
                              <p:par>
                                <p:cTn id="19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8000"/>
                            </p:stCondLst>
                            <p:childTnLst>
                              <p:par>
                                <p:cTn id="20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8500"/>
                            </p:stCondLst>
                            <p:childTnLst>
                              <p:par>
                                <p:cTn id="20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2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2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5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6" dur="250" autoRev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7" dur="250" autoRev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8" dur="250" autoRev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250" autoRev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10500"/>
                            </p:stCondLst>
                            <p:childTnLst>
                              <p:par>
                                <p:cTn id="24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1500"/>
                            </p:stCondLst>
                            <p:childTnLst>
                              <p:par>
                                <p:cTn id="24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13000"/>
                            </p:stCondLst>
                            <p:childTnLst>
                              <p:par>
                                <p:cTn id="26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13500"/>
                            </p:stCondLst>
                            <p:childTnLst>
                              <p:par>
                                <p:cTn id="27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14000"/>
                            </p:stCondLst>
                            <p:childTnLst>
                              <p:par>
                                <p:cTn id="282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3" dur="250" autoRev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84" dur="250" autoRev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5" dur="250" autoRev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6" dur="250" autoRev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14500"/>
                            </p:stCondLst>
                            <p:childTnLst>
                              <p:par>
                                <p:cTn id="28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29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78" grpId="0" animBg="1"/>
      <p:bldP spid="81" grpId="0" animBg="1"/>
      <p:bldP spid="82" grpId="0" animBg="1"/>
      <p:bldP spid="83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1" grpId="1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99" grpId="1" animBg="1"/>
      <p:bldP spid="101" grpId="0" animBg="1"/>
      <p:bldP spid="103" grpId="0" animBg="1"/>
      <p:bldP spid="102" grpId="0" animBg="1"/>
      <p:bldP spid="104" grpId="0" animBg="1"/>
      <p:bldP spid="105" grpId="0" animBg="1"/>
      <p:bldP spid="106" grpId="0" animBg="1"/>
      <p:bldP spid="106" grpId="1" animBg="1"/>
      <p:bldP spid="108" grpId="0" animBg="1"/>
      <p:bldP spid="109" grpId="0" animBg="1"/>
      <p:bldP spid="111" grpId="0" animBg="1"/>
      <p:bldP spid="110" grpId="0" animBg="1"/>
      <p:bldP spid="112" grpId="0" animBg="1"/>
      <p:bldP spid="113" grpId="0" animBg="1"/>
      <p:bldP spid="114" grpId="0" animBg="1"/>
      <p:bldP spid="114" grpId="1" animBg="1"/>
      <p:bldP spid="116" grpId="0" animBg="1"/>
      <p:bldP spid="117" grpId="0" animBg="1"/>
      <p:bldP spid="118" grpId="0" animBg="1"/>
      <p:bldP spid="119" grpId="0" animBg="1"/>
      <p:bldP spid="128" grpId="0" animBg="1"/>
      <p:bldP spid="129" grpId="0" animBg="1"/>
      <p:bldP spid="130" grpId="0" animBg="1"/>
      <p:bldP spid="131" grpId="0" animBg="1"/>
      <p:bldP spid="131" grpId="1" animBg="1"/>
      <p:bldP spid="133" grpId="0" animBg="1"/>
      <p:bldP spid="134" grpId="0" animBg="1"/>
      <p:bldP spid="135" grpId="0" animBg="1"/>
      <p:bldP spid="56" grpId="0" animBg="1"/>
      <p:bldP spid="56" grpId="1" animBg="1"/>
      <p:bldP spid="57" grpId="0" animBg="1"/>
      <p:bldP spid="59" grpId="0" animBg="1"/>
      <p:bldP spid="61" grpId="0" animBg="1"/>
      <p:bldP spid="63" grpId="0" animBg="1"/>
      <p:bldP spid="6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40200"/>
            <a:ext cx="845634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42910" y="206882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5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42910" y="256889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9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857488" y="206882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5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857488" y="256889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4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143504" y="206882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6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143504" y="256889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1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286644" y="206882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10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358082" y="256889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9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000108"/>
            <a:ext cx="8429684" cy="180295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14" name="Плюс 13"/>
          <p:cNvSpPr/>
          <p:nvPr/>
        </p:nvSpPr>
        <p:spPr>
          <a:xfrm>
            <a:off x="2428860" y="1428736"/>
            <a:ext cx="285752" cy="285752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инус 14"/>
          <p:cNvSpPr/>
          <p:nvPr/>
        </p:nvSpPr>
        <p:spPr>
          <a:xfrm>
            <a:off x="4572000" y="1357298"/>
            <a:ext cx="271458" cy="428628"/>
          </a:xfrm>
          <a:prstGeom prst="mathMin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люс 15"/>
          <p:cNvSpPr/>
          <p:nvPr/>
        </p:nvSpPr>
        <p:spPr>
          <a:xfrm>
            <a:off x="4572000" y="1928802"/>
            <a:ext cx="285752" cy="285752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Минус 16"/>
          <p:cNvSpPr/>
          <p:nvPr/>
        </p:nvSpPr>
        <p:spPr>
          <a:xfrm>
            <a:off x="4572000" y="2285992"/>
            <a:ext cx="271458" cy="428628"/>
          </a:xfrm>
          <a:prstGeom prst="mathMin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люс 17"/>
          <p:cNvSpPr/>
          <p:nvPr/>
        </p:nvSpPr>
        <p:spPr>
          <a:xfrm>
            <a:off x="6429388" y="1928802"/>
            <a:ext cx="285752" cy="285752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071670" y="1785926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214810" y="1785926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214810" y="2285992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214810" y="2714620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215074" y="2285992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000372"/>
            <a:ext cx="8429684" cy="180295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cxnSp>
        <p:nvCxnSpPr>
          <p:cNvPr id="21" name="Прямая соединительная линия 20"/>
          <p:cNvCxnSpPr/>
          <p:nvPr/>
        </p:nvCxnSpPr>
        <p:spPr>
          <a:xfrm>
            <a:off x="2143108" y="3786190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143240" y="3357562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i="1" dirty="0" smtClean="0"/>
              <a:t>6</a:t>
            </a:r>
            <a:endParaRPr lang="ru-RU" sz="2000" i="1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214810" y="3786190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143768" y="3857628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i="1" dirty="0" smtClean="0"/>
              <a:t>7</a:t>
            </a:r>
            <a:endParaRPr lang="ru-RU" sz="2000" i="1" dirty="0"/>
          </a:p>
        </p:txBody>
      </p:sp>
      <p:sp>
        <p:nvSpPr>
          <p:cNvPr id="25" name="TextBox 24"/>
          <p:cNvSpPr txBox="1"/>
          <p:nvPr/>
        </p:nvSpPr>
        <p:spPr>
          <a:xfrm>
            <a:off x="5286380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i="1" dirty="0" smtClean="0"/>
              <a:t>5</a:t>
            </a:r>
            <a:endParaRPr lang="ru-RU" sz="2000" i="1" dirty="0"/>
          </a:p>
        </p:txBody>
      </p:sp>
      <p:sp>
        <p:nvSpPr>
          <p:cNvPr id="26" name="TextBox 25"/>
          <p:cNvSpPr txBox="1"/>
          <p:nvPr/>
        </p:nvSpPr>
        <p:spPr>
          <a:xfrm>
            <a:off x="5286380" y="3857628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i="1" dirty="0" smtClean="0"/>
              <a:t>5</a:t>
            </a:r>
            <a:endParaRPr lang="ru-RU" sz="2000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5286380" y="3357562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i="1" dirty="0" smtClean="0"/>
              <a:t>6</a:t>
            </a:r>
            <a:endParaRPr lang="ru-RU" sz="2000" i="1" dirty="0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4286248" y="4286256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286248" y="4714884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215074" y="4286256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Назви компонентів арифметичних дій додавання й віднімання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CAD168-7191-4455-9520-DFEB8BB8F1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3CAD168-7191-4455-9520-DFEB8BB8F1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691DD6-213C-4A75-B700-188578224B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11691DD6-213C-4A75-B700-188578224B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6000E0-AA01-4A12-A11E-98488036D2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6C6000E0-AA01-4A12-A11E-98488036D2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09AAAF-AA06-4496-B438-23753CBDD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8C09AAAF-AA06-4496-B438-23753CBDD8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9AD769-01E7-4799-94A2-D7A7899DFB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9F9AD769-01E7-4799-94A2-D7A7899DFB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32656"/>
            <a:ext cx="8715404" cy="634082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й віднімання числа 1. Підготовча робота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>
              <a:buNone/>
            </a:pPr>
            <a:endParaRPr lang="uk-UA" sz="2400" dirty="0" smtClean="0"/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4783"/>
            <a:ext cx="9144000" cy="410445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4581128"/>
            <a:ext cx="9144000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000108"/>
            <a:ext cx="8472497" cy="169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00232" y="185736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6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857224" y="3000372"/>
            <a:ext cx="10951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5 + 1 = 6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000364" y="185736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4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071934" y="185736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7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143504" y="185736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5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215074" y="185736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3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7286644" y="185736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2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2143108" y="3000372"/>
            <a:ext cx="10951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3 + 1 = 4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428992" y="3000372"/>
            <a:ext cx="10951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6 + 1 = 7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643438" y="3000372"/>
            <a:ext cx="10951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4 + 1 = 5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857884" y="3000372"/>
            <a:ext cx="10951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2 + 1 = 3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143768" y="3000372"/>
            <a:ext cx="10951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 + 1 = 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32656"/>
            <a:ext cx="8715404" cy="634082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й віднімання числа 1. Підготовча робота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>
              <a:buNone/>
            </a:pPr>
            <a:endParaRPr lang="uk-UA" sz="2400" dirty="0" smtClean="0"/>
          </a:p>
          <a:p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28799"/>
            <a:ext cx="8748464" cy="36815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5536" y="3717032"/>
            <a:ext cx="8424936" cy="15841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665982"/>
            <a:ext cx="864399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" name="Овал 56"/>
          <p:cNvSpPr/>
          <p:nvPr/>
        </p:nvSpPr>
        <p:spPr>
          <a:xfrm>
            <a:off x="6000760" y="509487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6000760" y="509487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5572132" y="509487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5572132" y="509487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3929058" y="509487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3500430" y="509487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/>
          <p:cNvSpPr/>
          <p:nvPr/>
        </p:nvSpPr>
        <p:spPr>
          <a:xfrm>
            <a:off x="4714876" y="509487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6429388" y="509487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643174" y="509487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5143504" y="509487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3071802" y="509487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4286248" y="509487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2357422" y="5023436"/>
            <a:ext cx="4572032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42910" y="2808858"/>
            <a:ext cx="113043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5  +  1  =  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42910" y="3237486"/>
            <a:ext cx="113043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  –  1  =  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2910" y="3666114"/>
            <a:ext cx="113043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2 +  1  =  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71736" y="2808858"/>
            <a:ext cx="1077539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7  – 1  =  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500298" y="3237486"/>
            <a:ext cx="1183337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1  +  1  =  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500298" y="3666114"/>
            <a:ext cx="135325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1 0  –  1  =  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643438" y="2808858"/>
            <a:ext cx="1077539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8  + 1  =  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643438" y="3237486"/>
            <a:ext cx="113043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6  – 1  =  .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643438" y="3666114"/>
            <a:ext cx="1077539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3  +  1 =  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429388" y="2808858"/>
            <a:ext cx="1183337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4  +  1  =  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500826" y="3237486"/>
            <a:ext cx="113043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8  –  1  =  .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500826" y="3666114"/>
            <a:ext cx="113043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  +  1  =  .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500166" y="2808858"/>
            <a:ext cx="31290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500166" y="3237486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500166" y="3666114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357554" y="2808858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357554" y="3237486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3571868" y="3666114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5429256" y="2808858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5429256" y="3237486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29256" y="3666114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7358082" y="2808858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7358082" y="3237486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7358082" y="3666114"/>
            <a:ext cx="471604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1 0</a:t>
            </a:r>
            <a:endParaRPr lang="ru-RU" dirty="0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2715406" y="502264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 flipH="1" flipV="1">
            <a:off x="5644364" y="502264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3125896" y="502264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3536386" y="502264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4001290" y="502264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 flipH="1" flipV="1">
            <a:off x="5215736" y="502264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 flipH="1" flipV="1">
            <a:off x="4358480" y="502264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 flipH="1" flipV="1">
            <a:off x="4787108" y="502264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 flipH="1" flipV="1">
            <a:off x="6072992" y="502264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6501620" y="502264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643174" y="50234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71802" y="50234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500430" y="50234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857620" y="502343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286248" y="5023436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714876" y="50234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143504" y="502343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00694" y="502343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000760" y="50234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357950" y="502343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143108" y="3929066"/>
            <a:ext cx="21431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solidFill>
                  <a:srgbClr val="0070C0"/>
                </a:solidFill>
                <a:latin typeface="+mn-lt"/>
                <a:ea typeface="Adobe Fan Heiti Std B" pitchFamily="34" charset="-128"/>
              </a:rPr>
              <a:t>.   </a:t>
            </a:r>
            <a:endParaRPr lang="ru-RU" sz="8800" dirty="0">
              <a:solidFill>
                <a:srgbClr val="0070C0"/>
              </a:solidFill>
              <a:latin typeface="+mn-lt"/>
              <a:ea typeface="Adobe Fan Heiti Std B" pitchFamily="34" charset="-128"/>
            </a:endParaRPr>
          </a:p>
        </p:txBody>
      </p:sp>
      <p:cxnSp>
        <p:nvCxnSpPr>
          <p:cNvPr id="52" name="Скругленная соединительная линия 51"/>
          <p:cNvCxnSpPr/>
          <p:nvPr/>
        </p:nvCxnSpPr>
        <p:spPr>
          <a:xfrm rot="16200000">
            <a:off x="4644330" y="473679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429124" y="466624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+1</a:t>
            </a:r>
            <a:endParaRPr lang="ru-RU" dirty="0"/>
          </a:p>
        </p:txBody>
      </p:sp>
      <p:cxnSp>
        <p:nvCxnSpPr>
          <p:cNvPr id="58" name="Скругленная соединительная линия 57"/>
          <p:cNvCxnSpPr/>
          <p:nvPr/>
        </p:nvCxnSpPr>
        <p:spPr>
          <a:xfrm rot="5400000" flipH="1">
            <a:off x="5930214" y="473679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715008" y="4666246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-1</a:t>
            </a:r>
            <a:endParaRPr lang="ru-RU" dirty="0"/>
          </a:p>
        </p:txBody>
      </p:sp>
      <p:cxnSp>
        <p:nvCxnSpPr>
          <p:cNvPr id="61" name="Скругленная соединительная линия 60"/>
          <p:cNvCxnSpPr/>
          <p:nvPr/>
        </p:nvCxnSpPr>
        <p:spPr>
          <a:xfrm rot="16200000">
            <a:off x="3429884" y="473679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3214678" y="466624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+1</a:t>
            </a:r>
            <a:endParaRPr lang="ru-RU" dirty="0"/>
          </a:p>
        </p:txBody>
      </p:sp>
      <p:cxnSp>
        <p:nvCxnSpPr>
          <p:cNvPr id="65" name="Скругленная соединительная линия 64"/>
          <p:cNvCxnSpPr/>
          <p:nvPr/>
        </p:nvCxnSpPr>
        <p:spPr>
          <a:xfrm rot="5400000" flipH="1">
            <a:off x="5072958" y="473679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4857752" y="4666246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-1</a:t>
            </a:r>
            <a:endParaRPr lang="ru-RU" dirty="0"/>
          </a:p>
        </p:txBody>
      </p:sp>
      <p:cxnSp>
        <p:nvCxnSpPr>
          <p:cNvPr id="68" name="Скругленная соединительная линия 67"/>
          <p:cNvCxnSpPr/>
          <p:nvPr/>
        </p:nvCxnSpPr>
        <p:spPr>
          <a:xfrm rot="16200000">
            <a:off x="3001256" y="473679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2786050" y="466624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+1</a:t>
            </a:r>
            <a:endParaRPr lang="ru-RU" dirty="0"/>
          </a:p>
        </p:txBody>
      </p:sp>
      <p:cxnSp>
        <p:nvCxnSpPr>
          <p:cNvPr id="74" name="Скругленная соединительная линия 73"/>
          <p:cNvCxnSpPr/>
          <p:nvPr/>
        </p:nvCxnSpPr>
        <p:spPr>
          <a:xfrm rot="5400000" flipH="1">
            <a:off x="6358842" y="473679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143636" y="4666246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-1</a:t>
            </a:r>
            <a:endParaRPr lang="ru-RU" dirty="0"/>
          </a:p>
        </p:txBody>
      </p:sp>
      <p:cxnSp>
        <p:nvCxnSpPr>
          <p:cNvPr id="77" name="Скругленная соединительная линия 76"/>
          <p:cNvCxnSpPr/>
          <p:nvPr/>
        </p:nvCxnSpPr>
        <p:spPr>
          <a:xfrm rot="16200000">
            <a:off x="5930214" y="473679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715008" y="466624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+1</a:t>
            </a:r>
            <a:endParaRPr lang="ru-RU" dirty="0"/>
          </a:p>
        </p:txBody>
      </p:sp>
      <p:cxnSp>
        <p:nvCxnSpPr>
          <p:cNvPr id="80" name="Скругленная соединительная линия 79"/>
          <p:cNvCxnSpPr/>
          <p:nvPr/>
        </p:nvCxnSpPr>
        <p:spPr>
          <a:xfrm rot="5400000" flipH="1">
            <a:off x="4644330" y="473679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4429124" y="4666246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-1</a:t>
            </a:r>
            <a:endParaRPr lang="ru-RU" dirty="0"/>
          </a:p>
        </p:txBody>
      </p:sp>
      <p:cxnSp>
        <p:nvCxnSpPr>
          <p:cNvPr id="83" name="Скругленная соединительная линия 82"/>
          <p:cNvCxnSpPr/>
          <p:nvPr/>
        </p:nvCxnSpPr>
        <p:spPr>
          <a:xfrm rot="16200000">
            <a:off x="3858512" y="473679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3643306" y="466624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+1</a:t>
            </a:r>
            <a:endParaRPr lang="ru-RU" dirty="0"/>
          </a:p>
        </p:txBody>
      </p:sp>
      <p:cxnSp>
        <p:nvCxnSpPr>
          <p:cNvPr id="86" name="Скругленная соединительная линия 85"/>
          <p:cNvCxnSpPr/>
          <p:nvPr/>
        </p:nvCxnSpPr>
        <p:spPr>
          <a:xfrm rot="16200000">
            <a:off x="4287140" y="4736792"/>
            <a:ext cx="1588" cy="432000"/>
          </a:xfrm>
          <a:prstGeom prst="curvedConnector3">
            <a:avLst>
              <a:gd name="adj1" fmla="val 21593206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4071934" y="466624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+1</a:t>
            </a:r>
            <a:endParaRPr lang="ru-RU" dirty="0"/>
          </a:p>
        </p:txBody>
      </p:sp>
      <p:cxnSp>
        <p:nvCxnSpPr>
          <p:cNvPr id="89" name="Скругленная соединительная линия 88"/>
          <p:cNvCxnSpPr/>
          <p:nvPr/>
        </p:nvCxnSpPr>
        <p:spPr>
          <a:xfrm rot="5400000" flipH="1">
            <a:off x="5501586" y="473679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5286380" y="4666246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-1</a:t>
            </a:r>
            <a:endParaRPr lang="ru-RU" dirty="0"/>
          </a:p>
        </p:txBody>
      </p:sp>
      <p:cxnSp>
        <p:nvCxnSpPr>
          <p:cNvPr id="93" name="Скругленная соединительная линия 92"/>
          <p:cNvCxnSpPr/>
          <p:nvPr/>
        </p:nvCxnSpPr>
        <p:spPr>
          <a:xfrm rot="16200000">
            <a:off x="6358842" y="473679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6143636" y="466624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+1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2"/>
            <a:ext cx="78581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й віднімання 1. </a:t>
            </a:r>
            <a:br>
              <a:rPr lang="uk-UA" sz="3600" b="1" dirty="0" smtClean="0"/>
            </a:br>
            <a:r>
              <a:rPr lang="uk-UA" sz="3600" b="1" dirty="0" smtClean="0"/>
              <a:t>Ознайомлення з прийомом обчислення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1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1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500"/>
                            </p:stCondLst>
                            <p:childTnLst>
                              <p:par>
                                <p:cTn id="18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00"/>
                            </p:stCondLst>
                            <p:childTnLst>
                              <p:par>
                                <p:cTn id="19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500"/>
                            </p:stCondLst>
                            <p:childTnLst>
                              <p:par>
                                <p:cTn id="19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00"/>
                            </p:stCondLst>
                            <p:childTnLst>
                              <p:par>
                                <p:cTn id="205" presetID="31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0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0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0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2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7000"/>
                            </p:stCondLst>
                            <p:childTnLst>
                              <p:par>
                                <p:cTn id="2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7500"/>
                            </p:stCondLst>
                            <p:childTnLst>
                              <p:par>
                                <p:cTn id="23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8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9500"/>
                            </p:stCondLst>
                            <p:childTnLst>
                              <p:par>
                                <p:cTn id="2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5" presetID="31" presetClass="emph" presetSubtype="0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6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6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1500"/>
                            </p:stCondLst>
                            <p:childTnLst>
                              <p:par>
                                <p:cTn id="26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27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4500"/>
                            </p:stCondLst>
                            <p:childTnLst>
                              <p:par>
                                <p:cTn id="28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85" presetID="31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8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8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8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29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6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9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16500"/>
                            </p:stCondLst>
                            <p:childTnLst>
                              <p:par>
                                <p:cTn id="30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17000"/>
                            </p:stCondLst>
                            <p:childTnLst>
                              <p:par>
                                <p:cTn id="3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17500"/>
                            </p:stCondLst>
                            <p:childTnLst>
                              <p:par>
                                <p:cTn id="31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8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9500"/>
                            </p:stCondLst>
                            <p:childTnLst>
                              <p:par>
                                <p:cTn id="3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325" presetID="31" presetClass="emph" presetSubtype="0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3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20500"/>
                            </p:stCondLst>
                            <p:childTnLst>
                              <p:par>
                                <p:cTn id="33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21000"/>
                            </p:stCondLst>
                            <p:childTnLst>
                              <p:par>
                                <p:cTn id="336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4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21500"/>
                            </p:stCondLst>
                            <p:childTnLst>
                              <p:par>
                                <p:cTn id="3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22000"/>
                            </p:stCondLst>
                            <p:childTnLst>
                              <p:par>
                                <p:cTn id="3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23000"/>
                            </p:stCondLst>
                            <p:childTnLst>
                              <p:par>
                                <p:cTn id="35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8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25000"/>
                            </p:stCondLst>
                            <p:childTnLst>
                              <p:par>
                                <p:cTn id="3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25500"/>
                            </p:stCondLst>
                            <p:childTnLst>
                              <p:par>
                                <p:cTn id="365" presetID="5" presetClass="emph" presetSubtype="5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366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67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68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26500"/>
                            </p:stCondLst>
                            <p:childTnLst>
                              <p:par>
                                <p:cTn id="37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27000"/>
                            </p:stCondLst>
                            <p:childTnLst>
                              <p:par>
                                <p:cTn id="375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7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8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8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27500"/>
                            </p:stCondLst>
                            <p:childTnLst>
                              <p:par>
                                <p:cTn id="38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28000"/>
                            </p:stCondLst>
                            <p:childTnLst>
                              <p:par>
                                <p:cTn id="39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28500"/>
                            </p:stCondLst>
                            <p:childTnLst>
                              <p:par>
                                <p:cTn id="39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30500"/>
                            </p:stCondLst>
                            <p:childTnLst>
                              <p:par>
                                <p:cTn id="39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31000"/>
                            </p:stCondLst>
                            <p:childTnLst>
                              <p:par>
                                <p:cTn id="404" presetID="31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0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0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9" fill="hold">
                            <p:stCondLst>
                              <p:cond delay="31500"/>
                            </p:stCondLst>
                            <p:childTnLst>
                              <p:par>
                                <p:cTn id="4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32000"/>
                            </p:stCondLst>
                            <p:childTnLst>
                              <p:par>
                                <p:cTn id="415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1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32500"/>
                            </p:stCondLst>
                            <p:childTnLst>
                              <p:par>
                                <p:cTn id="4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9" fill="hold">
                            <p:stCondLst>
                              <p:cond delay="33000"/>
                            </p:stCondLst>
                            <p:childTnLst>
                              <p:par>
                                <p:cTn id="4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33500"/>
                            </p:stCondLst>
                            <p:childTnLst>
                              <p:par>
                                <p:cTn id="43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8" fill="hold">
                            <p:stCondLst>
                              <p:cond delay="35500"/>
                            </p:stCondLst>
                            <p:childTnLst>
                              <p:par>
                                <p:cTn id="4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36000"/>
                            </p:stCondLst>
                            <p:childTnLst>
                              <p:par>
                                <p:cTn id="444" presetID="31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36500"/>
                            </p:stCondLst>
                            <p:childTnLst>
                              <p:par>
                                <p:cTn id="45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4" fill="hold">
                            <p:stCondLst>
                              <p:cond delay="37000"/>
                            </p:stCondLst>
                            <p:childTnLst>
                              <p:par>
                                <p:cTn id="455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5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5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6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37500"/>
                            </p:stCondLst>
                            <p:childTnLst>
                              <p:par>
                                <p:cTn id="46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9" fill="hold">
                            <p:stCondLst>
                              <p:cond delay="38000"/>
                            </p:stCondLst>
                            <p:childTnLst>
                              <p:par>
                                <p:cTn id="47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>
                            <p:stCondLst>
                              <p:cond delay="38500"/>
                            </p:stCondLst>
                            <p:childTnLst>
                              <p:par>
                                <p:cTn id="47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>
                            <p:stCondLst>
                              <p:cond delay="40500"/>
                            </p:stCondLst>
                            <p:childTnLst>
                              <p:par>
                                <p:cTn id="47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3" fill="hold">
                            <p:stCondLst>
                              <p:cond delay="41000"/>
                            </p:stCondLst>
                            <p:childTnLst>
                              <p:par>
                                <p:cTn id="484" presetID="31" presetClass="emph" presetSubtype="0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9" fill="hold">
                            <p:stCondLst>
                              <p:cond delay="41500"/>
                            </p:stCondLst>
                            <p:childTnLst>
                              <p:par>
                                <p:cTn id="49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42000"/>
                            </p:stCondLst>
                            <p:childTnLst>
                              <p:par>
                                <p:cTn id="495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9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9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0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4" fill="hold">
                            <p:stCondLst>
                              <p:cond delay="42500"/>
                            </p:stCondLst>
                            <p:childTnLst>
                              <p:par>
                                <p:cTn id="50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43000"/>
                            </p:stCondLst>
                            <p:childTnLst>
                              <p:par>
                                <p:cTn id="5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4" fill="hold">
                            <p:stCondLst>
                              <p:cond delay="43500"/>
                            </p:stCondLst>
                            <p:childTnLst>
                              <p:par>
                                <p:cTn id="51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45500"/>
                            </p:stCondLst>
                            <p:childTnLst>
                              <p:par>
                                <p:cTn id="5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3" fill="hold">
                            <p:stCondLst>
                              <p:cond delay="46000"/>
                            </p:stCondLst>
                            <p:childTnLst>
                              <p:par>
                                <p:cTn id="524" presetID="31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46500"/>
                            </p:stCondLst>
                            <p:childTnLst>
                              <p:par>
                                <p:cTn id="53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4" fill="hold">
                            <p:stCondLst>
                              <p:cond delay="47000"/>
                            </p:stCondLst>
                            <p:childTnLst>
                              <p:par>
                                <p:cTn id="535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3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8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3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4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4" fill="hold">
                            <p:stCondLst>
                              <p:cond delay="47500"/>
                            </p:stCondLst>
                            <p:childTnLst>
                              <p:par>
                                <p:cTn id="5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>
                            <p:stCondLst>
                              <p:cond delay="48000"/>
                            </p:stCondLst>
                            <p:childTnLst>
                              <p:par>
                                <p:cTn id="5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4" fill="hold">
                            <p:stCondLst>
                              <p:cond delay="48500"/>
                            </p:stCondLst>
                            <p:childTnLst>
                              <p:par>
                                <p:cTn id="55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7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8" fill="hold">
                            <p:stCondLst>
                              <p:cond delay="50500"/>
                            </p:stCondLst>
                            <p:childTnLst>
                              <p:par>
                                <p:cTn id="5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3" fill="hold">
                            <p:stCondLst>
                              <p:cond delay="51000"/>
                            </p:stCondLst>
                            <p:childTnLst>
                              <p:par>
                                <p:cTn id="564" presetID="31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>
                            <p:stCondLst>
                              <p:cond delay="51500"/>
                            </p:stCondLst>
                            <p:childTnLst>
                              <p:par>
                                <p:cTn id="57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4" fill="hold">
                            <p:stCondLst>
                              <p:cond delay="52000"/>
                            </p:stCondLst>
                            <p:childTnLst>
                              <p:par>
                                <p:cTn id="575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7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8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7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8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7" grpId="1" animBg="1"/>
      <p:bldP spid="91" grpId="0" animBg="1"/>
      <p:bldP spid="91" grpId="1" animBg="1"/>
      <p:bldP spid="76" grpId="0" animBg="1"/>
      <p:bldP spid="76" grpId="1" animBg="1"/>
      <p:bldP spid="88" grpId="0" animBg="1"/>
      <p:bldP spid="88" grpId="1" animBg="1"/>
      <p:bldP spid="85" grpId="0" animBg="1"/>
      <p:bldP spid="85" grpId="1" animBg="1"/>
      <p:bldP spid="82" grpId="0" animBg="1"/>
      <p:bldP spid="82" grpId="1" animBg="1"/>
      <p:bldP spid="79" grpId="0" animBg="1"/>
      <p:bldP spid="79" grpId="1" animBg="1"/>
      <p:bldP spid="70" grpId="0" animBg="1"/>
      <p:bldP spid="70" grpId="1" animBg="1"/>
      <p:bldP spid="67" grpId="0" animBg="1"/>
      <p:bldP spid="67" grpId="1" animBg="1"/>
      <p:bldP spid="64" grpId="0" animBg="1"/>
      <p:bldP spid="64" grpId="1" animBg="1"/>
      <p:bldP spid="60" grpId="0" animBg="1"/>
      <p:bldP spid="60" grpId="1" animBg="1"/>
      <p:bldP spid="51" grpId="0" animBg="1"/>
      <p:bldP spid="51" grpId="1" animBg="1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38" grpId="0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2" grpId="2"/>
      <p:bldP spid="43" grpId="0"/>
      <p:bldP spid="43" grpId="1"/>
      <p:bldP spid="43" grpId="2"/>
      <p:bldP spid="44" grpId="0"/>
      <p:bldP spid="44" grpId="1"/>
      <p:bldP spid="45" grpId="0"/>
      <p:bldP spid="45" grpId="1"/>
      <p:bldP spid="46" grpId="0"/>
      <p:bldP spid="46" grpId="1"/>
      <p:bldP spid="46" grpId="2"/>
      <p:bldP spid="47" grpId="0"/>
      <p:bldP spid="47" grpId="1"/>
      <p:bldP spid="48" grpId="0"/>
      <p:bldP spid="54" grpId="0"/>
      <p:bldP spid="54" grpId="1"/>
      <p:bldP spid="59" grpId="0"/>
      <p:bldP spid="59" grpId="1"/>
      <p:bldP spid="63" grpId="0"/>
      <p:bldP spid="63" grpId="1"/>
      <p:bldP spid="66" grpId="0"/>
      <p:bldP spid="66" grpId="1"/>
      <p:bldP spid="69" grpId="0"/>
      <p:bldP spid="69" grpId="1"/>
      <p:bldP spid="75" grpId="0"/>
      <p:bldP spid="75" grpId="1"/>
      <p:bldP spid="78" grpId="0"/>
      <p:bldP spid="78" grpId="1"/>
      <p:bldP spid="81" grpId="0"/>
      <p:bldP spid="81" grpId="1"/>
      <p:bldP spid="84" grpId="0"/>
      <p:bldP spid="84" grpId="1"/>
      <p:bldP spid="87" grpId="0"/>
      <p:bldP spid="87" grpId="1"/>
      <p:bldP spid="90" grpId="0"/>
      <p:bldP spid="90" grpId="1"/>
      <p:bldP spid="94" grpId="0"/>
      <p:bldP spid="9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й віднімання 1. </a:t>
            </a:r>
            <a:br>
              <a:rPr lang="uk-UA" sz="3600" b="1" dirty="0" smtClean="0"/>
            </a:br>
            <a:r>
              <a:rPr lang="uk-UA" sz="3600" dirty="0" smtClean="0"/>
              <a:t>Первинне закріплення</a:t>
            </a:r>
            <a:endParaRPr lang="ru-RU" sz="36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28800"/>
            <a:ext cx="8929718" cy="2071678"/>
          </a:xfrm>
          <a:prstGeom prst="rect">
            <a:avLst/>
          </a:prstGeom>
        </p:spPr>
      </p:pic>
      <p:cxnSp>
        <p:nvCxnSpPr>
          <p:cNvPr id="5" name="Скругленная соединительная линия 4"/>
          <p:cNvCxnSpPr/>
          <p:nvPr/>
        </p:nvCxnSpPr>
        <p:spPr>
          <a:xfrm rot="16200000">
            <a:off x="2786942" y="2285100"/>
            <a:ext cx="1588" cy="432000"/>
          </a:xfrm>
          <a:prstGeom prst="curvedConnector3">
            <a:avLst>
              <a:gd name="adj1" fmla="val 20993394"/>
            </a:avLst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2857488" y="2523106"/>
            <a:ext cx="500066" cy="477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214414" y="3110211"/>
            <a:ext cx="509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3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cxnSp>
        <p:nvCxnSpPr>
          <p:cNvPr id="13" name="Скругленная соединительная линия 12"/>
          <p:cNvCxnSpPr/>
          <p:nvPr/>
        </p:nvCxnSpPr>
        <p:spPr>
          <a:xfrm rot="5400000" flipH="1">
            <a:off x="4715768" y="2285100"/>
            <a:ext cx="1588" cy="432000"/>
          </a:xfrm>
          <a:prstGeom prst="curvedConnector3">
            <a:avLst>
              <a:gd name="adj1" fmla="val 20993394"/>
            </a:avLst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286248" y="2523106"/>
            <a:ext cx="500066" cy="477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214678" y="3110211"/>
            <a:ext cx="509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6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4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96944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й віднімання числа 1. </a:t>
            </a:r>
            <a:br>
              <a:rPr lang="uk-UA" sz="3600" b="1" dirty="0" smtClean="0"/>
            </a:br>
            <a:r>
              <a:rPr lang="uk-UA" sz="3600" b="1" dirty="0" smtClean="0"/>
              <a:t>Формування  обчислювальної навички</a:t>
            </a:r>
            <a:endParaRPr lang="ru-RU" sz="3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14487"/>
            <a:ext cx="8892480" cy="30939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96944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й віднімання числа 1. </a:t>
            </a:r>
            <a:br>
              <a:rPr lang="uk-UA" sz="3600" b="1" dirty="0" smtClean="0"/>
            </a:br>
            <a:r>
              <a:rPr lang="uk-UA" sz="3600" b="1" dirty="0" smtClean="0"/>
              <a:t>Формування  обчислювальної навички</a:t>
            </a:r>
            <a:endParaRPr lang="ru-RU" sz="36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628800"/>
            <a:ext cx="8640960" cy="35946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cde1870cfb7603392251ff9968f7a6830a7e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5151</TotalTime>
  <Words>305</Words>
  <Application>Microsoft Office PowerPoint</Application>
  <PresentationFormat>Экран (4:3)</PresentationFormat>
  <Paragraphs>142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Модульная</vt:lpstr>
      <vt:lpstr>Додавання й віднімання числа 1</vt:lpstr>
      <vt:lpstr>Назви компонентів арифметичних дій додавання й віднімання</vt:lpstr>
      <vt:lpstr>Додавання й віднімання числа 1. Підготовча робота</vt:lpstr>
      <vt:lpstr>Слайд 4</vt:lpstr>
      <vt:lpstr>Додавання й віднімання числа 1. Підготовча робота</vt:lpstr>
      <vt:lpstr>Додавання й віднімання 1.  Ознайомлення з прийомом обчислення</vt:lpstr>
      <vt:lpstr>Додавання й віднімання 1.  Первинне закріплення</vt:lpstr>
      <vt:lpstr>Додавання й віднімання числа 1.  Формування  обчислювальної навички</vt:lpstr>
      <vt:lpstr>Додавання й віднімання числа 1.  Формування  обчислювальної навички</vt:lpstr>
      <vt:lpstr>Слайд 10</vt:lpstr>
      <vt:lpstr>Слайд 11</vt:lpstr>
      <vt:lpstr>Слайд 12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формування обчислювальних навичок додавання і віднімання в межах 10</dc:title>
  <dc:creator>Admin</dc:creator>
  <cp:lastModifiedBy>Marinochka</cp:lastModifiedBy>
  <cp:revision>332</cp:revision>
  <dcterms:created xsi:type="dcterms:W3CDTF">2013-03-02T15:36:12Z</dcterms:created>
  <dcterms:modified xsi:type="dcterms:W3CDTF">2015-06-07T14:10:26Z</dcterms:modified>
</cp:coreProperties>
</file>