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rawing23.xml" ContentType="application/vnd.ms-office.drawingml.diagramDrawing+xml"/>
  <Override PartName="/ppt/diagrams/drawing2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22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494" r:id="rId2"/>
    <p:sldId id="495" r:id="rId3"/>
    <p:sldId id="496" r:id="rId4"/>
    <p:sldId id="556" r:id="rId5"/>
    <p:sldId id="557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143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dirty="0" err="1" smtClean="0"/>
            <a:t>“</a:t>
          </a:r>
          <a:r>
            <a:rPr lang="uk-UA" sz="2400" b="1" dirty="0" err="1" smtClean="0"/>
            <a:t>Табличне</a:t>
          </a:r>
          <a:r>
            <a:rPr lang="uk-UA" sz="2400" b="1" dirty="0" smtClean="0"/>
            <a:t> додавання й віднімання в межах 10</a:t>
          </a:r>
          <a:r>
            <a:rPr lang="uk-UA" sz="2400" dirty="0" smtClean="0"/>
            <a:t>”.</a:t>
          </a:r>
          <a:endParaRPr lang="ru-RU" sz="240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обчислювальних навичок додавання чисел 6,7,8,9.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Y="119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Y="701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43026" custScaleY="120650" custLinFactNeighborY="1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EA819CCE-E8E1-48BF-A488-B34DA4668EF5}" type="presOf" srcId="{E0289C92-3FEC-42CF-8A74-C5EFD1D778BF}" destId="{96BFCEAD-BEFB-4A15-938A-EF0B00A0F4FF}" srcOrd="0" destOrd="1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CB0943E6-3EBC-4B88-8149-0AFEE00BD93C}" type="presOf" srcId="{BC1C9E22-52AF-4EE3-BBCE-5945C166C939}" destId="{C3B6A7A3-7646-48CF-BAA5-D7C32D7A6A73}" srcOrd="0" destOrd="0" presId="urn:microsoft.com/office/officeart/2005/8/layout/hProcess4"/>
    <dgm:cxn modelId="{A8FAE5CE-97D7-4B9A-94BE-1182D9B0CE43}" type="presOf" srcId="{83AA3EF4-9735-47FD-8540-81B470C9655E}" destId="{5176D2B1-C7F7-41FB-A8A4-521C82426CEB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5793A688-395D-411D-8DBD-20185B6DFA7C}" type="presOf" srcId="{707BCFB4-D36D-4B51-94E2-81ADF68B2B0B}" destId="{96BFCEAD-BEFB-4A15-938A-EF0B00A0F4FF}" srcOrd="0" destOrd="0" presId="urn:microsoft.com/office/officeart/2005/8/layout/hProcess4"/>
    <dgm:cxn modelId="{376EBAD5-2DF2-422A-ADD5-B7AA897EB0A1}" type="presOf" srcId="{87AE578C-A7D6-4BA7-AC74-5F3910210EA0}" destId="{C304CC1A-50F7-41CE-B6E7-F54DA0D51C3E}" srcOrd="0" destOrd="0" presId="urn:microsoft.com/office/officeart/2005/8/layout/hProcess4"/>
    <dgm:cxn modelId="{403B6A41-F0D2-4E4F-ADFE-572657639808}" type="presOf" srcId="{96F76B45-3691-4365-9A0B-11F99BFD8D93}" destId="{DF81ACE1-3577-45A4-B575-4515BF90D5FE}" srcOrd="0" destOrd="0" presId="urn:microsoft.com/office/officeart/2005/8/layout/hProcess4"/>
    <dgm:cxn modelId="{CFF1F718-2829-4B45-A47D-DA5A469886A8}" type="presOf" srcId="{1AEC3710-63F7-4E78-B3C9-877BEA726FDC}" destId="{9781502A-2C5B-4DFE-A014-8674B1178172}" srcOrd="0" destOrd="0" presId="urn:microsoft.com/office/officeart/2005/8/layout/hProcess4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30FF4528-FF40-4996-BACF-BD455A84B0CF}" type="presOf" srcId="{C350EBC7-3E50-402A-81F5-F2537750B919}" destId="{0730222D-04AE-433C-A833-824D8D007180}" srcOrd="1" destOrd="0" presId="urn:microsoft.com/office/officeart/2005/8/layout/hProcess4"/>
    <dgm:cxn modelId="{5512067A-3B99-442B-8649-55A38969BD52}" type="presOf" srcId="{707BCFB4-D36D-4B51-94E2-81ADF68B2B0B}" destId="{E5BC15E3-C06F-4FE7-A6F6-E9D2FEBBC76D}" srcOrd="1" destOrd="0" presId="urn:microsoft.com/office/officeart/2005/8/layout/hProcess4"/>
    <dgm:cxn modelId="{C7B99A32-BC3E-4D94-B252-8BFFEE9C51AC}" type="presOf" srcId="{E0289C92-3FEC-42CF-8A74-C5EFD1D778BF}" destId="{E5BC15E3-C06F-4FE7-A6F6-E9D2FEBBC76D}" srcOrd="1" destOrd="1" presId="urn:microsoft.com/office/officeart/2005/8/layout/hProcess4"/>
    <dgm:cxn modelId="{AF20F7A9-F70A-41CC-9A2A-ECA24CB00097}" type="presOf" srcId="{C350EBC7-3E50-402A-81F5-F2537750B919}" destId="{70A5062C-0EAD-45A0-BD35-31E790C02EFA}" srcOrd="0" destOrd="0" presId="urn:microsoft.com/office/officeart/2005/8/layout/hProcess4"/>
    <dgm:cxn modelId="{FD548E8E-907A-4F6F-B6B2-F349D5F2C28C}" type="presOf" srcId="{83DD4B08-01A5-4157-B0CE-0DB41A3F9500}" destId="{2A1E31EA-9DE8-47CD-B15E-179BA534D703}" srcOrd="0" destOrd="0" presId="urn:microsoft.com/office/officeart/2005/8/layout/hProcess4"/>
    <dgm:cxn modelId="{BBEE6758-DE35-4162-983E-C71CB0A80A1B}" type="presOf" srcId="{D259844F-FE3A-4D9B-82F9-E1ED17876F6C}" destId="{7D1E1C80-EC85-4BE6-A3C9-F2B9D3EE58E6}" srcOrd="0" destOrd="0" presId="urn:microsoft.com/office/officeart/2005/8/layout/hProcess4"/>
    <dgm:cxn modelId="{C9E7D741-6EB8-47BF-8FFF-562308816321}" type="presOf" srcId="{87AE578C-A7D6-4BA7-AC74-5F3910210EA0}" destId="{C793CB1B-FEA6-4216-99BD-1D32C0A8C8AD}" srcOrd="1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F9626C64-F5E2-4E63-A1FA-47A04299A5AA}" type="presParOf" srcId="{DF81ACE1-3577-45A4-B575-4515BF90D5FE}" destId="{D8C2077E-409A-464D-81C9-BB1E51232E5E}" srcOrd="0" destOrd="0" presId="urn:microsoft.com/office/officeart/2005/8/layout/hProcess4"/>
    <dgm:cxn modelId="{108E8A79-0F87-4D3D-B055-7552EEFDC48C}" type="presParOf" srcId="{DF81ACE1-3577-45A4-B575-4515BF90D5FE}" destId="{E0EE563E-3239-4801-BD98-CEEF4B31D503}" srcOrd="1" destOrd="0" presId="urn:microsoft.com/office/officeart/2005/8/layout/hProcess4"/>
    <dgm:cxn modelId="{B5395947-8B15-4721-B301-1026F8F23A27}" type="presParOf" srcId="{DF81ACE1-3577-45A4-B575-4515BF90D5FE}" destId="{1D15AC2B-DF65-4E9E-8CD1-E2E833E13FD3}" srcOrd="2" destOrd="0" presId="urn:microsoft.com/office/officeart/2005/8/layout/hProcess4"/>
    <dgm:cxn modelId="{D418F4C9-DF2E-408A-A08F-71B2B66DA9AF}" type="presParOf" srcId="{1D15AC2B-DF65-4E9E-8CD1-E2E833E13FD3}" destId="{006CEBB4-7233-4B61-BF6B-E6273D33EB9B}" srcOrd="0" destOrd="0" presId="urn:microsoft.com/office/officeart/2005/8/layout/hProcess4"/>
    <dgm:cxn modelId="{BB2B22D4-4D29-4D5C-9B4E-B5ECC293D68D}" type="presParOf" srcId="{006CEBB4-7233-4B61-BF6B-E6273D33EB9B}" destId="{A3A33E5C-E3B3-4531-8593-876B45B658AD}" srcOrd="0" destOrd="0" presId="urn:microsoft.com/office/officeart/2005/8/layout/hProcess4"/>
    <dgm:cxn modelId="{A7AC388F-9C16-4803-892B-BB6F4958FB2D}" type="presParOf" srcId="{006CEBB4-7233-4B61-BF6B-E6273D33EB9B}" destId="{70A5062C-0EAD-45A0-BD35-31E790C02EFA}" srcOrd="1" destOrd="0" presId="urn:microsoft.com/office/officeart/2005/8/layout/hProcess4"/>
    <dgm:cxn modelId="{6920B0EE-B2C1-4E69-AB74-87EFAF51B4B2}" type="presParOf" srcId="{006CEBB4-7233-4B61-BF6B-E6273D33EB9B}" destId="{0730222D-04AE-433C-A833-824D8D007180}" srcOrd="2" destOrd="0" presId="urn:microsoft.com/office/officeart/2005/8/layout/hProcess4"/>
    <dgm:cxn modelId="{F1A40333-D0B4-4088-8ED2-980AB5E974B3}" type="presParOf" srcId="{006CEBB4-7233-4B61-BF6B-E6273D33EB9B}" destId="{7D1E1C80-EC85-4BE6-A3C9-F2B9D3EE58E6}" srcOrd="3" destOrd="0" presId="urn:microsoft.com/office/officeart/2005/8/layout/hProcess4"/>
    <dgm:cxn modelId="{2262908F-E90D-454A-B9C8-8F6CE3673091}" type="presParOf" srcId="{006CEBB4-7233-4B61-BF6B-E6273D33EB9B}" destId="{8F1B3D76-7059-4476-88E2-E36BCA625A49}" srcOrd="4" destOrd="0" presId="urn:microsoft.com/office/officeart/2005/8/layout/hProcess4"/>
    <dgm:cxn modelId="{B5C7D769-D3C8-430F-B6C4-9B0115E09AD7}" type="presParOf" srcId="{1D15AC2B-DF65-4E9E-8CD1-E2E833E13FD3}" destId="{C3B6A7A3-7646-48CF-BAA5-D7C32D7A6A73}" srcOrd="1" destOrd="0" presId="urn:microsoft.com/office/officeart/2005/8/layout/hProcess4"/>
    <dgm:cxn modelId="{8BD3DEF4-4289-4D97-AB5E-5EB2F429E2CE}" type="presParOf" srcId="{1D15AC2B-DF65-4E9E-8CD1-E2E833E13FD3}" destId="{DA8C7963-69BC-4434-838E-DEE28BB21135}" srcOrd="2" destOrd="0" presId="urn:microsoft.com/office/officeart/2005/8/layout/hProcess4"/>
    <dgm:cxn modelId="{CCD0A31F-D5D8-4E1F-9A73-8C51134F7A95}" type="presParOf" srcId="{DA8C7963-69BC-4434-838E-DEE28BB21135}" destId="{984DC2D7-EA2F-4408-830C-C3CB076B27F1}" srcOrd="0" destOrd="0" presId="urn:microsoft.com/office/officeart/2005/8/layout/hProcess4"/>
    <dgm:cxn modelId="{E52EE67B-1592-455D-BBAD-7E0D4F80EB82}" type="presParOf" srcId="{DA8C7963-69BC-4434-838E-DEE28BB21135}" destId="{C304CC1A-50F7-41CE-B6E7-F54DA0D51C3E}" srcOrd="1" destOrd="0" presId="urn:microsoft.com/office/officeart/2005/8/layout/hProcess4"/>
    <dgm:cxn modelId="{F40F95C4-32A6-407F-BA9D-CC5743DFE8A6}" type="presParOf" srcId="{DA8C7963-69BC-4434-838E-DEE28BB21135}" destId="{C793CB1B-FEA6-4216-99BD-1D32C0A8C8AD}" srcOrd="2" destOrd="0" presId="urn:microsoft.com/office/officeart/2005/8/layout/hProcess4"/>
    <dgm:cxn modelId="{529AA503-7662-4939-A9A5-8BE445C41CA6}" type="presParOf" srcId="{DA8C7963-69BC-4434-838E-DEE28BB21135}" destId="{9781502A-2C5B-4DFE-A014-8674B1178172}" srcOrd="3" destOrd="0" presId="urn:microsoft.com/office/officeart/2005/8/layout/hProcess4"/>
    <dgm:cxn modelId="{2134488B-9A49-4996-8454-7D575AE28786}" type="presParOf" srcId="{DA8C7963-69BC-4434-838E-DEE28BB21135}" destId="{112EBC7B-266B-4598-B90D-126AA56D036D}" srcOrd="4" destOrd="0" presId="urn:microsoft.com/office/officeart/2005/8/layout/hProcess4"/>
    <dgm:cxn modelId="{287FF836-A808-4F1F-9930-74EDC980D0E7}" type="presParOf" srcId="{1D15AC2B-DF65-4E9E-8CD1-E2E833E13FD3}" destId="{5176D2B1-C7F7-41FB-A8A4-521C82426CEB}" srcOrd="3" destOrd="0" presId="urn:microsoft.com/office/officeart/2005/8/layout/hProcess4"/>
    <dgm:cxn modelId="{B680F05E-2D0A-4CB9-A972-0BAA4701A40C}" type="presParOf" srcId="{1D15AC2B-DF65-4E9E-8CD1-E2E833E13FD3}" destId="{BF1FF5EF-7418-4278-B7FC-6957FB8DA29C}" srcOrd="4" destOrd="0" presId="urn:microsoft.com/office/officeart/2005/8/layout/hProcess4"/>
    <dgm:cxn modelId="{B4AE65CA-F428-4C98-8853-FB46AC438E23}" type="presParOf" srcId="{BF1FF5EF-7418-4278-B7FC-6957FB8DA29C}" destId="{1A63297F-B01C-4728-A4AF-A39AB05F0CD4}" srcOrd="0" destOrd="0" presId="urn:microsoft.com/office/officeart/2005/8/layout/hProcess4"/>
    <dgm:cxn modelId="{3886B04A-A948-4843-9228-DC933DDC6F58}" type="presParOf" srcId="{BF1FF5EF-7418-4278-B7FC-6957FB8DA29C}" destId="{96BFCEAD-BEFB-4A15-938A-EF0B00A0F4FF}" srcOrd="1" destOrd="0" presId="urn:microsoft.com/office/officeart/2005/8/layout/hProcess4"/>
    <dgm:cxn modelId="{F1C6730F-3EF9-4D44-B84C-844F2E66EBDF}" type="presParOf" srcId="{BF1FF5EF-7418-4278-B7FC-6957FB8DA29C}" destId="{E5BC15E3-C06F-4FE7-A6F6-E9D2FEBBC76D}" srcOrd="2" destOrd="0" presId="urn:microsoft.com/office/officeart/2005/8/layout/hProcess4"/>
    <dgm:cxn modelId="{4F77363F-21E0-4F93-A9E5-C81158248E9A}" type="presParOf" srcId="{BF1FF5EF-7418-4278-B7FC-6957FB8DA29C}" destId="{2A1E31EA-9DE8-47CD-B15E-179BA534D703}" srcOrd="3" destOrd="0" presId="urn:microsoft.com/office/officeart/2005/8/layout/hProcess4"/>
    <dgm:cxn modelId="{68533EEE-4D23-4BB3-AE76-6F693CC9BE84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Теоретична основа</a:t>
          </a:r>
          <a:endParaRPr lang="ru-RU" sz="24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 sz="2400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 sz="2400"/>
        </a:p>
      </dgm:t>
    </dgm:pt>
    <dgm:pt modelId="{52AA291B-4501-43A4-92E9-310EBEC92FB3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Переставний закон додавання: </a:t>
          </a:r>
          <a:r>
            <a:rPr lang="uk-UA" sz="2400" dirty="0" smtClean="0"/>
            <a:t>від переставляння доданків значення суми не змінюється.</a:t>
          </a:r>
        </a:p>
        <a:p>
          <a:pPr algn="ctr"/>
          <a:r>
            <a:rPr lang="uk-UA" sz="2400" b="1" dirty="0" smtClean="0"/>
            <a:t>а + в = </a:t>
          </a:r>
          <a:r>
            <a:rPr lang="uk-UA" sz="2400" b="1" dirty="0" err="1" smtClean="0"/>
            <a:t>в</a:t>
          </a:r>
          <a:r>
            <a:rPr lang="uk-UA" sz="2400" b="1" dirty="0" smtClean="0"/>
            <a:t> + а </a:t>
          </a:r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 sz="2400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 sz="2400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1" custLinFactNeighborX="-26700" custLinFactNeighborY="1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81C442AC-B5E0-42CF-8DF5-0063B66A0ADA}" type="presOf" srcId="{52AA291B-4501-43A4-92E9-310EBEC92FB3}" destId="{A412A9ED-A662-456E-A39E-E29DDFC016DB}" srcOrd="0" destOrd="0" presId="urn:microsoft.com/office/officeart/2005/8/layout/hList3"/>
    <dgm:cxn modelId="{183E28B1-0218-4159-8866-8A824C3D7B53}" type="presOf" srcId="{AE46AA7A-0F40-428E-B5F6-9AA41B062027}" destId="{FB41D7CE-5E3D-4573-BB81-5ABEC0AB1A5B}" srcOrd="0" destOrd="0" presId="urn:microsoft.com/office/officeart/2005/8/layout/hList3"/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574F6EAD-78BA-4982-A81C-A670159559C6}" type="presOf" srcId="{272CEA97-C135-44A3-B0AE-F14E1FE38056}" destId="{5832E2EA-1AE9-41AF-8675-2461D1CD4285}" srcOrd="0" destOrd="0" presId="urn:microsoft.com/office/officeart/2005/8/layout/hList3"/>
    <dgm:cxn modelId="{BE12A479-008A-416D-878B-508C3CA27B32}" type="presParOf" srcId="{5832E2EA-1AE9-41AF-8675-2461D1CD4285}" destId="{FB41D7CE-5E3D-4573-BB81-5ABEC0AB1A5B}" srcOrd="0" destOrd="0" presId="urn:microsoft.com/office/officeart/2005/8/layout/hList3"/>
    <dgm:cxn modelId="{85CC3B27-3AD5-4EF3-B6B7-B5BDCB3C20C1}" type="presParOf" srcId="{5832E2EA-1AE9-41AF-8675-2461D1CD4285}" destId="{16CD5C98-8CAF-4990-932B-33E94F5E1A16}" srcOrd="1" destOrd="0" presId="urn:microsoft.com/office/officeart/2005/8/layout/hList3"/>
    <dgm:cxn modelId="{95B72F0C-FFA7-428D-B429-713265526BB6}" type="presParOf" srcId="{16CD5C98-8CAF-4990-932B-33E94F5E1A16}" destId="{A412A9ED-A662-456E-A39E-E29DDFC016DB}" srcOrd="0" destOrd="0" presId="urn:microsoft.com/office/officeart/2005/8/layout/hList3"/>
    <dgm:cxn modelId="{AE65B7BA-1F56-497A-9835-87F6380DEF71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400" dirty="0" smtClean="0"/>
            <a:t>Порівняння чисел</a:t>
          </a:r>
          <a:endParaRPr lang="ru-RU" sz="24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400" dirty="0" smtClean="0"/>
            <a:t>Вміння виконувати додавання чисел 2 – 5.</a:t>
          </a:r>
          <a:endParaRPr lang="ru-RU" sz="24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</dgm:ptLst>
  <dgm:cxnLst>
    <dgm:cxn modelId="{5CAE8F4C-FC0C-40AF-88CA-E26E63F6443B}" type="presOf" srcId="{C5FBB781-3862-40F6-B4F8-B7338931C997}" destId="{D79F24AF-84DF-4324-BDC7-62858E0E6C0E}" srcOrd="0" destOrd="0" presId="urn:microsoft.com/office/officeart/2005/8/layout/pyramid2"/>
    <dgm:cxn modelId="{C9B5FE6C-ED5D-4126-B692-011AAE0148A0}" type="presOf" srcId="{A05FF585-85E0-4EDB-916B-DC3653DAB40D}" destId="{94AC59A4-83EF-4AF8-8B11-9E46EF9A494C}" srcOrd="0" destOrd="0" presId="urn:microsoft.com/office/officeart/2005/8/layout/pyramid2"/>
    <dgm:cxn modelId="{D0253D2E-B660-4834-AEE2-3AA47F1770D4}" type="presOf" srcId="{57D7F001-30F8-41F0-B360-FEE484B61660}" destId="{10C98837-3AC6-4501-B74E-E63AA4947CFC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AD8D6B23-8DAF-4569-AF63-30191C8A29C3}" type="presParOf" srcId="{D79F24AF-84DF-4324-BDC7-62858E0E6C0E}" destId="{0C4FAB2B-10B0-4537-A3CC-065B6E80FFDC}" srcOrd="0" destOrd="0" presId="urn:microsoft.com/office/officeart/2005/8/layout/pyramid2"/>
    <dgm:cxn modelId="{0845C496-3669-4DDA-9936-EB767C6BD127}" type="presParOf" srcId="{D79F24AF-84DF-4324-BDC7-62858E0E6C0E}" destId="{0EBB8E6A-C35E-445B-9EAD-FD616882E4E7}" srcOrd="1" destOrd="0" presId="urn:microsoft.com/office/officeart/2005/8/layout/pyramid2"/>
    <dgm:cxn modelId="{BC30813E-2173-421A-94E5-FC62A3C72A56}" type="presParOf" srcId="{0EBB8E6A-C35E-445B-9EAD-FD616882E4E7}" destId="{94AC59A4-83EF-4AF8-8B11-9E46EF9A494C}" srcOrd="0" destOrd="0" presId="urn:microsoft.com/office/officeart/2005/8/layout/pyramid2"/>
    <dgm:cxn modelId="{E5AD2721-B686-46EE-8BF8-CF765449D7B2}" type="presParOf" srcId="{0EBB8E6A-C35E-445B-9EAD-FD616882E4E7}" destId="{DBB032F4-A396-41D5-AA83-1A756626B226}" srcOrd="1" destOrd="0" presId="urn:microsoft.com/office/officeart/2005/8/layout/pyramid2"/>
    <dgm:cxn modelId="{2338F763-AAA6-46C1-A47A-52D3D979BBB2}" type="presParOf" srcId="{0EBB8E6A-C35E-445B-9EAD-FD616882E4E7}" destId="{10C98837-3AC6-4501-B74E-E63AA4947CFC}" srcOrd="2" destOrd="0" presId="urn:microsoft.com/office/officeart/2005/8/layout/pyramid2"/>
    <dgm:cxn modelId="{0120AA38-4823-40C8-8A90-832C45428EDC}" type="presParOf" srcId="{0EBB8E6A-C35E-445B-9EAD-FD616882E4E7}" destId="{8BD1B377-BA13-4671-82E8-64F1783C246E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2196" y="1541065"/>
          <a:ext cx="2516585" cy="20756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 межах теми </a:t>
          </a:r>
          <a:r>
            <a:rPr lang="uk-UA" sz="2400" kern="1200" dirty="0" err="1" smtClean="0"/>
            <a:t>“</a:t>
          </a:r>
          <a:r>
            <a:rPr lang="uk-UA" sz="2400" b="1" kern="1200" dirty="0" err="1" smtClean="0"/>
            <a:t>Табличне</a:t>
          </a:r>
          <a:r>
            <a:rPr lang="uk-UA" sz="2400" b="1" kern="1200" dirty="0" smtClean="0"/>
            <a:t> додавання й віднімання в межах 10</a:t>
          </a:r>
          <a:r>
            <a:rPr lang="uk-UA" sz="2400" kern="1200" dirty="0" smtClean="0"/>
            <a:t>”.</a:t>
          </a:r>
          <a:endParaRPr lang="ru-RU" sz="2400" kern="1200" dirty="0"/>
        </a:p>
      </dsp:txBody>
      <dsp:txXfrm>
        <a:off x="2196" y="1541065"/>
        <a:ext cx="2516585" cy="1630873"/>
      </dsp:txXfrm>
    </dsp:sp>
    <dsp:sp modelId="{C3B6A7A3-7646-48CF-BAA5-D7C32D7A6A73}">
      <dsp:nvSpPr>
        <dsp:cNvPr id="0" name=""/>
        <dsp:cNvSpPr/>
      </dsp:nvSpPr>
      <dsp:spPr>
        <a:xfrm>
          <a:off x="1394420" y="2136420"/>
          <a:ext cx="2712385" cy="2712385"/>
        </a:xfrm>
        <a:prstGeom prst="leftCircularArrow">
          <a:avLst>
            <a:gd name="adj1" fmla="val 2907"/>
            <a:gd name="adj2" fmla="val 355690"/>
            <a:gd name="adj3" fmla="val 1951371"/>
            <a:gd name="adj4" fmla="val 8844660"/>
            <a:gd name="adj5" fmla="val 339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561438" y="3287493"/>
          <a:ext cx="2236965" cy="8895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Місце</a:t>
          </a:r>
          <a:endParaRPr lang="ru-RU" sz="5300" kern="1200" dirty="0"/>
        </a:p>
      </dsp:txBody>
      <dsp:txXfrm>
        <a:off x="561438" y="3287493"/>
        <a:ext cx="2236965" cy="889567"/>
      </dsp:txXfrm>
    </dsp:sp>
    <dsp:sp modelId="{C304CC1A-50F7-41CE-B6E7-F54DA0D51C3E}">
      <dsp:nvSpPr>
        <dsp:cNvPr id="0" name=""/>
        <dsp:cNvSpPr/>
      </dsp:nvSpPr>
      <dsp:spPr>
        <a:xfrm>
          <a:off x="3173896" y="1541065"/>
          <a:ext cx="2516585" cy="20756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обчислювальних навичок додавання чисел 6,7,8,9</a:t>
          </a:r>
          <a:endParaRPr lang="ru-RU" sz="2400" kern="1200" dirty="0"/>
        </a:p>
      </dsp:txBody>
      <dsp:txXfrm>
        <a:off x="3173896" y="1985849"/>
        <a:ext cx="2516585" cy="1630873"/>
      </dsp:txXfrm>
    </dsp:sp>
    <dsp:sp modelId="{5176D2B1-C7F7-41FB-A8A4-521C82426CEB}">
      <dsp:nvSpPr>
        <dsp:cNvPr id="0" name=""/>
        <dsp:cNvSpPr/>
      </dsp:nvSpPr>
      <dsp:spPr>
        <a:xfrm>
          <a:off x="4579698" y="287112"/>
          <a:ext cx="3030473" cy="3030473"/>
        </a:xfrm>
        <a:prstGeom prst="circularArrow">
          <a:avLst>
            <a:gd name="adj1" fmla="val 2602"/>
            <a:gd name="adj2" fmla="val 316095"/>
            <a:gd name="adj3" fmla="val 19508394"/>
            <a:gd name="adj4" fmla="val 12575511"/>
            <a:gd name="adj5" fmla="val 3036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733138" y="1096281"/>
          <a:ext cx="2236965" cy="8895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Мета</a:t>
          </a:r>
          <a:endParaRPr lang="ru-RU" sz="5300" kern="1200" dirty="0"/>
        </a:p>
      </dsp:txBody>
      <dsp:txXfrm>
        <a:off x="3733138" y="1096281"/>
        <a:ext cx="2236965" cy="889567"/>
      </dsp:txXfrm>
    </dsp:sp>
    <dsp:sp modelId="{96BFCEAD-BEFB-4A15-938A-EF0B00A0F4FF}">
      <dsp:nvSpPr>
        <dsp:cNvPr id="0" name=""/>
        <dsp:cNvSpPr/>
      </dsp:nvSpPr>
      <dsp:spPr>
        <a:xfrm>
          <a:off x="6345596" y="1541065"/>
          <a:ext cx="2516585" cy="20756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Пам'ятки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Схеми  розв'язання</a:t>
          </a:r>
          <a:endParaRPr lang="ru-RU" sz="2400" kern="1200" dirty="0"/>
        </a:p>
      </dsp:txBody>
      <dsp:txXfrm>
        <a:off x="6345596" y="1541065"/>
        <a:ext cx="2516585" cy="1630873"/>
      </dsp:txXfrm>
    </dsp:sp>
    <dsp:sp modelId="{2A1E31EA-9DE8-47CD-B15E-179BA534D703}">
      <dsp:nvSpPr>
        <dsp:cNvPr id="0" name=""/>
        <dsp:cNvSpPr/>
      </dsp:nvSpPr>
      <dsp:spPr>
        <a:xfrm>
          <a:off x="6904837" y="3171938"/>
          <a:ext cx="2236965" cy="8895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Засіб</a:t>
          </a:r>
          <a:endParaRPr lang="ru-RU" sz="5300" kern="1200" dirty="0"/>
        </a:p>
      </dsp:txBody>
      <dsp:txXfrm>
        <a:off x="6904837" y="3171938"/>
        <a:ext cx="2236965" cy="889567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53961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Теоретична основа</a:t>
          </a:r>
          <a:endParaRPr lang="ru-RU" sz="6500" kern="1200" dirty="0"/>
        </a:p>
      </dsp:txBody>
      <dsp:txXfrm>
        <a:off x="0" y="0"/>
        <a:ext cx="8964488" cy="1539612"/>
      </dsp:txXfrm>
    </dsp:sp>
    <dsp:sp modelId="{A412A9ED-A662-456E-A39E-E29DDFC016DB}">
      <dsp:nvSpPr>
        <dsp:cNvPr id="0" name=""/>
        <dsp:cNvSpPr/>
      </dsp:nvSpPr>
      <dsp:spPr>
        <a:xfrm>
          <a:off x="0" y="1539612"/>
          <a:ext cx="8964488" cy="3233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Переставний закон додавання: від переставляння доданків значення суми не змінюється.</a:t>
          </a:r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а + в = </a:t>
          </a:r>
          <a:r>
            <a:rPr lang="uk-UA" sz="4900" kern="1200" dirty="0" err="1" smtClean="0"/>
            <a:t>в</a:t>
          </a:r>
          <a:r>
            <a:rPr lang="uk-UA" sz="4900" kern="1200" dirty="0" smtClean="0"/>
            <a:t> + а </a:t>
          </a:r>
        </a:p>
      </dsp:txBody>
      <dsp:txXfrm>
        <a:off x="0" y="1539612"/>
        <a:ext cx="8964488" cy="3233185"/>
      </dsp:txXfrm>
    </dsp:sp>
    <dsp:sp modelId="{D15F3B68-950C-4247-A4F1-02C4F40DE558}">
      <dsp:nvSpPr>
        <dsp:cNvPr id="0" name=""/>
        <dsp:cNvSpPr/>
      </dsp:nvSpPr>
      <dsp:spPr>
        <a:xfrm>
          <a:off x="0" y="4772797"/>
          <a:ext cx="8964488" cy="3592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3026136" y="0"/>
          <a:ext cx="5256583" cy="525658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AC59A4-83EF-4AF8-8B11-9E46EF9A494C}">
      <dsp:nvSpPr>
        <dsp:cNvPr id="0" name=""/>
        <dsp:cNvSpPr/>
      </dsp:nvSpPr>
      <dsp:spPr>
        <a:xfrm>
          <a:off x="5654428" y="526171"/>
          <a:ext cx="3416778" cy="1868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Порівняння чисел</a:t>
          </a:r>
          <a:endParaRPr lang="ru-RU" sz="2800" kern="1200" dirty="0"/>
        </a:p>
      </dsp:txBody>
      <dsp:txXfrm>
        <a:off x="5654428" y="526171"/>
        <a:ext cx="3416778" cy="1868550"/>
      </dsp:txXfrm>
    </dsp:sp>
    <dsp:sp modelId="{10C98837-3AC6-4501-B74E-E63AA4947CFC}">
      <dsp:nvSpPr>
        <dsp:cNvPr id="0" name=""/>
        <dsp:cNvSpPr/>
      </dsp:nvSpPr>
      <dsp:spPr>
        <a:xfrm>
          <a:off x="5654428" y="2628291"/>
          <a:ext cx="3416778" cy="1868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Вміння виконувати додавання чисел 2 – 5.</a:t>
          </a:r>
          <a:endParaRPr lang="ru-RU" sz="2800" kern="1200" dirty="0"/>
        </a:p>
      </dsp:txBody>
      <dsp:txXfrm>
        <a:off x="5654428" y="2628291"/>
        <a:ext cx="3416778" cy="1868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Додавання чисел 6 – 9 на підставі переставного закону додавання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144000" cy="5157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чисел 6 – 9</a:t>
            </a:r>
            <a:endParaRPr lang="ru-RU" sz="3600" b="1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43182"/>
            <a:ext cx="9144000" cy="144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2984"/>
            <a:ext cx="9144000" cy="1326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71538" y="197708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4 + 3= 7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197708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4 + 2= 6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58082" y="197708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4 + 1= 5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2976" y="357187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5 + 1= 6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48" y="357187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5 + 2= 7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9520" y="357187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5 + 3=8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08865"/>
            <a:ext cx="9144000" cy="1834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395536" y="3643314"/>
            <a:ext cx="8424936" cy="1872208"/>
            <a:chOff x="395536" y="3933056"/>
            <a:chExt cx="8424936" cy="187220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" name="Горизонтальный свиток 4"/>
            <p:cNvSpPr/>
            <p:nvPr/>
          </p:nvSpPr>
          <p:spPr>
            <a:xfrm>
              <a:off x="395536" y="3933056"/>
              <a:ext cx="8424936" cy="1872208"/>
            </a:xfrm>
            <a:prstGeom prst="horizontalScroll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71600" y="4293096"/>
              <a:ext cx="7704856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Не зручно до меншого числа додавати більше. Треба переставити доданки!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на підставі переставного закону додавання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 додавання і віднімання </a:t>
            </a:r>
            <a:r>
              <a:rPr lang="uk-UA" sz="3600" dirty="0" smtClean="0"/>
              <a:t>на основі </a:t>
            </a:r>
            <a:r>
              <a:rPr lang="uk-UA" sz="3600" smtClean="0"/>
              <a:t>переставного закону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643050"/>
            <a:ext cx="923330" cy="48102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5143</TotalTime>
  <Words>133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Додавання чисел 6 – 9 на підставі переставного закону додавання</vt:lpstr>
      <vt:lpstr>Додавання чисел 6 – 9</vt:lpstr>
      <vt:lpstr>Слайд 3</vt:lpstr>
      <vt:lpstr>Прийом додавання на підставі переставного закону додавання</vt:lpstr>
      <vt:lpstr>Прийом  додавання і віднімання на основі переставного закону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331</cp:revision>
  <dcterms:created xsi:type="dcterms:W3CDTF">2013-03-02T15:36:12Z</dcterms:created>
  <dcterms:modified xsi:type="dcterms:W3CDTF">2015-06-07T14:11:50Z</dcterms:modified>
</cp:coreProperties>
</file>