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1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442" r:id="rId2"/>
    <p:sldId id="441" r:id="rId3"/>
    <p:sldId id="438" r:id="rId4"/>
    <p:sldId id="354" r:id="rId5"/>
    <p:sldId id="440" r:id="rId6"/>
    <p:sldId id="355" r:id="rId7"/>
    <p:sldId id="356" r:id="rId8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3" autoAdjust="0"/>
    <p:restoredTop sz="94624" autoAdjust="0"/>
  </p:normalViewPr>
  <p:slideViewPr>
    <p:cSldViewPr>
      <p:cViewPr>
        <p:scale>
          <a:sx n="44" d="100"/>
          <a:sy n="44" d="100"/>
        </p:scale>
        <p:origin x="-762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Під час вивчення </a:t>
          </a:r>
          <a:r>
            <a:rPr lang="uk-UA" sz="2400" b="0" dirty="0" smtClean="0"/>
            <a:t>арифметичних дій додавання й віднімання чисел у межах 10.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назв чисел арифметичних дій додавання й віднімання.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Схематична інтерпретація арифметичних дій додавання й віднімання.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X="135839" custScaleY="141676" custLinFactNeighborY="-11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X="5524" custLinFactNeighborY="685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33967" custScaleY="175488" custLinFactNeighborX="-8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Y="-360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ScaleX="148138" custScaleY="14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Y="176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2000DD43-4CBB-426C-A531-3065DBBF83FD}" type="presOf" srcId="{707BCFB4-D36D-4B51-94E2-81ADF68B2B0B}" destId="{96BFCEAD-BEFB-4A15-938A-EF0B00A0F4FF}" srcOrd="0" destOrd="0" presId="urn:microsoft.com/office/officeart/2005/8/layout/hProcess4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F7E1063B-EF40-4EA4-8337-1FF727BAFFF2}" type="presOf" srcId="{D259844F-FE3A-4D9B-82F9-E1ED17876F6C}" destId="{7D1E1C80-EC85-4BE6-A3C9-F2B9D3EE58E6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CD924F52-5548-41B3-88AF-F6654EF12C69}" type="presOf" srcId="{83DD4B08-01A5-4157-B0CE-0DB41A3F9500}" destId="{2A1E31EA-9DE8-47CD-B15E-179BA534D703}" srcOrd="0" destOrd="0" presId="urn:microsoft.com/office/officeart/2005/8/layout/hProcess4"/>
    <dgm:cxn modelId="{A5BC6694-356E-4344-8953-23157CD08A21}" type="presOf" srcId="{83AA3EF4-9735-47FD-8540-81B470C9655E}" destId="{5176D2B1-C7F7-41FB-A8A4-521C82426CEB}" srcOrd="0" destOrd="0" presId="urn:microsoft.com/office/officeart/2005/8/layout/hProcess4"/>
    <dgm:cxn modelId="{C288F370-9723-41BD-9375-BC7AAEF7B4CC}" type="presOf" srcId="{87AE578C-A7D6-4BA7-AC74-5F3910210EA0}" destId="{C793CB1B-FEA6-4216-99BD-1D32C0A8C8AD}" srcOrd="1" destOrd="0" presId="urn:microsoft.com/office/officeart/2005/8/layout/hProcess4"/>
    <dgm:cxn modelId="{C5A0D657-CDA2-4E18-9FA2-326F875F6C26}" type="presOf" srcId="{96F76B45-3691-4365-9A0B-11F99BFD8D93}" destId="{DF81ACE1-3577-45A4-B575-4515BF90D5FE}" srcOrd="0" destOrd="0" presId="urn:microsoft.com/office/officeart/2005/8/layout/hProcess4"/>
    <dgm:cxn modelId="{AFA0EE9F-1F98-41F6-9AD0-4EA75AF2DC18}" type="presOf" srcId="{C350EBC7-3E50-402A-81F5-F2537750B919}" destId="{0730222D-04AE-433C-A833-824D8D007180}" srcOrd="1" destOrd="0" presId="urn:microsoft.com/office/officeart/2005/8/layout/hProcess4"/>
    <dgm:cxn modelId="{0C87098F-A15F-4517-BD49-11CBD9E4378C}" type="presOf" srcId="{707BCFB4-D36D-4B51-94E2-81ADF68B2B0B}" destId="{E5BC15E3-C06F-4FE7-A6F6-E9D2FEBBC76D}" srcOrd="1" destOrd="0" presId="urn:microsoft.com/office/officeart/2005/8/layout/hProcess4"/>
    <dgm:cxn modelId="{C78CE4F2-24F5-4D76-AA0C-506811151C3E}" type="presOf" srcId="{1AEC3710-63F7-4E78-B3C9-877BEA726FDC}" destId="{9781502A-2C5B-4DFE-A014-8674B1178172}" srcOrd="0" destOrd="0" presId="urn:microsoft.com/office/officeart/2005/8/layout/hProcess4"/>
    <dgm:cxn modelId="{5A5F5909-CBE3-4C37-B124-6CCA67FC3188}" type="presOf" srcId="{C350EBC7-3E50-402A-81F5-F2537750B919}" destId="{70A5062C-0EAD-45A0-BD35-31E790C02EFA}" srcOrd="0" destOrd="0" presId="urn:microsoft.com/office/officeart/2005/8/layout/hProcess4"/>
    <dgm:cxn modelId="{17864FEF-1640-4D96-890F-F1E753F9FEAD}" type="presOf" srcId="{BC1C9E22-52AF-4EE3-BBCE-5945C166C939}" destId="{C3B6A7A3-7646-48CF-BAA5-D7C32D7A6A73}" srcOrd="0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832E9B4B-A039-4A1A-965B-749AE6E62D4F}" type="presOf" srcId="{87AE578C-A7D6-4BA7-AC74-5F3910210EA0}" destId="{C304CC1A-50F7-41CE-B6E7-F54DA0D51C3E}" srcOrd="0" destOrd="0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713DBDAB-8D9C-45D4-80DC-6C98B9F17C47}" type="presParOf" srcId="{DF81ACE1-3577-45A4-B575-4515BF90D5FE}" destId="{D8C2077E-409A-464D-81C9-BB1E51232E5E}" srcOrd="0" destOrd="0" presId="urn:microsoft.com/office/officeart/2005/8/layout/hProcess4"/>
    <dgm:cxn modelId="{D5C304E7-8AE7-49FD-B0BD-DCB87BB63C0B}" type="presParOf" srcId="{DF81ACE1-3577-45A4-B575-4515BF90D5FE}" destId="{E0EE563E-3239-4801-BD98-CEEF4B31D503}" srcOrd="1" destOrd="0" presId="urn:microsoft.com/office/officeart/2005/8/layout/hProcess4"/>
    <dgm:cxn modelId="{D01C6847-77E7-41CF-AC74-EBE1A0A9BD5C}" type="presParOf" srcId="{DF81ACE1-3577-45A4-B575-4515BF90D5FE}" destId="{1D15AC2B-DF65-4E9E-8CD1-E2E833E13FD3}" srcOrd="2" destOrd="0" presId="urn:microsoft.com/office/officeart/2005/8/layout/hProcess4"/>
    <dgm:cxn modelId="{C0EDA02C-0C1E-4840-8DA7-3B22162A21E3}" type="presParOf" srcId="{1D15AC2B-DF65-4E9E-8CD1-E2E833E13FD3}" destId="{006CEBB4-7233-4B61-BF6B-E6273D33EB9B}" srcOrd="0" destOrd="0" presId="urn:microsoft.com/office/officeart/2005/8/layout/hProcess4"/>
    <dgm:cxn modelId="{39E4EA49-C677-45F7-A3B2-7E94CCD03CC4}" type="presParOf" srcId="{006CEBB4-7233-4B61-BF6B-E6273D33EB9B}" destId="{A3A33E5C-E3B3-4531-8593-876B45B658AD}" srcOrd="0" destOrd="0" presId="urn:microsoft.com/office/officeart/2005/8/layout/hProcess4"/>
    <dgm:cxn modelId="{5F1A8B3D-B590-4691-8223-3F75E58C0BE3}" type="presParOf" srcId="{006CEBB4-7233-4B61-BF6B-E6273D33EB9B}" destId="{70A5062C-0EAD-45A0-BD35-31E790C02EFA}" srcOrd="1" destOrd="0" presId="urn:microsoft.com/office/officeart/2005/8/layout/hProcess4"/>
    <dgm:cxn modelId="{082512F3-A5DD-4A0B-871A-BB6A62BCD811}" type="presParOf" srcId="{006CEBB4-7233-4B61-BF6B-E6273D33EB9B}" destId="{0730222D-04AE-433C-A833-824D8D007180}" srcOrd="2" destOrd="0" presId="urn:microsoft.com/office/officeart/2005/8/layout/hProcess4"/>
    <dgm:cxn modelId="{D247CF0A-9F4F-4810-924B-FF16B4443EE9}" type="presParOf" srcId="{006CEBB4-7233-4B61-BF6B-E6273D33EB9B}" destId="{7D1E1C80-EC85-4BE6-A3C9-F2B9D3EE58E6}" srcOrd="3" destOrd="0" presId="urn:microsoft.com/office/officeart/2005/8/layout/hProcess4"/>
    <dgm:cxn modelId="{56271279-AD37-4E0E-A0AF-D88A13285E87}" type="presParOf" srcId="{006CEBB4-7233-4B61-BF6B-E6273D33EB9B}" destId="{8F1B3D76-7059-4476-88E2-E36BCA625A49}" srcOrd="4" destOrd="0" presId="urn:microsoft.com/office/officeart/2005/8/layout/hProcess4"/>
    <dgm:cxn modelId="{070757BF-C2FC-4649-8D25-F6C2357C026C}" type="presParOf" srcId="{1D15AC2B-DF65-4E9E-8CD1-E2E833E13FD3}" destId="{C3B6A7A3-7646-48CF-BAA5-D7C32D7A6A73}" srcOrd="1" destOrd="0" presId="urn:microsoft.com/office/officeart/2005/8/layout/hProcess4"/>
    <dgm:cxn modelId="{5C77D6FC-D3DC-4025-B310-4CBAC14D5F17}" type="presParOf" srcId="{1D15AC2B-DF65-4E9E-8CD1-E2E833E13FD3}" destId="{DA8C7963-69BC-4434-838E-DEE28BB21135}" srcOrd="2" destOrd="0" presId="urn:microsoft.com/office/officeart/2005/8/layout/hProcess4"/>
    <dgm:cxn modelId="{3A6BB40A-FFE0-4BD4-A4EA-9A68C131028F}" type="presParOf" srcId="{DA8C7963-69BC-4434-838E-DEE28BB21135}" destId="{984DC2D7-EA2F-4408-830C-C3CB076B27F1}" srcOrd="0" destOrd="0" presId="urn:microsoft.com/office/officeart/2005/8/layout/hProcess4"/>
    <dgm:cxn modelId="{E59AA181-A587-44A0-B4B6-F77E71127B4A}" type="presParOf" srcId="{DA8C7963-69BC-4434-838E-DEE28BB21135}" destId="{C304CC1A-50F7-41CE-B6E7-F54DA0D51C3E}" srcOrd="1" destOrd="0" presId="urn:microsoft.com/office/officeart/2005/8/layout/hProcess4"/>
    <dgm:cxn modelId="{1C2D27DB-70F6-491A-9BF2-8F1B98C96527}" type="presParOf" srcId="{DA8C7963-69BC-4434-838E-DEE28BB21135}" destId="{C793CB1B-FEA6-4216-99BD-1D32C0A8C8AD}" srcOrd="2" destOrd="0" presId="urn:microsoft.com/office/officeart/2005/8/layout/hProcess4"/>
    <dgm:cxn modelId="{1F562ED9-EC58-4AF7-8A7D-36D0335270F5}" type="presParOf" srcId="{DA8C7963-69BC-4434-838E-DEE28BB21135}" destId="{9781502A-2C5B-4DFE-A014-8674B1178172}" srcOrd="3" destOrd="0" presId="urn:microsoft.com/office/officeart/2005/8/layout/hProcess4"/>
    <dgm:cxn modelId="{0BEB0F5A-F617-4F20-8C81-0749B13C954E}" type="presParOf" srcId="{DA8C7963-69BC-4434-838E-DEE28BB21135}" destId="{112EBC7B-266B-4598-B90D-126AA56D036D}" srcOrd="4" destOrd="0" presId="urn:microsoft.com/office/officeart/2005/8/layout/hProcess4"/>
    <dgm:cxn modelId="{190CD4BB-FFC4-4142-90F4-BA5448834C9A}" type="presParOf" srcId="{1D15AC2B-DF65-4E9E-8CD1-E2E833E13FD3}" destId="{5176D2B1-C7F7-41FB-A8A4-521C82426CEB}" srcOrd="3" destOrd="0" presId="urn:microsoft.com/office/officeart/2005/8/layout/hProcess4"/>
    <dgm:cxn modelId="{5F5532E8-5E70-4658-AFCB-1AB6AC9F832D}" type="presParOf" srcId="{1D15AC2B-DF65-4E9E-8CD1-E2E833E13FD3}" destId="{BF1FF5EF-7418-4278-B7FC-6957FB8DA29C}" srcOrd="4" destOrd="0" presId="urn:microsoft.com/office/officeart/2005/8/layout/hProcess4"/>
    <dgm:cxn modelId="{52845C73-4613-4335-AE74-912F9F75F559}" type="presParOf" srcId="{BF1FF5EF-7418-4278-B7FC-6957FB8DA29C}" destId="{1A63297F-B01C-4728-A4AF-A39AB05F0CD4}" srcOrd="0" destOrd="0" presId="urn:microsoft.com/office/officeart/2005/8/layout/hProcess4"/>
    <dgm:cxn modelId="{1C9DAA40-8B41-4AEE-BB8C-048521ACB756}" type="presParOf" srcId="{BF1FF5EF-7418-4278-B7FC-6957FB8DA29C}" destId="{96BFCEAD-BEFB-4A15-938A-EF0B00A0F4FF}" srcOrd="1" destOrd="0" presId="urn:microsoft.com/office/officeart/2005/8/layout/hProcess4"/>
    <dgm:cxn modelId="{FCCF5979-A8FD-402E-8AAA-415F85A448BA}" type="presParOf" srcId="{BF1FF5EF-7418-4278-B7FC-6957FB8DA29C}" destId="{E5BC15E3-C06F-4FE7-A6F6-E9D2FEBBC76D}" srcOrd="2" destOrd="0" presId="urn:microsoft.com/office/officeart/2005/8/layout/hProcess4"/>
    <dgm:cxn modelId="{931C14A8-F5A8-4E11-B353-D50EE82D063E}" type="presParOf" srcId="{BF1FF5EF-7418-4278-B7FC-6957FB8DA29C}" destId="{2A1E31EA-9DE8-47CD-B15E-179BA534D703}" srcOrd="3" destOrd="0" presId="urn:microsoft.com/office/officeart/2005/8/layout/hProcess4"/>
    <dgm:cxn modelId="{96952108-1F0C-4D30-9585-3213A7C9D8D9}" type="presParOf" srcId="{BF1FF5EF-7418-4278-B7FC-6957FB8DA29C}" destId="{CD64CBB1-25C5-40FD-BD8D-0DBB2F07C04B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E91E07-2F6F-4301-9255-769E428995E1}" type="doc">
      <dgm:prSet loTypeId="urn:microsoft.com/office/officeart/2005/8/layout/hProcess4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CEB27DE-B710-48CD-A8BC-195DF2BEB6F9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Назви чисел при додаванні</a:t>
          </a:r>
          <a:endParaRPr lang="ru-RU" sz="2400" dirty="0"/>
        </a:p>
      </dgm:t>
    </dgm:pt>
    <dgm:pt modelId="{F55B2A8C-E42D-4FD3-A63F-233C7431B3B6}" type="parTrans" cxnId="{A9B08EBB-4044-4ED2-B907-24094B5EAB77}">
      <dgm:prSet/>
      <dgm:spPr/>
      <dgm:t>
        <a:bodyPr/>
        <a:lstStyle/>
        <a:p>
          <a:endParaRPr lang="ru-RU"/>
        </a:p>
      </dgm:t>
    </dgm:pt>
    <dgm:pt modelId="{37484216-5F6C-4BBD-86CE-7A2F5504C253}" type="sibTrans" cxnId="{A9B08EBB-4044-4ED2-B907-24094B5EAB77}">
      <dgm:prSet/>
      <dgm:spPr/>
      <dgm:t>
        <a:bodyPr/>
        <a:lstStyle/>
        <a:p>
          <a:endParaRPr lang="ru-RU"/>
        </a:p>
      </dgm:t>
    </dgm:pt>
    <dgm:pt modelId="{23A657BF-D62D-4B11-96D9-031AEB191567}">
      <dgm:prSet phldrT="[Текст]" custT="1"/>
      <dgm:spPr/>
      <dgm:t>
        <a:bodyPr/>
        <a:lstStyle/>
        <a:p>
          <a:r>
            <a:rPr lang="uk-UA" sz="2400" dirty="0" smtClean="0"/>
            <a:t>Перший доданок</a:t>
          </a:r>
          <a:endParaRPr lang="ru-RU" sz="2400" dirty="0"/>
        </a:p>
      </dgm:t>
    </dgm:pt>
    <dgm:pt modelId="{162D2D80-D931-443F-B197-4985DB8A5BC6}" type="parTrans" cxnId="{AEAC063C-79FD-4C4B-8AB7-5ADB9BC13383}">
      <dgm:prSet/>
      <dgm:spPr/>
      <dgm:t>
        <a:bodyPr/>
        <a:lstStyle/>
        <a:p>
          <a:endParaRPr lang="ru-RU"/>
        </a:p>
      </dgm:t>
    </dgm:pt>
    <dgm:pt modelId="{61037FDD-FB40-4E99-A0BD-77D062257433}" type="sibTrans" cxnId="{AEAC063C-79FD-4C4B-8AB7-5ADB9BC13383}">
      <dgm:prSet/>
      <dgm:spPr/>
      <dgm:t>
        <a:bodyPr/>
        <a:lstStyle/>
        <a:p>
          <a:endParaRPr lang="ru-RU"/>
        </a:p>
      </dgm:t>
    </dgm:pt>
    <dgm:pt modelId="{B0EB8B85-0A7D-48CC-8ACA-FC525D4192AC}">
      <dgm:prSet phldrT="[Текст]" custT="1"/>
      <dgm:spPr/>
      <dgm:t>
        <a:bodyPr/>
        <a:lstStyle/>
        <a:p>
          <a:r>
            <a:rPr lang="uk-UA" sz="2400" dirty="0" smtClean="0"/>
            <a:t>Другий доданок</a:t>
          </a:r>
          <a:endParaRPr lang="ru-RU" sz="2400" dirty="0"/>
        </a:p>
      </dgm:t>
    </dgm:pt>
    <dgm:pt modelId="{35E49979-4FAE-4A4D-A467-DF672E9B8253}" type="parTrans" cxnId="{D4B67DD5-5750-4B78-BF37-0F48E9FFD2D3}">
      <dgm:prSet/>
      <dgm:spPr/>
      <dgm:t>
        <a:bodyPr/>
        <a:lstStyle/>
        <a:p>
          <a:endParaRPr lang="ru-RU"/>
        </a:p>
      </dgm:t>
    </dgm:pt>
    <dgm:pt modelId="{6775F9BE-96CD-4CBB-B392-EEE7198D477B}" type="sibTrans" cxnId="{D4B67DD5-5750-4B78-BF37-0F48E9FFD2D3}">
      <dgm:prSet/>
      <dgm:spPr/>
      <dgm:t>
        <a:bodyPr/>
        <a:lstStyle/>
        <a:p>
          <a:endParaRPr lang="ru-RU"/>
        </a:p>
      </dgm:t>
    </dgm:pt>
    <dgm:pt modelId="{FC372B07-655E-4534-8BE7-7E2B0A2A30FF}">
      <dgm:prSet phldrT="[Текст]" custT="1"/>
      <dgm:spPr/>
      <dgm:t>
        <a:bodyPr/>
        <a:lstStyle/>
        <a:p>
          <a:r>
            <a:rPr lang="uk-UA" sz="2400" dirty="0" smtClean="0"/>
            <a:t>Математичний вираз</a:t>
          </a:r>
          <a:endParaRPr lang="ru-RU" sz="2400" dirty="0"/>
        </a:p>
      </dgm:t>
    </dgm:pt>
    <dgm:pt modelId="{DB03C104-CDDA-4B93-AEB4-E8A9895EACAF}" type="parTrans" cxnId="{73483911-6256-4C58-BE58-7CFB21402BE8}">
      <dgm:prSet/>
      <dgm:spPr/>
      <dgm:t>
        <a:bodyPr/>
        <a:lstStyle/>
        <a:p>
          <a:endParaRPr lang="ru-RU"/>
        </a:p>
      </dgm:t>
    </dgm:pt>
    <dgm:pt modelId="{0A4D2191-2740-4131-A855-2C720A4E1601}" type="sibTrans" cxnId="{73483911-6256-4C58-BE58-7CFB21402BE8}">
      <dgm:prSet/>
      <dgm:spPr/>
      <dgm:t>
        <a:bodyPr/>
        <a:lstStyle/>
        <a:p>
          <a:endParaRPr lang="ru-RU"/>
        </a:p>
      </dgm:t>
    </dgm:pt>
    <dgm:pt modelId="{0A6C0043-62EF-4A8F-84F4-C3DDA452BFAD}">
      <dgm:prSet phldrT="[Текст]" custT="1"/>
      <dgm:spPr/>
      <dgm:t>
        <a:bodyPr/>
        <a:lstStyle/>
        <a:p>
          <a:r>
            <a:rPr lang="uk-UA" sz="2400" dirty="0" smtClean="0"/>
            <a:t>Сума</a:t>
          </a:r>
          <a:endParaRPr lang="ru-RU" sz="2400" dirty="0"/>
        </a:p>
      </dgm:t>
    </dgm:pt>
    <dgm:pt modelId="{CC26DEBD-F32B-4823-A49F-83EB73C0B4F9}" type="parTrans" cxnId="{3C6E20EF-394C-4FEC-8BA2-DE00DCDFC587}">
      <dgm:prSet/>
      <dgm:spPr/>
      <dgm:t>
        <a:bodyPr/>
        <a:lstStyle/>
        <a:p>
          <a:endParaRPr lang="ru-RU"/>
        </a:p>
      </dgm:t>
    </dgm:pt>
    <dgm:pt modelId="{F0045E71-7E20-49E5-947E-EE3EC1A1A25F}" type="sibTrans" cxnId="{3C6E20EF-394C-4FEC-8BA2-DE00DCDFC587}">
      <dgm:prSet/>
      <dgm:spPr/>
      <dgm:t>
        <a:bodyPr/>
        <a:lstStyle/>
        <a:p>
          <a:endParaRPr lang="ru-RU"/>
        </a:p>
      </dgm:t>
    </dgm:pt>
    <dgm:pt modelId="{FBCE4E26-530A-4765-9CBD-E5FA92C6A13A}">
      <dgm:prSet phldrT="[Текст]" custT="1"/>
      <dgm:spPr/>
      <dgm:t>
        <a:bodyPr/>
        <a:lstStyle/>
        <a:p>
          <a:r>
            <a:rPr lang="uk-UA" sz="2400" dirty="0" smtClean="0"/>
            <a:t>Якщо між числами стоїть знак “+”, то записано суму</a:t>
          </a:r>
          <a:endParaRPr lang="ru-RU" sz="2400" dirty="0"/>
        </a:p>
      </dgm:t>
    </dgm:pt>
    <dgm:pt modelId="{52367B57-92B8-4DAE-BD9A-2B7A7980FBAE}" type="parTrans" cxnId="{61170A0B-8358-4824-AEDB-270D6AD87BE8}">
      <dgm:prSet/>
      <dgm:spPr/>
      <dgm:t>
        <a:bodyPr/>
        <a:lstStyle/>
        <a:p>
          <a:endParaRPr lang="ru-RU"/>
        </a:p>
      </dgm:t>
    </dgm:pt>
    <dgm:pt modelId="{D9B0B035-868D-40D6-BEFF-9706C975084D}" type="sibTrans" cxnId="{61170A0B-8358-4824-AEDB-270D6AD87BE8}">
      <dgm:prSet/>
      <dgm:spPr/>
      <dgm:t>
        <a:bodyPr/>
        <a:lstStyle/>
        <a:p>
          <a:endParaRPr lang="ru-RU"/>
        </a:p>
      </dgm:t>
    </dgm:pt>
    <dgm:pt modelId="{A396A9CB-13C0-4AD5-984C-0A5CB7AC2206}">
      <dgm:prSet phldrT="[Текст]" custT="1"/>
      <dgm:spPr/>
      <dgm:t>
        <a:bodyPr/>
        <a:lstStyle/>
        <a:p>
          <a:r>
            <a:rPr lang="uk-UA" sz="2400" dirty="0" smtClean="0"/>
            <a:t>Математичний вираз</a:t>
          </a:r>
          <a:endParaRPr lang="ru-RU" sz="2400" dirty="0"/>
        </a:p>
      </dgm:t>
    </dgm:pt>
    <dgm:pt modelId="{B8BFE5B4-6FDB-408C-9C0E-EB54D4525183}" type="parTrans" cxnId="{1932C2B0-BDF4-4952-B97E-8FDAEEC621F3}">
      <dgm:prSet/>
      <dgm:spPr/>
      <dgm:t>
        <a:bodyPr/>
        <a:lstStyle/>
        <a:p>
          <a:endParaRPr lang="ru-RU"/>
        </a:p>
      </dgm:t>
    </dgm:pt>
    <dgm:pt modelId="{9719B8C5-A9C5-4B01-93DF-72E1BC55913E}" type="sibTrans" cxnId="{1932C2B0-BDF4-4952-B97E-8FDAEEC621F3}">
      <dgm:prSet/>
      <dgm:spPr/>
      <dgm:t>
        <a:bodyPr/>
        <a:lstStyle/>
        <a:p>
          <a:endParaRPr lang="ru-RU"/>
        </a:p>
      </dgm:t>
    </dgm:pt>
    <dgm:pt modelId="{0F1C37F4-6E75-4616-A904-60C58C6BD909}">
      <dgm:prSet phldrT="[Текст]" custT="1"/>
      <dgm:spPr/>
      <dgm:t>
        <a:bodyPr/>
        <a:lstStyle/>
        <a:p>
          <a:r>
            <a:rPr lang="uk-UA" sz="2400" dirty="0" smtClean="0"/>
            <a:t>Різниця</a:t>
          </a:r>
          <a:endParaRPr lang="ru-RU" sz="2400" dirty="0"/>
        </a:p>
      </dgm:t>
    </dgm:pt>
    <dgm:pt modelId="{795B717E-5978-4953-B862-9BFE2634C68E}" type="parTrans" cxnId="{D5B742E6-2578-4326-AC79-C2A85EDBD17A}">
      <dgm:prSet/>
      <dgm:spPr/>
      <dgm:t>
        <a:bodyPr/>
        <a:lstStyle/>
        <a:p>
          <a:endParaRPr lang="ru-RU"/>
        </a:p>
      </dgm:t>
    </dgm:pt>
    <dgm:pt modelId="{4459F8D5-7A00-4BD8-81C3-4BE48DB9DDA7}" type="sibTrans" cxnId="{D5B742E6-2578-4326-AC79-C2A85EDBD17A}">
      <dgm:prSet/>
      <dgm:spPr/>
      <dgm:t>
        <a:bodyPr/>
        <a:lstStyle/>
        <a:p>
          <a:endParaRPr lang="ru-RU"/>
        </a:p>
      </dgm:t>
    </dgm:pt>
    <dgm:pt modelId="{F42CE1EF-8E40-42F8-8825-93D08B378BFC}">
      <dgm:prSet phldrT="[Текст]" custT="1"/>
      <dgm:spPr/>
      <dgm:t>
        <a:bodyPr/>
        <a:lstStyle/>
        <a:p>
          <a:r>
            <a:rPr lang="uk-UA" sz="2400" dirty="0" smtClean="0"/>
            <a:t>Якщо між числами стоїть знак “-”, то записано різницю</a:t>
          </a:r>
          <a:endParaRPr lang="ru-RU" sz="2400" dirty="0"/>
        </a:p>
      </dgm:t>
    </dgm:pt>
    <dgm:pt modelId="{BDAAA236-B791-40B1-BE9C-7343A32E3DA6}" type="parTrans" cxnId="{8EBA6C0A-5B18-4C98-BF0A-43AD01C05F9F}">
      <dgm:prSet/>
      <dgm:spPr/>
      <dgm:t>
        <a:bodyPr/>
        <a:lstStyle/>
        <a:p>
          <a:endParaRPr lang="ru-RU"/>
        </a:p>
      </dgm:t>
    </dgm:pt>
    <dgm:pt modelId="{D3F846A6-C781-4FF0-BED5-F7BD3104FBAF}" type="sibTrans" cxnId="{8EBA6C0A-5B18-4C98-BF0A-43AD01C05F9F}">
      <dgm:prSet/>
      <dgm:spPr/>
      <dgm:t>
        <a:bodyPr/>
        <a:lstStyle/>
        <a:p>
          <a:endParaRPr lang="ru-RU"/>
        </a:p>
      </dgm:t>
    </dgm:pt>
    <dgm:pt modelId="{4D2144E4-7D4E-4950-ABE0-A24A6EC05CBC}">
      <dgm:prSet phldrT="[Текст]" custT="1"/>
      <dgm:spPr/>
      <dgm:t>
        <a:bodyPr/>
        <a:lstStyle/>
        <a:p>
          <a:r>
            <a:rPr lang="uk-UA" sz="2400" dirty="0" smtClean="0"/>
            <a:t>Значення суми</a:t>
          </a:r>
          <a:endParaRPr lang="ru-RU" sz="2400" dirty="0"/>
        </a:p>
      </dgm:t>
    </dgm:pt>
    <dgm:pt modelId="{8BC34D62-B7A9-45A6-A851-3B55EE5C7EAB}" type="parTrans" cxnId="{0F6760EA-B772-4DA1-85F3-8EF9119BFCF4}">
      <dgm:prSet/>
      <dgm:spPr/>
      <dgm:t>
        <a:bodyPr/>
        <a:lstStyle/>
        <a:p>
          <a:endParaRPr lang="ru-RU"/>
        </a:p>
      </dgm:t>
    </dgm:pt>
    <dgm:pt modelId="{0B07262F-7DB6-4BC9-B809-304384805D8E}" type="sibTrans" cxnId="{0F6760EA-B772-4DA1-85F3-8EF9119BFCF4}">
      <dgm:prSet/>
      <dgm:spPr/>
      <dgm:t>
        <a:bodyPr/>
        <a:lstStyle/>
        <a:p>
          <a:endParaRPr lang="ru-RU"/>
        </a:p>
      </dgm:t>
    </dgm:pt>
    <dgm:pt modelId="{CA8CCA0A-7769-4325-8854-91112A3C2BDD}">
      <dgm:prSet phldrT="[Текст]" custT="1"/>
      <dgm:spPr/>
      <dgm:t>
        <a:bodyPr/>
        <a:lstStyle/>
        <a:p>
          <a:r>
            <a:rPr lang="uk-UA" sz="2400" dirty="0" smtClean="0"/>
            <a:t>Щоб записати суму, треба між числами поставити знак “+”</a:t>
          </a:r>
          <a:endParaRPr lang="ru-RU" sz="2400" dirty="0"/>
        </a:p>
      </dgm:t>
    </dgm:pt>
    <dgm:pt modelId="{80C06547-79CE-4E99-B1B3-E883E12F9502}" type="parTrans" cxnId="{106891C1-7BB0-4EA0-9D91-82972AF70FBD}">
      <dgm:prSet/>
      <dgm:spPr/>
      <dgm:t>
        <a:bodyPr/>
        <a:lstStyle/>
        <a:p>
          <a:endParaRPr lang="ru-RU"/>
        </a:p>
      </dgm:t>
    </dgm:pt>
    <dgm:pt modelId="{8F13749C-E50C-4735-9B34-8796B91A5AB1}" type="sibTrans" cxnId="{106891C1-7BB0-4EA0-9D91-82972AF70FBD}">
      <dgm:prSet/>
      <dgm:spPr/>
      <dgm:t>
        <a:bodyPr/>
        <a:lstStyle/>
        <a:p>
          <a:endParaRPr lang="ru-RU"/>
        </a:p>
      </dgm:t>
    </dgm:pt>
    <dgm:pt modelId="{F564D37A-FB98-446D-BA56-3E0A95DD7152}">
      <dgm:prSet phldrT="[Текст]" custT="1"/>
      <dgm:spPr/>
      <dgm:t>
        <a:bodyPr/>
        <a:lstStyle/>
        <a:p>
          <a:r>
            <a:rPr lang="uk-UA" sz="2400" dirty="0" smtClean="0"/>
            <a:t>Щоб записати різницю, треба між числами поставити знак “-”</a:t>
          </a:r>
          <a:endParaRPr lang="ru-RU" sz="2400" dirty="0"/>
        </a:p>
      </dgm:t>
    </dgm:pt>
    <dgm:pt modelId="{FECEF2B0-F376-49EA-BAAC-6074FD3A3A6F}" type="parTrans" cxnId="{8B4BDB96-C38A-4D66-8411-D33C3DB48610}">
      <dgm:prSet/>
      <dgm:spPr/>
      <dgm:t>
        <a:bodyPr/>
        <a:lstStyle/>
        <a:p>
          <a:endParaRPr lang="ru-RU"/>
        </a:p>
      </dgm:t>
    </dgm:pt>
    <dgm:pt modelId="{A238BFF8-362A-4C07-A0A2-9797D145D687}" type="sibTrans" cxnId="{8B4BDB96-C38A-4D66-8411-D33C3DB48610}">
      <dgm:prSet/>
      <dgm:spPr/>
      <dgm:t>
        <a:bodyPr/>
        <a:lstStyle/>
        <a:p>
          <a:endParaRPr lang="ru-RU"/>
        </a:p>
      </dgm:t>
    </dgm:pt>
    <dgm:pt modelId="{E9C79ADC-DBA7-4359-B260-8844B6E18BF6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Назви чисел при відніманні</a:t>
          </a:r>
          <a:endParaRPr lang="ru-RU" sz="2400" dirty="0"/>
        </a:p>
      </dgm:t>
    </dgm:pt>
    <dgm:pt modelId="{92FF718D-0DFA-471B-969D-8E54E8E8AF03}" type="parTrans" cxnId="{CB0047A6-91E9-48CA-B35E-0F8A0735E6B2}">
      <dgm:prSet/>
      <dgm:spPr/>
      <dgm:t>
        <a:bodyPr/>
        <a:lstStyle/>
        <a:p>
          <a:endParaRPr lang="ru-RU"/>
        </a:p>
      </dgm:t>
    </dgm:pt>
    <dgm:pt modelId="{CC0333F1-0320-4CC7-AF38-F0643E24DB41}" type="sibTrans" cxnId="{CB0047A6-91E9-48CA-B35E-0F8A0735E6B2}">
      <dgm:prSet/>
      <dgm:spPr/>
      <dgm:t>
        <a:bodyPr/>
        <a:lstStyle/>
        <a:p>
          <a:endParaRPr lang="ru-RU"/>
        </a:p>
      </dgm:t>
    </dgm:pt>
    <dgm:pt modelId="{D782F5D8-C572-4B2A-8CDF-3DA330CA4280}">
      <dgm:prSet phldrT="[Текст]" custT="1"/>
      <dgm:spPr/>
      <dgm:t>
        <a:bodyPr/>
        <a:lstStyle/>
        <a:p>
          <a:r>
            <a:rPr lang="uk-UA" sz="2400" dirty="0" smtClean="0"/>
            <a:t>Зменшуване</a:t>
          </a:r>
          <a:endParaRPr lang="ru-RU" sz="2400" dirty="0"/>
        </a:p>
      </dgm:t>
    </dgm:pt>
    <dgm:pt modelId="{BF1DCC74-0AE0-4871-B6A8-1DD5D6A56854}" type="parTrans" cxnId="{B0D59A85-4C55-4C2B-827C-1C388D54C0FA}">
      <dgm:prSet/>
      <dgm:spPr/>
      <dgm:t>
        <a:bodyPr/>
        <a:lstStyle/>
        <a:p>
          <a:endParaRPr lang="ru-RU"/>
        </a:p>
      </dgm:t>
    </dgm:pt>
    <dgm:pt modelId="{787722BD-A7D6-475A-A273-FBF3DF5DA10F}" type="sibTrans" cxnId="{B0D59A85-4C55-4C2B-827C-1C388D54C0FA}">
      <dgm:prSet/>
      <dgm:spPr/>
      <dgm:t>
        <a:bodyPr/>
        <a:lstStyle/>
        <a:p>
          <a:endParaRPr lang="ru-RU"/>
        </a:p>
      </dgm:t>
    </dgm:pt>
    <dgm:pt modelId="{2C918DA5-0329-4A1C-8D5F-67204BF5B6C4}">
      <dgm:prSet phldrT="[Текст]" custT="1"/>
      <dgm:spPr/>
      <dgm:t>
        <a:bodyPr/>
        <a:lstStyle/>
        <a:p>
          <a:r>
            <a:rPr lang="uk-UA" sz="2400" dirty="0" smtClean="0"/>
            <a:t>Від'ємник</a:t>
          </a:r>
          <a:endParaRPr lang="ru-RU" sz="2400" dirty="0"/>
        </a:p>
      </dgm:t>
    </dgm:pt>
    <dgm:pt modelId="{1817D73B-54BE-4364-8586-57FCBD83DD88}" type="parTrans" cxnId="{C1475D42-BA62-4519-8F14-A8A14590F6E1}">
      <dgm:prSet/>
      <dgm:spPr/>
      <dgm:t>
        <a:bodyPr/>
        <a:lstStyle/>
        <a:p>
          <a:endParaRPr lang="ru-RU"/>
        </a:p>
      </dgm:t>
    </dgm:pt>
    <dgm:pt modelId="{B37C8A64-D72A-4C4E-A96A-E02C4DCBF448}" type="sibTrans" cxnId="{C1475D42-BA62-4519-8F14-A8A14590F6E1}">
      <dgm:prSet/>
      <dgm:spPr/>
      <dgm:t>
        <a:bodyPr/>
        <a:lstStyle/>
        <a:p>
          <a:endParaRPr lang="ru-RU"/>
        </a:p>
      </dgm:t>
    </dgm:pt>
    <dgm:pt modelId="{7B470C03-5075-41AE-993D-B58ECF235C94}">
      <dgm:prSet phldrT="[Текст]" custT="1"/>
      <dgm:spPr/>
      <dgm:t>
        <a:bodyPr/>
        <a:lstStyle/>
        <a:p>
          <a:r>
            <a:rPr lang="uk-UA" sz="2400" dirty="0" smtClean="0"/>
            <a:t>Значення різниці</a:t>
          </a:r>
          <a:endParaRPr lang="ru-RU" sz="2400" dirty="0"/>
        </a:p>
      </dgm:t>
    </dgm:pt>
    <dgm:pt modelId="{44A11061-DDC0-45F4-8BC0-16FC1DB563C7}" type="parTrans" cxnId="{7E428496-BAAC-4730-959E-41472A20293E}">
      <dgm:prSet/>
      <dgm:spPr/>
      <dgm:t>
        <a:bodyPr/>
        <a:lstStyle/>
        <a:p>
          <a:endParaRPr lang="ru-RU"/>
        </a:p>
      </dgm:t>
    </dgm:pt>
    <dgm:pt modelId="{E88D5F43-99C7-46B5-9865-745319DE61DC}" type="sibTrans" cxnId="{7E428496-BAAC-4730-959E-41472A20293E}">
      <dgm:prSet/>
      <dgm:spPr/>
      <dgm:t>
        <a:bodyPr/>
        <a:lstStyle/>
        <a:p>
          <a:endParaRPr lang="ru-RU"/>
        </a:p>
      </dgm:t>
    </dgm:pt>
    <dgm:pt modelId="{02F416E6-B759-4D8A-A823-F6377F901C38}" type="pres">
      <dgm:prSet presAssocID="{C9E91E07-2F6F-4301-9255-769E428995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0F0D74-025F-465B-B808-2BD8C2B1CE1F}" type="pres">
      <dgm:prSet presAssocID="{C9E91E07-2F6F-4301-9255-769E428995E1}" presName="tSp" presStyleCnt="0"/>
      <dgm:spPr/>
      <dgm:t>
        <a:bodyPr/>
        <a:lstStyle/>
        <a:p>
          <a:endParaRPr lang="ru-RU"/>
        </a:p>
      </dgm:t>
    </dgm:pt>
    <dgm:pt modelId="{5568876D-F4E0-4BD8-BDD8-A3EAC6F23D81}" type="pres">
      <dgm:prSet presAssocID="{C9E91E07-2F6F-4301-9255-769E428995E1}" presName="bSp" presStyleCnt="0"/>
      <dgm:spPr/>
      <dgm:t>
        <a:bodyPr/>
        <a:lstStyle/>
        <a:p>
          <a:endParaRPr lang="ru-RU"/>
        </a:p>
      </dgm:t>
    </dgm:pt>
    <dgm:pt modelId="{B0AB3AE1-6928-4679-902D-EE67996FE6D8}" type="pres">
      <dgm:prSet presAssocID="{C9E91E07-2F6F-4301-9255-769E428995E1}" presName="process" presStyleCnt="0"/>
      <dgm:spPr/>
      <dgm:t>
        <a:bodyPr/>
        <a:lstStyle/>
        <a:p>
          <a:endParaRPr lang="ru-RU"/>
        </a:p>
      </dgm:t>
    </dgm:pt>
    <dgm:pt modelId="{3DBC91BE-56D0-43C2-8979-C9FC9A2D6D56}" type="pres">
      <dgm:prSet presAssocID="{CCEB27DE-B710-48CD-A8BC-195DF2BEB6F9}" presName="composite1" presStyleCnt="0"/>
      <dgm:spPr/>
      <dgm:t>
        <a:bodyPr/>
        <a:lstStyle/>
        <a:p>
          <a:endParaRPr lang="ru-RU"/>
        </a:p>
      </dgm:t>
    </dgm:pt>
    <dgm:pt modelId="{9F12FA19-A7AC-4B53-85FB-464561F47CB1}" type="pres">
      <dgm:prSet presAssocID="{CCEB27DE-B710-48CD-A8BC-195DF2BEB6F9}" presName="dummyNode1" presStyleLbl="node1" presStyleIdx="0" presStyleCnt="4"/>
      <dgm:spPr/>
      <dgm:t>
        <a:bodyPr/>
        <a:lstStyle/>
        <a:p>
          <a:endParaRPr lang="ru-RU"/>
        </a:p>
      </dgm:t>
    </dgm:pt>
    <dgm:pt modelId="{11691DD6-213C-4A75-B700-188578224BA2}" type="pres">
      <dgm:prSet presAssocID="{CCEB27DE-B710-48CD-A8BC-195DF2BEB6F9}" presName="childNode1" presStyleLbl="bgAcc1" presStyleIdx="0" presStyleCnt="4" custScaleX="142424" custScaleY="212583" custLinFactNeighborX="30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40103-BCCE-46D2-8B0B-C107083DF0D4}" type="pres">
      <dgm:prSet presAssocID="{CCEB27DE-B710-48CD-A8BC-195DF2BEB6F9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AD168-7191-4455-9520-DFEB8BB8F10A}" type="pres">
      <dgm:prSet presAssocID="{CCEB27DE-B710-48CD-A8BC-195DF2BEB6F9}" presName="parentNode1" presStyleLbl="node1" presStyleIdx="0" presStyleCnt="4" custScaleX="155937" custScaleY="272519" custLinFactY="100000" custLinFactNeighborX="18052" custLinFactNeighborY="14108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9333A-7F2B-4803-B9B5-A6851FF5BEBE}" type="pres">
      <dgm:prSet presAssocID="{CCEB27DE-B710-48CD-A8BC-195DF2BEB6F9}" presName="connSite1" presStyleCnt="0"/>
      <dgm:spPr/>
      <dgm:t>
        <a:bodyPr/>
        <a:lstStyle/>
        <a:p>
          <a:endParaRPr lang="ru-RU"/>
        </a:p>
      </dgm:t>
    </dgm:pt>
    <dgm:pt modelId="{6C6000E0-AA01-4A12-A11E-98488036D2DF}" type="pres">
      <dgm:prSet presAssocID="{37484216-5F6C-4BBD-86CE-7A2F5504C253}" presName="Name9" presStyleLbl="sibTrans2D1" presStyleIdx="0" presStyleCnt="3" custAng="1945517" custLinFactNeighborX="-17741" custLinFactNeighborY="22135"/>
      <dgm:spPr/>
      <dgm:t>
        <a:bodyPr/>
        <a:lstStyle/>
        <a:p>
          <a:endParaRPr lang="ru-RU"/>
        </a:p>
      </dgm:t>
    </dgm:pt>
    <dgm:pt modelId="{EAA97AFB-21D9-452E-BAF5-8DA00B3422B5}" type="pres">
      <dgm:prSet presAssocID="{FC372B07-655E-4534-8BE7-7E2B0A2A30FF}" presName="composite2" presStyleCnt="0"/>
      <dgm:spPr/>
      <dgm:t>
        <a:bodyPr/>
        <a:lstStyle/>
        <a:p>
          <a:endParaRPr lang="ru-RU"/>
        </a:p>
      </dgm:t>
    </dgm:pt>
    <dgm:pt modelId="{994A83D6-0B65-4A36-9597-B66ACB1FAA14}" type="pres">
      <dgm:prSet presAssocID="{FC372B07-655E-4534-8BE7-7E2B0A2A30FF}" presName="dummyNode2" presStyleLbl="node1" presStyleIdx="0" presStyleCnt="4"/>
      <dgm:spPr/>
      <dgm:t>
        <a:bodyPr/>
        <a:lstStyle/>
        <a:p>
          <a:endParaRPr lang="ru-RU"/>
        </a:p>
      </dgm:t>
    </dgm:pt>
    <dgm:pt modelId="{9F9AD769-01E7-4799-94A2-D7A7899DFBC5}" type="pres">
      <dgm:prSet presAssocID="{FC372B07-655E-4534-8BE7-7E2B0A2A30FF}" presName="childNode2" presStyleLbl="bgAcc1" presStyleIdx="1" presStyleCnt="4" custScaleX="185810" custScaleY="435547" custLinFactNeighborX="7074" custLinFactNeighborY="11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83729-7916-4DD4-ABE2-7158B0A8B368}" type="pres">
      <dgm:prSet presAssocID="{FC372B07-655E-4534-8BE7-7E2B0A2A30FF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9AAAF-AA06-4496-B438-23753CBDD803}" type="pres">
      <dgm:prSet presAssocID="{FC372B07-655E-4534-8BE7-7E2B0A2A30FF}" presName="parentNode2" presStyleLbl="node1" presStyleIdx="1" presStyleCnt="4" custScaleX="183678" custScaleY="178767" custLinFactY="-100000" custLinFactNeighborX="-16100" custLinFactNeighborY="-1706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FD4C91-0269-4211-A863-F9F79BC91A14}" type="pres">
      <dgm:prSet presAssocID="{FC372B07-655E-4534-8BE7-7E2B0A2A30FF}" presName="connSite2" presStyleCnt="0"/>
      <dgm:spPr/>
      <dgm:t>
        <a:bodyPr/>
        <a:lstStyle/>
        <a:p>
          <a:endParaRPr lang="ru-RU"/>
        </a:p>
      </dgm:t>
    </dgm:pt>
    <dgm:pt modelId="{01457E9A-F1A4-478E-9917-30B4A032B473}" type="pres">
      <dgm:prSet presAssocID="{0A4D2191-2740-4131-A855-2C720A4E1601}" presName="Name18" presStyleLbl="sibTrans2D1" presStyleIdx="1" presStyleCnt="3" custAng="20360494" custScaleY="74628" custLinFactNeighborX="-18269" custLinFactNeighborY="-13160"/>
      <dgm:spPr/>
      <dgm:t>
        <a:bodyPr/>
        <a:lstStyle/>
        <a:p>
          <a:endParaRPr lang="ru-RU"/>
        </a:p>
      </dgm:t>
    </dgm:pt>
    <dgm:pt modelId="{D7A386AD-68D0-465B-BBB7-5613F3612238}" type="pres">
      <dgm:prSet presAssocID="{A396A9CB-13C0-4AD5-984C-0A5CB7AC2206}" presName="composite1" presStyleCnt="0"/>
      <dgm:spPr/>
      <dgm:t>
        <a:bodyPr/>
        <a:lstStyle/>
        <a:p>
          <a:endParaRPr lang="ru-RU"/>
        </a:p>
      </dgm:t>
    </dgm:pt>
    <dgm:pt modelId="{A12D7475-F794-4F47-B2DE-4788A5A478A1}" type="pres">
      <dgm:prSet presAssocID="{A396A9CB-13C0-4AD5-984C-0A5CB7AC2206}" presName="dummyNode1" presStyleLbl="node1" presStyleIdx="1" presStyleCnt="4"/>
      <dgm:spPr/>
      <dgm:t>
        <a:bodyPr/>
        <a:lstStyle/>
        <a:p>
          <a:endParaRPr lang="ru-RU"/>
        </a:p>
      </dgm:t>
    </dgm:pt>
    <dgm:pt modelId="{D7772412-EE7E-43EB-8078-C29F95D167C6}" type="pres">
      <dgm:prSet presAssocID="{A396A9CB-13C0-4AD5-984C-0A5CB7AC2206}" presName="childNode1" presStyleLbl="bgAcc1" presStyleIdx="2" presStyleCnt="4" custScaleX="169815" custScaleY="424423" custLinFactNeighborX="-1829" custLinFactNeighborY="-18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357FE-8752-482D-B02A-DF13F18507C3}" type="pres">
      <dgm:prSet presAssocID="{A396A9CB-13C0-4AD5-984C-0A5CB7AC2206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861002-5DAB-4F05-8DD9-C18E433B2EBA}" type="pres">
      <dgm:prSet presAssocID="{A396A9CB-13C0-4AD5-984C-0A5CB7AC2206}" presName="parentNode1" presStyleLbl="node1" presStyleIdx="2" presStyleCnt="4" custScaleX="198526" custScaleY="153393" custLinFactY="198536" custLinFactNeighborX="-24065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F5D7ED-D920-4AAD-84B2-67AEBFB7669C}" type="pres">
      <dgm:prSet presAssocID="{A396A9CB-13C0-4AD5-984C-0A5CB7AC2206}" presName="connSite1" presStyleCnt="0"/>
      <dgm:spPr/>
      <dgm:t>
        <a:bodyPr/>
        <a:lstStyle/>
        <a:p>
          <a:endParaRPr lang="ru-RU"/>
        </a:p>
      </dgm:t>
    </dgm:pt>
    <dgm:pt modelId="{98CF42CF-F380-4268-B0A9-3FDE1D6AC0F4}" type="pres">
      <dgm:prSet presAssocID="{9719B8C5-A9C5-4B01-93DF-72E1BC55913E}" presName="Name9" presStyleLbl="sibTrans2D1" presStyleIdx="2" presStyleCnt="3"/>
      <dgm:spPr/>
      <dgm:t>
        <a:bodyPr/>
        <a:lstStyle/>
        <a:p>
          <a:endParaRPr lang="ru-RU"/>
        </a:p>
      </dgm:t>
    </dgm:pt>
    <dgm:pt modelId="{72E96E59-6709-4304-89DE-7551F6302612}" type="pres">
      <dgm:prSet presAssocID="{E9C79ADC-DBA7-4359-B260-8844B6E18BF6}" presName="composite2" presStyleCnt="0"/>
      <dgm:spPr/>
      <dgm:t>
        <a:bodyPr/>
        <a:lstStyle/>
        <a:p>
          <a:endParaRPr lang="ru-RU"/>
        </a:p>
      </dgm:t>
    </dgm:pt>
    <dgm:pt modelId="{E7452B10-5FDA-44D8-902D-3556A2A656FA}" type="pres">
      <dgm:prSet presAssocID="{E9C79ADC-DBA7-4359-B260-8844B6E18BF6}" presName="dummyNode2" presStyleLbl="node1" presStyleIdx="2" presStyleCnt="4"/>
      <dgm:spPr/>
      <dgm:t>
        <a:bodyPr/>
        <a:lstStyle/>
        <a:p>
          <a:endParaRPr lang="ru-RU"/>
        </a:p>
      </dgm:t>
    </dgm:pt>
    <dgm:pt modelId="{EC995527-1431-413B-9853-580E78960702}" type="pres">
      <dgm:prSet presAssocID="{E9C79ADC-DBA7-4359-B260-8844B6E18BF6}" presName="childNode2" presStyleLbl="bgAcc1" presStyleIdx="3" presStyleCnt="4" custScaleX="186083" custScaleY="185814" custLinFactNeighborX="-29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7D1EB-D206-4110-AC1A-3691F2AB6087}" type="pres">
      <dgm:prSet presAssocID="{E9C79ADC-DBA7-4359-B260-8844B6E18BF6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1F04D2-552F-423F-BBB3-4FEABC4F06BF}" type="pres">
      <dgm:prSet presAssocID="{E9C79ADC-DBA7-4359-B260-8844B6E18BF6}" presName="parentNode2" presStyleLbl="node1" presStyleIdx="3" presStyleCnt="4" custScaleX="154959" custScaleY="273703" custLinFactY="-42566" custLinFactNeighborX="-4332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33581-70DF-4D0D-B4F8-87C9A3012AD8}" type="pres">
      <dgm:prSet presAssocID="{E9C79ADC-DBA7-4359-B260-8844B6E18BF6}" presName="connSite2" presStyleCnt="0"/>
      <dgm:spPr/>
      <dgm:t>
        <a:bodyPr/>
        <a:lstStyle/>
        <a:p>
          <a:endParaRPr lang="ru-RU"/>
        </a:p>
      </dgm:t>
    </dgm:pt>
  </dgm:ptLst>
  <dgm:cxnLst>
    <dgm:cxn modelId="{F96E4CAE-3026-486C-9733-2F0A5FE7F836}" type="presOf" srcId="{FC372B07-655E-4534-8BE7-7E2B0A2A30FF}" destId="{8C09AAAF-AA06-4496-B438-23753CBDD803}" srcOrd="0" destOrd="0" presId="urn:microsoft.com/office/officeart/2005/8/layout/hProcess4"/>
    <dgm:cxn modelId="{0F6760EA-B772-4DA1-85F3-8EF9119BFCF4}" srcId="{CCEB27DE-B710-48CD-A8BC-195DF2BEB6F9}" destId="{4D2144E4-7D4E-4950-ABE0-A24A6EC05CBC}" srcOrd="2" destOrd="0" parTransId="{8BC34D62-B7A9-45A6-A851-3B55EE5C7EAB}" sibTransId="{0B07262F-7DB6-4BC9-B809-304384805D8E}"/>
    <dgm:cxn modelId="{9B8D4493-9E49-4524-9B8B-5A2EDD45FA49}" type="presOf" srcId="{D782F5D8-C572-4B2A-8CDF-3DA330CA4280}" destId="{D997D1EB-D206-4110-AC1A-3691F2AB6087}" srcOrd="1" destOrd="0" presId="urn:microsoft.com/office/officeart/2005/8/layout/hProcess4"/>
    <dgm:cxn modelId="{0E04B04B-A3E4-412C-B491-2CC578C61880}" type="presOf" srcId="{0F1C37F4-6E75-4616-A904-60C58C6BD909}" destId="{D7772412-EE7E-43EB-8078-C29F95D167C6}" srcOrd="0" destOrd="0" presId="urn:microsoft.com/office/officeart/2005/8/layout/hProcess4"/>
    <dgm:cxn modelId="{BD2B439D-0E5C-4D78-BD98-9FAC321E3C7B}" type="presOf" srcId="{0A4D2191-2740-4131-A855-2C720A4E1601}" destId="{01457E9A-F1A4-478E-9917-30B4A032B473}" srcOrd="0" destOrd="0" presId="urn:microsoft.com/office/officeart/2005/8/layout/hProcess4"/>
    <dgm:cxn modelId="{C11640C0-CB49-4A9A-9D60-C0F3F024444B}" type="presOf" srcId="{37484216-5F6C-4BBD-86CE-7A2F5504C253}" destId="{6C6000E0-AA01-4A12-A11E-98488036D2DF}" srcOrd="0" destOrd="0" presId="urn:microsoft.com/office/officeart/2005/8/layout/hProcess4"/>
    <dgm:cxn modelId="{ECECA71F-8FA8-477B-9462-984FF9DC5ACE}" type="presOf" srcId="{7B470C03-5075-41AE-993D-B58ECF235C94}" destId="{D997D1EB-D206-4110-AC1A-3691F2AB6087}" srcOrd="1" destOrd="2" presId="urn:microsoft.com/office/officeart/2005/8/layout/hProcess4"/>
    <dgm:cxn modelId="{CB0047A6-91E9-48CA-B35E-0F8A0735E6B2}" srcId="{C9E91E07-2F6F-4301-9255-769E428995E1}" destId="{E9C79ADC-DBA7-4359-B260-8844B6E18BF6}" srcOrd="3" destOrd="0" parTransId="{92FF718D-0DFA-471B-969D-8E54E8E8AF03}" sibTransId="{CC0333F1-0320-4CC7-AF38-F0643E24DB41}"/>
    <dgm:cxn modelId="{CD00A0A2-C7F4-4F5C-9BE2-E734E01005F1}" type="presOf" srcId="{F564D37A-FB98-446D-BA56-3E0A95DD7152}" destId="{992357FE-8752-482D-B02A-DF13F18507C3}" srcOrd="1" destOrd="2" presId="urn:microsoft.com/office/officeart/2005/8/layout/hProcess4"/>
    <dgm:cxn modelId="{F048FB6C-7F44-409A-8C65-522D257A6ABA}" type="presOf" srcId="{F42CE1EF-8E40-42F8-8825-93D08B378BFC}" destId="{D7772412-EE7E-43EB-8078-C29F95D167C6}" srcOrd="0" destOrd="1" presId="urn:microsoft.com/office/officeart/2005/8/layout/hProcess4"/>
    <dgm:cxn modelId="{539C3BE3-C4CA-4443-BF07-7463ABAA81E2}" type="presOf" srcId="{4D2144E4-7D4E-4950-ABE0-A24A6EC05CBC}" destId="{11691DD6-213C-4A75-B700-188578224BA2}" srcOrd="0" destOrd="2" presId="urn:microsoft.com/office/officeart/2005/8/layout/hProcess4"/>
    <dgm:cxn modelId="{CD1E431C-E94E-46A9-9839-EBA27AA4C082}" type="presOf" srcId="{23A657BF-D62D-4B11-96D9-031AEB191567}" destId="{70840103-BCCE-46D2-8B0B-C107083DF0D4}" srcOrd="1" destOrd="0" presId="urn:microsoft.com/office/officeart/2005/8/layout/hProcess4"/>
    <dgm:cxn modelId="{DBAB98F4-6ABC-4544-8EF6-FFA6EA3631AD}" type="presOf" srcId="{A396A9CB-13C0-4AD5-984C-0A5CB7AC2206}" destId="{8F861002-5DAB-4F05-8DD9-C18E433B2EBA}" srcOrd="0" destOrd="0" presId="urn:microsoft.com/office/officeart/2005/8/layout/hProcess4"/>
    <dgm:cxn modelId="{C932A6C4-064B-4A3D-8DD8-D6881F358D74}" type="presOf" srcId="{23A657BF-D62D-4B11-96D9-031AEB191567}" destId="{11691DD6-213C-4A75-B700-188578224BA2}" srcOrd="0" destOrd="0" presId="urn:microsoft.com/office/officeart/2005/8/layout/hProcess4"/>
    <dgm:cxn modelId="{D5B742E6-2578-4326-AC79-C2A85EDBD17A}" srcId="{A396A9CB-13C0-4AD5-984C-0A5CB7AC2206}" destId="{0F1C37F4-6E75-4616-A904-60C58C6BD909}" srcOrd="0" destOrd="0" parTransId="{795B717E-5978-4953-B862-9BFE2634C68E}" sibTransId="{4459F8D5-7A00-4BD8-81C3-4BE48DB9DDA7}"/>
    <dgm:cxn modelId="{73A118FC-155F-41DE-AF15-68F259D5EE2F}" type="presOf" srcId="{FBCE4E26-530A-4765-9CBD-E5FA92C6A13A}" destId="{9F9AD769-01E7-4799-94A2-D7A7899DFBC5}" srcOrd="0" destOrd="1" presId="urn:microsoft.com/office/officeart/2005/8/layout/hProcess4"/>
    <dgm:cxn modelId="{563D78EA-8BA9-46A6-A341-B621538F2925}" type="presOf" srcId="{CA8CCA0A-7769-4325-8854-91112A3C2BDD}" destId="{9F9AD769-01E7-4799-94A2-D7A7899DFBC5}" srcOrd="0" destOrd="2" presId="urn:microsoft.com/office/officeart/2005/8/layout/hProcess4"/>
    <dgm:cxn modelId="{AEAC063C-79FD-4C4B-8AB7-5ADB9BC13383}" srcId="{CCEB27DE-B710-48CD-A8BC-195DF2BEB6F9}" destId="{23A657BF-D62D-4B11-96D9-031AEB191567}" srcOrd="0" destOrd="0" parTransId="{162D2D80-D931-443F-B197-4985DB8A5BC6}" sibTransId="{61037FDD-FB40-4E99-A0BD-77D062257433}"/>
    <dgm:cxn modelId="{80E62822-CEC4-43F4-B822-CC0A52010A41}" type="presOf" srcId="{9719B8C5-A9C5-4B01-93DF-72E1BC55913E}" destId="{98CF42CF-F380-4268-B0A9-3FDE1D6AC0F4}" srcOrd="0" destOrd="0" presId="urn:microsoft.com/office/officeart/2005/8/layout/hProcess4"/>
    <dgm:cxn modelId="{C1475D42-BA62-4519-8F14-A8A14590F6E1}" srcId="{E9C79ADC-DBA7-4359-B260-8844B6E18BF6}" destId="{2C918DA5-0329-4A1C-8D5F-67204BF5B6C4}" srcOrd="1" destOrd="0" parTransId="{1817D73B-54BE-4364-8586-57FCBD83DD88}" sibTransId="{B37C8A64-D72A-4C4E-A96A-E02C4DCBF448}"/>
    <dgm:cxn modelId="{6DD12540-7712-4DA0-99D7-A35D29A3FA04}" type="presOf" srcId="{0F1C37F4-6E75-4616-A904-60C58C6BD909}" destId="{992357FE-8752-482D-B02A-DF13F18507C3}" srcOrd="1" destOrd="0" presId="urn:microsoft.com/office/officeart/2005/8/layout/hProcess4"/>
    <dgm:cxn modelId="{61170A0B-8358-4824-AEDB-270D6AD87BE8}" srcId="{FC372B07-655E-4534-8BE7-7E2B0A2A30FF}" destId="{FBCE4E26-530A-4765-9CBD-E5FA92C6A13A}" srcOrd="1" destOrd="0" parTransId="{52367B57-92B8-4DAE-BD9A-2B7A7980FBAE}" sibTransId="{D9B0B035-868D-40D6-BEFF-9706C975084D}"/>
    <dgm:cxn modelId="{D982B659-5572-4EAA-B5BD-A8C7333C2A66}" type="presOf" srcId="{B0EB8B85-0A7D-48CC-8ACA-FC525D4192AC}" destId="{11691DD6-213C-4A75-B700-188578224BA2}" srcOrd="0" destOrd="1" presId="urn:microsoft.com/office/officeart/2005/8/layout/hProcess4"/>
    <dgm:cxn modelId="{AB7A7FDE-B9C0-449E-BF52-E69C10539D7F}" type="presOf" srcId="{2C918DA5-0329-4A1C-8D5F-67204BF5B6C4}" destId="{EC995527-1431-413B-9853-580E78960702}" srcOrd="0" destOrd="1" presId="urn:microsoft.com/office/officeart/2005/8/layout/hProcess4"/>
    <dgm:cxn modelId="{73483911-6256-4C58-BE58-7CFB21402BE8}" srcId="{C9E91E07-2F6F-4301-9255-769E428995E1}" destId="{FC372B07-655E-4534-8BE7-7E2B0A2A30FF}" srcOrd="1" destOrd="0" parTransId="{DB03C104-CDDA-4B93-AEB4-E8A9895EACAF}" sibTransId="{0A4D2191-2740-4131-A855-2C720A4E1601}"/>
    <dgm:cxn modelId="{1B52C026-AF8A-4361-BC41-199761593D1A}" type="presOf" srcId="{FBCE4E26-530A-4765-9CBD-E5FA92C6A13A}" destId="{FCE83729-7916-4DD4-ABE2-7158B0A8B368}" srcOrd="1" destOrd="1" presId="urn:microsoft.com/office/officeart/2005/8/layout/hProcess4"/>
    <dgm:cxn modelId="{FFB0B6DA-C69C-4334-8F0B-F5FB2F00B0D1}" type="presOf" srcId="{2C918DA5-0329-4A1C-8D5F-67204BF5B6C4}" destId="{D997D1EB-D206-4110-AC1A-3691F2AB6087}" srcOrd="1" destOrd="1" presId="urn:microsoft.com/office/officeart/2005/8/layout/hProcess4"/>
    <dgm:cxn modelId="{597B948A-61AF-46D9-9702-3C6DA32E94F2}" type="presOf" srcId="{F42CE1EF-8E40-42F8-8825-93D08B378BFC}" destId="{992357FE-8752-482D-B02A-DF13F18507C3}" srcOrd="1" destOrd="1" presId="urn:microsoft.com/office/officeart/2005/8/layout/hProcess4"/>
    <dgm:cxn modelId="{8B4BDB96-C38A-4D66-8411-D33C3DB48610}" srcId="{A396A9CB-13C0-4AD5-984C-0A5CB7AC2206}" destId="{F564D37A-FB98-446D-BA56-3E0A95DD7152}" srcOrd="2" destOrd="0" parTransId="{FECEF2B0-F376-49EA-BAAC-6074FD3A3A6F}" sibTransId="{A238BFF8-362A-4C07-A0A2-9797D145D687}"/>
    <dgm:cxn modelId="{BBFC96FF-E8AA-4AAD-83DB-7EDC5A01DF66}" type="presOf" srcId="{B0EB8B85-0A7D-48CC-8ACA-FC525D4192AC}" destId="{70840103-BCCE-46D2-8B0B-C107083DF0D4}" srcOrd="1" destOrd="1" presId="urn:microsoft.com/office/officeart/2005/8/layout/hProcess4"/>
    <dgm:cxn modelId="{106891C1-7BB0-4EA0-9D91-82972AF70FBD}" srcId="{FC372B07-655E-4534-8BE7-7E2B0A2A30FF}" destId="{CA8CCA0A-7769-4325-8854-91112A3C2BDD}" srcOrd="2" destOrd="0" parTransId="{80C06547-79CE-4E99-B1B3-E883E12F9502}" sibTransId="{8F13749C-E50C-4735-9B34-8796B91A5AB1}"/>
    <dgm:cxn modelId="{AB193955-869B-43ED-AD71-4147EC8A0353}" type="presOf" srcId="{CA8CCA0A-7769-4325-8854-91112A3C2BDD}" destId="{FCE83729-7916-4DD4-ABE2-7158B0A8B368}" srcOrd="1" destOrd="2" presId="urn:microsoft.com/office/officeart/2005/8/layout/hProcess4"/>
    <dgm:cxn modelId="{3C6E20EF-394C-4FEC-8BA2-DE00DCDFC587}" srcId="{FC372B07-655E-4534-8BE7-7E2B0A2A30FF}" destId="{0A6C0043-62EF-4A8F-84F4-C3DDA452BFAD}" srcOrd="0" destOrd="0" parTransId="{CC26DEBD-F32B-4823-A49F-83EB73C0B4F9}" sibTransId="{F0045E71-7E20-49E5-947E-EE3EC1A1A25F}"/>
    <dgm:cxn modelId="{44E5F25B-2C98-43E0-9329-B966C56CFEF2}" type="presOf" srcId="{F564D37A-FB98-446D-BA56-3E0A95DD7152}" destId="{D7772412-EE7E-43EB-8078-C29F95D167C6}" srcOrd="0" destOrd="2" presId="urn:microsoft.com/office/officeart/2005/8/layout/hProcess4"/>
    <dgm:cxn modelId="{2E021E2C-2A5D-4CA5-A033-E657192C8A91}" type="presOf" srcId="{C9E91E07-2F6F-4301-9255-769E428995E1}" destId="{02F416E6-B759-4D8A-A823-F6377F901C38}" srcOrd="0" destOrd="0" presId="urn:microsoft.com/office/officeart/2005/8/layout/hProcess4"/>
    <dgm:cxn modelId="{A7B97D48-9EC4-4C12-8EE6-628B33A4D096}" type="presOf" srcId="{0A6C0043-62EF-4A8F-84F4-C3DDA452BFAD}" destId="{9F9AD769-01E7-4799-94A2-D7A7899DFBC5}" srcOrd="0" destOrd="0" presId="urn:microsoft.com/office/officeart/2005/8/layout/hProcess4"/>
    <dgm:cxn modelId="{675724DE-FD68-49F6-9708-48E61376FB76}" type="presOf" srcId="{CCEB27DE-B710-48CD-A8BC-195DF2BEB6F9}" destId="{43CAD168-7191-4455-9520-DFEB8BB8F10A}" srcOrd="0" destOrd="0" presId="urn:microsoft.com/office/officeart/2005/8/layout/hProcess4"/>
    <dgm:cxn modelId="{A9B08EBB-4044-4ED2-B907-24094B5EAB77}" srcId="{C9E91E07-2F6F-4301-9255-769E428995E1}" destId="{CCEB27DE-B710-48CD-A8BC-195DF2BEB6F9}" srcOrd="0" destOrd="0" parTransId="{F55B2A8C-E42D-4FD3-A63F-233C7431B3B6}" sibTransId="{37484216-5F6C-4BBD-86CE-7A2F5504C253}"/>
    <dgm:cxn modelId="{634A9797-83C2-45FA-B668-D3BAAA132BCC}" type="presOf" srcId="{4D2144E4-7D4E-4950-ABE0-A24A6EC05CBC}" destId="{70840103-BCCE-46D2-8B0B-C107083DF0D4}" srcOrd="1" destOrd="2" presId="urn:microsoft.com/office/officeart/2005/8/layout/hProcess4"/>
    <dgm:cxn modelId="{9AFF478E-30EB-4B28-A7E3-17BF725F13FF}" type="presOf" srcId="{0A6C0043-62EF-4A8F-84F4-C3DDA452BFAD}" destId="{FCE83729-7916-4DD4-ABE2-7158B0A8B368}" srcOrd="1" destOrd="0" presId="urn:microsoft.com/office/officeart/2005/8/layout/hProcess4"/>
    <dgm:cxn modelId="{D4B67DD5-5750-4B78-BF37-0F48E9FFD2D3}" srcId="{CCEB27DE-B710-48CD-A8BC-195DF2BEB6F9}" destId="{B0EB8B85-0A7D-48CC-8ACA-FC525D4192AC}" srcOrd="1" destOrd="0" parTransId="{35E49979-4FAE-4A4D-A467-DF672E9B8253}" sibTransId="{6775F9BE-96CD-4CBB-B392-EEE7198D477B}"/>
    <dgm:cxn modelId="{B0D59A85-4C55-4C2B-827C-1C388D54C0FA}" srcId="{E9C79ADC-DBA7-4359-B260-8844B6E18BF6}" destId="{D782F5D8-C572-4B2A-8CDF-3DA330CA4280}" srcOrd="0" destOrd="0" parTransId="{BF1DCC74-0AE0-4871-B6A8-1DD5D6A56854}" sibTransId="{787722BD-A7D6-475A-A273-FBF3DF5DA10F}"/>
    <dgm:cxn modelId="{1A64B1E9-3BB2-4733-960C-AEA0E18F0573}" type="presOf" srcId="{E9C79ADC-DBA7-4359-B260-8844B6E18BF6}" destId="{5C1F04D2-552F-423F-BBB3-4FEABC4F06BF}" srcOrd="0" destOrd="0" presId="urn:microsoft.com/office/officeart/2005/8/layout/hProcess4"/>
    <dgm:cxn modelId="{7500EE1D-60AB-4359-A993-7195EAD8CFEC}" type="presOf" srcId="{7B470C03-5075-41AE-993D-B58ECF235C94}" destId="{EC995527-1431-413B-9853-580E78960702}" srcOrd="0" destOrd="2" presId="urn:microsoft.com/office/officeart/2005/8/layout/hProcess4"/>
    <dgm:cxn modelId="{8EBA6C0A-5B18-4C98-BF0A-43AD01C05F9F}" srcId="{A396A9CB-13C0-4AD5-984C-0A5CB7AC2206}" destId="{F42CE1EF-8E40-42F8-8825-93D08B378BFC}" srcOrd="1" destOrd="0" parTransId="{BDAAA236-B791-40B1-BE9C-7343A32E3DA6}" sibTransId="{D3F846A6-C781-4FF0-BED5-F7BD3104FBAF}"/>
    <dgm:cxn modelId="{7A099D33-71CC-4818-8ABF-9648691A3CCC}" type="presOf" srcId="{D782F5D8-C572-4B2A-8CDF-3DA330CA4280}" destId="{EC995527-1431-413B-9853-580E78960702}" srcOrd="0" destOrd="0" presId="urn:microsoft.com/office/officeart/2005/8/layout/hProcess4"/>
    <dgm:cxn modelId="{7E428496-BAAC-4730-959E-41472A20293E}" srcId="{E9C79ADC-DBA7-4359-B260-8844B6E18BF6}" destId="{7B470C03-5075-41AE-993D-B58ECF235C94}" srcOrd="2" destOrd="0" parTransId="{44A11061-DDC0-45F4-8BC0-16FC1DB563C7}" sibTransId="{E88D5F43-99C7-46B5-9865-745319DE61DC}"/>
    <dgm:cxn modelId="{1932C2B0-BDF4-4952-B97E-8FDAEEC621F3}" srcId="{C9E91E07-2F6F-4301-9255-769E428995E1}" destId="{A396A9CB-13C0-4AD5-984C-0A5CB7AC2206}" srcOrd="2" destOrd="0" parTransId="{B8BFE5B4-6FDB-408C-9C0E-EB54D4525183}" sibTransId="{9719B8C5-A9C5-4B01-93DF-72E1BC55913E}"/>
    <dgm:cxn modelId="{082C2288-C0BC-45FD-A806-7CA3676B765C}" type="presParOf" srcId="{02F416E6-B759-4D8A-A823-F6377F901C38}" destId="{EA0F0D74-025F-465B-B808-2BD8C2B1CE1F}" srcOrd="0" destOrd="0" presId="urn:microsoft.com/office/officeart/2005/8/layout/hProcess4"/>
    <dgm:cxn modelId="{FBAAF2A9-01D6-42B4-B2E0-B083B2414897}" type="presParOf" srcId="{02F416E6-B759-4D8A-A823-F6377F901C38}" destId="{5568876D-F4E0-4BD8-BDD8-A3EAC6F23D81}" srcOrd="1" destOrd="0" presId="urn:microsoft.com/office/officeart/2005/8/layout/hProcess4"/>
    <dgm:cxn modelId="{644C242E-ADFF-41B5-A23E-55A093A6E001}" type="presParOf" srcId="{02F416E6-B759-4D8A-A823-F6377F901C38}" destId="{B0AB3AE1-6928-4679-902D-EE67996FE6D8}" srcOrd="2" destOrd="0" presId="urn:microsoft.com/office/officeart/2005/8/layout/hProcess4"/>
    <dgm:cxn modelId="{99BF117C-AADA-435F-8913-07210F840E1B}" type="presParOf" srcId="{B0AB3AE1-6928-4679-902D-EE67996FE6D8}" destId="{3DBC91BE-56D0-43C2-8979-C9FC9A2D6D56}" srcOrd="0" destOrd="0" presId="urn:microsoft.com/office/officeart/2005/8/layout/hProcess4"/>
    <dgm:cxn modelId="{936C3661-56F4-4260-A44B-9500C2B3A44C}" type="presParOf" srcId="{3DBC91BE-56D0-43C2-8979-C9FC9A2D6D56}" destId="{9F12FA19-A7AC-4B53-85FB-464561F47CB1}" srcOrd="0" destOrd="0" presId="urn:microsoft.com/office/officeart/2005/8/layout/hProcess4"/>
    <dgm:cxn modelId="{EC165BF1-B384-4BDA-A202-1E3420DB8A12}" type="presParOf" srcId="{3DBC91BE-56D0-43C2-8979-C9FC9A2D6D56}" destId="{11691DD6-213C-4A75-B700-188578224BA2}" srcOrd="1" destOrd="0" presId="urn:microsoft.com/office/officeart/2005/8/layout/hProcess4"/>
    <dgm:cxn modelId="{426A9A05-6D8A-43CA-A593-E4487710808A}" type="presParOf" srcId="{3DBC91BE-56D0-43C2-8979-C9FC9A2D6D56}" destId="{70840103-BCCE-46D2-8B0B-C107083DF0D4}" srcOrd="2" destOrd="0" presId="urn:microsoft.com/office/officeart/2005/8/layout/hProcess4"/>
    <dgm:cxn modelId="{7DCD040A-E87E-44C0-AED6-5064EF43F8C3}" type="presParOf" srcId="{3DBC91BE-56D0-43C2-8979-C9FC9A2D6D56}" destId="{43CAD168-7191-4455-9520-DFEB8BB8F10A}" srcOrd="3" destOrd="0" presId="urn:microsoft.com/office/officeart/2005/8/layout/hProcess4"/>
    <dgm:cxn modelId="{B6163EB2-830C-45C1-B0B2-4A177EF92C59}" type="presParOf" srcId="{3DBC91BE-56D0-43C2-8979-C9FC9A2D6D56}" destId="{54B9333A-7F2B-4803-B9B5-A6851FF5BEBE}" srcOrd="4" destOrd="0" presId="urn:microsoft.com/office/officeart/2005/8/layout/hProcess4"/>
    <dgm:cxn modelId="{CA6A65DA-EF70-4E35-A5CD-209D8C6DA918}" type="presParOf" srcId="{B0AB3AE1-6928-4679-902D-EE67996FE6D8}" destId="{6C6000E0-AA01-4A12-A11E-98488036D2DF}" srcOrd="1" destOrd="0" presId="urn:microsoft.com/office/officeart/2005/8/layout/hProcess4"/>
    <dgm:cxn modelId="{9074D6CF-FE09-42CB-85D8-AA1A0A35D878}" type="presParOf" srcId="{B0AB3AE1-6928-4679-902D-EE67996FE6D8}" destId="{EAA97AFB-21D9-452E-BAF5-8DA00B3422B5}" srcOrd="2" destOrd="0" presId="urn:microsoft.com/office/officeart/2005/8/layout/hProcess4"/>
    <dgm:cxn modelId="{EC627720-7E3C-4219-8240-A943B4914B30}" type="presParOf" srcId="{EAA97AFB-21D9-452E-BAF5-8DA00B3422B5}" destId="{994A83D6-0B65-4A36-9597-B66ACB1FAA14}" srcOrd="0" destOrd="0" presId="urn:microsoft.com/office/officeart/2005/8/layout/hProcess4"/>
    <dgm:cxn modelId="{B98A6C90-B22F-46B6-AC7B-5164466CAD92}" type="presParOf" srcId="{EAA97AFB-21D9-452E-BAF5-8DA00B3422B5}" destId="{9F9AD769-01E7-4799-94A2-D7A7899DFBC5}" srcOrd="1" destOrd="0" presId="urn:microsoft.com/office/officeart/2005/8/layout/hProcess4"/>
    <dgm:cxn modelId="{A30E2F80-FB4B-4697-B146-B4E34915ED13}" type="presParOf" srcId="{EAA97AFB-21D9-452E-BAF5-8DA00B3422B5}" destId="{FCE83729-7916-4DD4-ABE2-7158B0A8B368}" srcOrd="2" destOrd="0" presId="urn:microsoft.com/office/officeart/2005/8/layout/hProcess4"/>
    <dgm:cxn modelId="{7E03B67A-86AC-4A41-8F2F-07060E4D9385}" type="presParOf" srcId="{EAA97AFB-21D9-452E-BAF5-8DA00B3422B5}" destId="{8C09AAAF-AA06-4496-B438-23753CBDD803}" srcOrd="3" destOrd="0" presId="urn:microsoft.com/office/officeart/2005/8/layout/hProcess4"/>
    <dgm:cxn modelId="{07CC48D7-EF6E-496D-9628-194C6062F6F8}" type="presParOf" srcId="{EAA97AFB-21D9-452E-BAF5-8DA00B3422B5}" destId="{D2FD4C91-0269-4211-A863-F9F79BC91A14}" srcOrd="4" destOrd="0" presId="urn:microsoft.com/office/officeart/2005/8/layout/hProcess4"/>
    <dgm:cxn modelId="{88708532-7FAA-4A5C-BB0A-4B740CF68B81}" type="presParOf" srcId="{B0AB3AE1-6928-4679-902D-EE67996FE6D8}" destId="{01457E9A-F1A4-478E-9917-30B4A032B473}" srcOrd="3" destOrd="0" presId="urn:microsoft.com/office/officeart/2005/8/layout/hProcess4"/>
    <dgm:cxn modelId="{A47ADE62-3B1B-46FD-BFB2-B035B09533C5}" type="presParOf" srcId="{B0AB3AE1-6928-4679-902D-EE67996FE6D8}" destId="{D7A386AD-68D0-465B-BBB7-5613F3612238}" srcOrd="4" destOrd="0" presId="urn:microsoft.com/office/officeart/2005/8/layout/hProcess4"/>
    <dgm:cxn modelId="{2CC58BD0-02ED-4815-93F0-98006D9A23B7}" type="presParOf" srcId="{D7A386AD-68D0-465B-BBB7-5613F3612238}" destId="{A12D7475-F794-4F47-B2DE-4788A5A478A1}" srcOrd="0" destOrd="0" presId="urn:microsoft.com/office/officeart/2005/8/layout/hProcess4"/>
    <dgm:cxn modelId="{30998A0B-53E4-4F7B-9733-673BE9258DB4}" type="presParOf" srcId="{D7A386AD-68D0-465B-BBB7-5613F3612238}" destId="{D7772412-EE7E-43EB-8078-C29F95D167C6}" srcOrd="1" destOrd="0" presId="urn:microsoft.com/office/officeart/2005/8/layout/hProcess4"/>
    <dgm:cxn modelId="{6491A2B9-B9F8-4B5D-8B6C-D9B3C0CAF83A}" type="presParOf" srcId="{D7A386AD-68D0-465B-BBB7-5613F3612238}" destId="{992357FE-8752-482D-B02A-DF13F18507C3}" srcOrd="2" destOrd="0" presId="urn:microsoft.com/office/officeart/2005/8/layout/hProcess4"/>
    <dgm:cxn modelId="{557F20B6-D0D4-47B4-87B9-4C4DB18BE8FB}" type="presParOf" srcId="{D7A386AD-68D0-465B-BBB7-5613F3612238}" destId="{8F861002-5DAB-4F05-8DD9-C18E433B2EBA}" srcOrd="3" destOrd="0" presId="urn:microsoft.com/office/officeart/2005/8/layout/hProcess4"/>
    <dgm:cxn modelId="{4B6A3DEA-20B0-4FA4-8896-4602F107627D}" type="presParOf" srcId="{D7A386AD-68D0-465B-BBB7-5613F3612238}" destId="{45F5D7ED-D920-4AAD-84B2-67AEBFB7669C}" srcOrd="4" destOrd="0" presId="urn:microsoft.com/office/officeart/2005/8/layout/hProcess4"/>
    <dgm:cxn modelId="{A5647C8D-B0DE-44CC-8114-E233428C586A}" type="presParOf" srcId="{B0AB3AE1-6928-4679-902D-EE67996FE6D8}" destId="{98CF42CF-F380-4268-B0A9-3FDE1D6AC0F4}" srcOrd="5" destOrd="0" presId="urn:microsoft.com/office/officeart/2005/8/layout/hProcess4"/>
    <dgm:cxn modelId="{BCC37571-E59A-4D0D-871A-ED69E36DDC24}" type="presParOf" srcId="{B0AB3AE1-6928-4679-902D-EE67996FE6D8}" destId="{72E96E59-6709-4304-89DE-7551F6302612}" srcOrd="6" destOrd="0" presId="urn:microsoft.com/office/officeart/2005/8/layout/hProcess4"/>
    <dgm:cxn modelId="{9EF8FD9A-F365-4941-BB21-C7918DFFC368}" type="presParOf" srcId="{72E96E59-6709-4304-89DE-7551F6302612}" destId="{E7452B10-5FDA-44D8-902D-3556A2A656FA}" srcOrd="0" destOrd="0" presId="urn:microsoft.com/office/officeart/2005/8/layout/hProcess4"/>
    <dgm:cxn modelId="{11E3FFDF-BAAD-4C1E-A48C-F6993AFF59CC}" type="presParOf" srcId="{72E96E59-6709-4304-89DE-7551F6302612}" destId="{EC995527-1431-413B-9853-580E78960702}" srcOrd="1" destOrd="0" presId="urn:microsoft.com/office/officeart/2005/8/layout/hProcess4"/>
    <dgm:cxn modelId="{6917C9B1-7607-4712-80B0-EBCE844459D5}" type="presParOf" srcId="{72E96E59-6709-4304-89DE-7551F6302612}" destId="{D997D1EB-D206-4110-AC1A-3691F2AB6087}" srcOrd="2" destOrd="0" presId="urn:microsoft.com/office/officeart/2005/8/layout/hProcess4"/>
    <dgm:cxn modelId="{96DD9AE6-E4F8-4FAE-95A7-4D5ABA3FBBE9}" type="presParOf" srcId="{72E96E59-6709-4304-89DE-7551F6302612}" destId="{5C1F04D2-552F-423F-BBB3-4FEABC4F06BF}" srcOrd="3" destOrd="0" presId="urn:microsoft.com/office/officeart/2005/8/layout/hProcess4"/>
    <dgm:cxn modelId="{D9B8427B-A56D-4D4D-B541-455909E5B7F4}" type="presParOf" srcId="{72E96E59-6709-4304-89DE-7551F6302612}" destId="{A9133581-70DF-4D0D-B4F8-87C9A3012AD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DA3ED1-9136-49BF-AEB7-BBF26B5463E1}" type="doc">
      <dgm:prSet loTypeId="urn:microsoft.com/office/officeart/2005/8/layout/vList6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0CB69B53-2875-4EBB-BEE1-A9E8FDE6B182}">
      <dgm:prSet phldrT="[Текст]"/>
      <dgm:spPr/>
      <dgm:t>
        <a:bodyPr/>
        <a:lstStyle/>
        <a:p>
          <a:r>
            <a:rPr lang="uk-UA" dirty="0" smtClean="0"/>
            <a:t>Знак “+” позначає:</a:t>
          </a:r>
          <a:endParaRPr lang="ru-RU" dirty="0"/>
        </a:p>
      </dgm:t>
    </dgm:pt>
    <dgm:pt modelId="{E2B51441-F09D-4958-B6A4-A2E6EE663427}" type="parTrans" cxnId="{159E6773-2B2A-40B6-A01F-8AD81DEC4180}">
      <dgm:prSet/>
      <dgm:spPr/>
      <dgm:t>
        <a:bodyPr/>
        <a:lstStyle/>
        <a:p>
          <a:endParaRPr lang="ru-RU"/>
        </a:p>
      </dgm:t>
    </dgm:pt>
    <dgm:pt modelId="{267157EF-0E09-4940-8CEA-3D6224842268}" type="sibTrans" cxnId="{159E6773-2B2A-40B6-A01F-8AD81DEC4180}">
      <dgm:prSet/>
      <dgm:spPr/>
      <dgm:t>
        <a:bodyPr/>
        <a:lstStyle/>
        <a:p>
          <a:endParaRPr lang="ru-RU"/>
        </a:p>
      </dgm:t>
    </dgm:pt>
    <dgm:pt modelId="{C9F1CE2B-25EF-454B-A28B-5E19DE7F9DE7}">
      <dgm:prSet phldrT="[Текст]"/>
      <dgm:spPr/>
      <dgm:t>
        <a:bodyPr/>
        <a:lstStyle/>
        <a:p>
          <a:r>
            <a:rPr lang="uk-UA" dirty="0" smtClean="0"/>
            <a:t>вираз – суму;</a:t>
          </a:r>
          <a:endParaRPr lang="ru-RU" dirty="0"/>
        </a:p>
      </dgm:t>
    </dgm:pt>
    <dgm:pt modelId="{9EE4D2B8-BCA5-4F32-8FF5-5798531D9913}" type="parTrans" cxnId="{62E1695B-481A-481B-B39B-427BDCF7ED2F}">
      <dgm:prSet/>
      <dgm:spPr/>
      <dgm:t>
        <a:bodyPr/>
        <a:lstStyle/>
        <a:p>
          <a:endParaRPr lang="ru-RU"/>
        </a:p>
      </dgm:t>
    </dgm:pt>
    <dgm:pt modelId="{222C2B56-1B3F-47D7-AB4F-50B28E9CC717}" type="sibTrans" cxnId="{62E1695B-481A-481B-B39B-427BDCF7ED2F}">
      <dgm:prSet/>
      <dgm:spPr/>
      <dgm:t>
        <a:bodyPr/>
        <a:lstStyle/>
        <a:p>
          <a:endParaRPr lang="ru-RU"/>
        </a:p>
      </dgm:t>
    </dgm:pt>
    <dgm:pt modelId="{433A2EEA-6021-4059-9185-AC7710DA3A63}">
      <dgm:prSet phldrT="[Текст]"/>
      <dgm:spPr/>
      <dgm:t>
        <a:bodyPr/>
        <a:lstStyle/>
        <a:p>
          <a:r>
            <a:rPr lang="uk-UA" dirty="0" smtClean="0"/>
            <a:t>арифметичну дію, яку треба виконати між числами.</a:t>
          </a:r>
          <a:endParaRPr lang="ru-RU" dirty="0"/>
        </a:p>
      </dgm:t>
    </dgm:pt>
    <dgm:pt modelId="{5B05D29E-6F57-47EA-B1F5-8270190B9801}" type="parTrans" cxnId="{B4387C30-B445-40D6-B6EA-C49EAEAA091C}">
      <dgm:prSet/>
      <dgm:spPr/>
      <dgm:t>
        <a:bodyPr/>
        <a:lstStyle/>
        <a:p>
          <a:endParaRPr lang="ru-RU"/>
        </a:p>
      </dgm:t>
    </dgm:pt>
    <dgm:pt modelId="{665DE68B-1355-4289-AE01-E638E223726C}" type="sibTrans" cxnId="{B4387C30-B445-40D6-B6EA-C49EAEAA091C}">
      <dgm:prSet/>
      <dgm:spPr/>
      <dgm:t>
        <a:bodyPr/>
        <a:lstStyle/>
        <a:p>
          <a:endParaRPr lang="ru-RU"/>
        </a:p>
      </dgm:t>
    </dgm:pt>
    <dgm:pt modelId="{F1F8EFD3-632E-4A90-8386-8E3C096F5FAD}" type="pres">
      <dgm:prSet presAssocID="{CADA3ED1-9136-49BF-AEB7-BBF26B5463E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2046C04-2857-4EDE-B5E2-BE27D6E71AAB}" type="pres">
      <dgm:prSet presAssocID="{0CB69B53-2875-4EBB-BEE1-A9E8FDE6B182}" presName="linNode" presStyleCnt="0"/>
      <dgm:spPr/>
    </dgm:pt>
    <dgm:pt modelId="{EF9B8C43-091E-49F9-9C1E-EE0624E8F998}" type="pres">
      <dgm:prSet presAssocID="{0CB69B53-2875-4EBB-BEE1-A9E8FDE6B182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46CCCA-8065-453F-9A41-FC5B89DCD4D0}" type="pres">
      <dgm:prSet presAssocID="{0CB69B53-2875-4EBB-BEE1-A9E8FDE6B182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8F7AB8-3D30-493F-8C5A-6B026407186C}" type="presOf" srcId="{433A2EEA-6021-4059-9185-AC7710DA3A63}" destId="{C646CCCA-8065-453F-9A41-FC5B89DCD4D0}" srcOrd="0" destOrd="1" presId="urn:microsoft.com/office/officeart/2005/8/layout/vList6"/>
    <dgm:cxn modelId="{28AD5115-86D7-41FA-9169-6F9A6B05A02E}" type="presOf" srcId="{0CB69B53-2875-4EBB-BEE1-A9E8FDE6B182}" destId="{EF9B8C43-091E-49F9-9C1E-EE0624E8F998}" srcOrd="0" destOrd="0" presId="urn:microsoft.com/office/officeart/2005/8/layout/vList6"/>
    <dgm:cxn modelId="{B4387C30-B445-40D6-B6EA-C49EAEAA091C}" srcId="{0CB69B53-2875-4EBB-BEE1-A9E8FDE6B182}" destId="{433A2EEA-6021-4059-9185-AC7710DA3A63}" srcOrd="1" destOrd="0" parTransId="{5B05D29E-6F57-47EA-B1F5-8270190B9801}" sibTransId="{665DE68B-1355-4289-AE01-E638E223726C}"/>
    <dgm:cxn modelId="{C6708A4B-33BC-4E7D-9230-BF3A8B37BAAA}" type="presOf" srcId="{CADA3ED1-9136-49BF-AEB7-BBF26B5463E1}" destId="{F1F8EFD3-632E-4A90-8386-8E3C096F5FAD}" srcOrd="0" destOrd="0" presId="urn:microsoft.com/office/officeart/2005/8/layout/vList6"/>
    <dgm:cxn modelId="{62E1695B-481A-481B-B39B-427BDCF7ED2F}" srcId="{0CB69B53-2875-4EBB-BEE1-A9E8FDE6B182}" destId="{C9F1CE2B-25EF-454B-A28B-5E19DE7F9DE7}" srcOrd="0" destOrd="0" parTransId="{9EE4D2B8-BCA5-4F32-8FF5-5798531D9913}" sibTransId="{222C2B56-1B3F-47D7-AB4F-50B28E9CC717}"/>
    <dgm:cxn modelId="{05651FD9-81FE-4C66-9957-531191D82A31}" type="presOf" srcId="{C9F1CE2B-25EF-454B-A28B-5E19DE7F9DE7}" destId="{C646CCCA-8065-453F-9A41-FC5B89DCD4D0}" srcOrd="0" destOrd="0" presId="urn:microsoft.com/office/officeart/2005/8/layout/vList6"/>
    <dgm:cxn modelId="{159E6773-2B2A-40B6-A01F-8AD81DEC4180}" srcId="{CADA3ED1-9136-49BF-AEB7-BBF26B5463E1}" destId="{0CB69B53-2875-4EBB-BEE1-A9E8FDE6B182}" srcOrd="0" destOrd="0" parTransId="{E2B51441-F09D-4958-B6A4-A2E6EE663427}" sibTransId="{267157EF-0E09-4940-8CEA-3D6224842268}"/>
    <dgm:cxn modelId="{17820A3C-2CFE-41D9-8AAF-7011C514146B}" type="presParOf" srcId="{F1F8EFD3-632E-4A90-8386-8E3C096F5FAD}" destId="{22046C04-2857-4EDE-B5E2-BE27D6E71AAB}" srcOrd="0" destOrd="0" presId="urn:microsoft.com/office/officeart/2005/8/layout/vList6"/>
    <dgm:cxn modelId="{DC3844ED-A1EB-4D24-A6D6-A84355ECA636}" type="presParOf" srcId="{22046C04-2857-4EDE-B5E2-BE27D6E71AAB}" destId="{EF9B8C43-091E-49F9-9C1E-EE0624E8F998}" srcOrd="0" destOrd="0" presId="urn:microsoft.com/office/officeart/2005/8/layout/vList6"/>
    <dgm:cxn modelId="{EDFB5A06-2EF7-474D-8274-F53B3D9EE473}" type="presParOf" srcId="{22046C04-2857-4EDE-B5E2-BE27D6E71AAB}" destId="{C646CCCA-8065-453F-9A41-FC5B89DCD4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DA3ED1-9136-49BF-AEB7-BBF26B5463E1}" type="doc">
      <dgm:prSet loTypeId="urn:microsoft.com/office/officeart/2005/8/layout/vList6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0CB69B53-2875-4EBB-BEE1-A9E8FDE6B182}">
      <dgm:prSet phldrT="[Текст]"/>
      <dgm:spPr/>
      <dgm:t>
        <a:bodyPr/>
        <a:lstStyle/>
        <a:p>
          <a:r>
            <a:rPr lang="uk-UA" dirty="0" smtClean="0"/>
            <a:t>Знак “-” позначає:</a:t>
          </a:r>
          <a:endParaRPr lang="ru-RU" dirty="0"/>
        </a:p>
      </dgm:t>
    </dgm:pt>
    <dgm:pt modelId="{E2B51441-F09D-4958-B6A4-A2E6EE663427}" type="parTrans" cxnId="{159E6773-2B2A-40B6-A01F-8AD81DEC4180}">
      <dgm:prSet/>
      <dgm:spPr/>
      <dgm:t>
        <a:bodyPr/>
        <a:lstStyle/>
        <a:p>
          <a:endParaRPr lang="ru-RU"/>
        </a:p>
      </dgm:t>
    </dgm:pt>
    <dgm:pt modelId="{267157EF-0E09-4940-8CEA-3D6224842268}" type="sibTrans" cxnId="{159E6773-2B2A-40B6-A01F-8AD81DEC4180}">
      <dgm:prSet/>
      <dgm:spPr/>
      <dgm:t>
        <a:bodyPr/>
        <a:lstStyle/>
        <a:p>
          <a:endParaRPr lang="ru-RU"/>
        </a:p>
      </dgm:t>
    </dgm:pt>
    <dgm:pt modelId="{C9F1CE2B-25EF-454B-A28B-5E19DE7F9DE7}">
      <dgm:prSet phldrT="[Текст]"/>
      <dgm:spPr/>
      <dgm:t>
        <a:bodyPr/>
        <a:lstStyle/>
        <a:p>
          <a:r>
            <a:rPr lang="uk-UA" dirty="0" smtClean="0"/>
            <a:t>назву виразу - різницю ;</a:t>
          </a:r>
          <a:endParaRPr lang="ru-RU" dirty="0"/>
        </a:p>
      </dgm:t>
    </dgm:pt>
    <dgm:pt modelId="{9EE4D2B8-BCA5-4F32-8FF5-5798531D9913}" type="parTrans" cxnId="{62E1695B-481A-481B-B39B-427BDCF7ED2F}">
      <dgm:prSet/>
      <dgm:spPr/>
      <dgm:t>
        <a:bodyPr/>
        <a:lstStyle/>
        <a:p>
          <a:endParaRPr lang="ru-RU"/>
        </a:p>
      </dgm:t>
    </dgm:pt>
    <dgm:pt modelId="{222C2B56-1B3F-47D7-AB4F-50B28E9CC717}" type="sibTrans" cxnId="{62E1695B-481A-481B-B39B-427BDCF7ED2F}">
      <dgm:prSet/>
      <dgm:spPr/>
      <dgm:t>
        <a:bodyPr/>
        <a:lstStyle/>
        <a:p>
          <a:endParaRPr lang="ru-RU"/>
        </a:p>
      </dgm:t>
    </dgm:pt>
    <dgm:pt modelId="{433A2EEA-6021-4059-9185-AC7710DA3A63}">
      <dgm:prSet phldrT="[Текст]"/>
      <dgm:spPr/>
      <dgm:t>
        <a:bodyPr/>
        <a:lstStyle/>
        <a:p>
          <a:r>
            <a:rPr lang="uk-UA" dirty="0" smtClean="0"/>
            <a:t>арифметичну дію, яку треба виконати між числами.</a:t>
          </a:r>
          <a:endParaRPr lang="ru-RU" dirty="0"/>
        </a:p>
      </dgm:t>
    </dgm:pt>
    <dgm:pt modelId="{5B05D29E-6F57-47EA-B1F5-8270190B9801}" type="parTrans" cxnId="{B4387C30-B445-40D6-B6EA-C49EAEAA091C}">
      <dgm:prSet/>
      <dgm:spPr/>
      <dgm:t>
        <a:bodyPr/>
        <a:lstStyle/>
        <a:p>
          <a:endParaRPr lang="ru-RU"/>
        </a:p>
      </dgm:t>
    </dgm:pt>
    <dgm:pt modelId="{665DE68B-1355-4289-AE01-E638E223726C}" type="sibTrans" cxnId="{B4387C30-B445-40D6-B6EA-C49EAEAA091C}">
      <dgm:prSet/>
      <dgm:spPr/>
      <dgm:t>
        <a:bodyPr/>
        <a:lstStyle/>
        <a:p>
          <a:endParaRPr lang="ru-RU"/>
        </a:p>
      </dgm:t>
    </dgm:pt>
    <dgm:pt modelId="{F1F8EFD3-632E-4A90-8386-8E3C096F5FAD}" type="pres">
      <dgm:prSet presAssocID="{CADA3ED1-9136-49BF-AEB7-BBF26B5463E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2046C04-2857-4EDE-B5E2-BE27D6E71AAB}" type="pres">
      <dgm:prSet presAssocID="{0CB69B53-2875-4EBB-BEE1-A9E8FDE6B182}" presName="linNode" presStyleCnt="0"/>
      <dgm:spPr/>
    </dgm:pt>
    <dgm:pt modelId="{EF9B8C43-091E-49F9-9C1E-EE0624E8F998}" type="pres">
      <dgm:prSet presAssocID="{0CB69B53-2875-4EBB-BEE1-A9E8FDE6B182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46CCCA-8065-453F-9A41-FC5B89DCD4D0}" type="pres">
      <dgm:prSet presAssocID="{0CB69B53-2875-4EBB-BEE1-A9E8FDE6B182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3D2E5A-0A19-4404-901F-3E07255C115E}" type="presOf" srcId="{433A2EEA-6021-4059-9185-AC7710DA3A63}" destId="{C646CCCA-8065-453F-9A41-FC5B89DCD4D0}" srcOrd="0" destOrd="1" presId="urn:microsoft.com/office/officeart/2005/8/layout/vList6"/>
    <dgm:cxn modelId="{DB7B44B9-213B-4DD9-B78D-284793614F47}" type="presOf" srcId="{C9F1CE2B-25EF-454B-A28B-5E19DE7F9DE7}" destId="{C646CCCA-8065-453F-9A41-FC5B89DCD4D0}" srcOrd="0" destOrd="0" presId="urn:microsoft.com/office/officeart/2005/8/layout/vList6"/>
    <dgm:cxn modelId="{585C8B6C-B6CA-4A87-9EBA-8F6BB2F0F2FE}" type="presOf" srcId="{0CB69B53-2875-4EBB-BEE1-A9E8FDE6B182}" destId="{EF9B8C43-091E-49F9-9C1E-EE0624E8F998}" srcOrd="0" destOrd="0" presId="urn:microsoft.com/office/officeart/2005/8/layout/vList6"/>
    <dgm:cxn modelId="{99609668-35E1-475D-B072-EAD71C480D24}" type="presOf" srcId="{CADA3ED1-9136-49BF-AEB7-BBF26B5463E1}" destId="{F1F8EFD3-632E-4A90-8386-8E3C096F5FAD}" srcOrd="0" destOrd="0" presId="urn:microsoft.com/office/officeart/2005/8/layout/vList6"/>
    <dgm:cxn modelId="{B4387C30-B445-40D6-B6EA-C49EAEAA091C}" srcId="{0CB69B53-2875-4EBB-BEE1-A9E8FDE6B182}" destId="{433A2EEA-6021-4059-9185-AC7710DA3A63}" srcOrd="1" destOrd="0" parTransId="{5B05D29E-6F57-47EA-B1F5-8270190B9801}" sibTransId="{665DE68B-1355-4289-AE01-E638E223726C}"/>
    <dgm:cxn modelId="{62E1695B-481A-481B-B39B-427BDCF7ED2F}" srcId="{0CB69B53-2875-4EBB-BEE1-A9E8FDE6B182}" destId="{C9F1CE2B-25EF-454B-A28B-5E19DE7F9DE7}" srcOrd="0" destOrd="0" parTransId="{9EE4D2B8-BCA5-4F32-8FF5-5798531D9913}" sibTransId="{222C2B56-1B3F-47D7-AB4F-50B28E9CC717}"/>
    <dgm:cxn modelId="{159E6773-2B2A-40B6-A01F-8AD81DEC4180}" srcId="{CADA3ED1-9136-49BF-AEB7-BBF26B5463E1}" destId="{0CB69B53-2875-4EBB-BEE1-A9E8FDE6B182}" srcOrd="0" destOrd="0" parTransId="{E2B51441-F09D-4958-B6A4-A2E6EE663427}" sibTransId="{267157EF-0E09-4940-8CEA-3D6224842268}"/>
    <dgm:cxn modelId="{DA11CB16-754B-41E3-84FA-77EE4AAD5C03}" type="presParOf" srcId="{F1F8EFD3-632E-4A90-8386-8E3C096F5FAD}" destId="{22046C04-2857-4EDE-B5E2-BE27D6E71AAB}" srcOrd="0" destOrd="0" presId="urn:microsoft.com/office/officeart/2005/8/layout/vList6"/>
    <dgm:cxn modelId="{8F0BEC2C-3582-4547-9D0C-36F95D4B7D21}" type="presParOf" srcId="{22046C04-2857-4EDE-B5E2-BE27D6E71AAB}" destId="{EF9B8C43-091E-49F9-9C1E-EE0624E8F998}" srcOrd="0" destOrd="0" presId="urn:microsoft.com/office/officeart/2005/8/layout/vList6"/>
    <dgm:cxn modelId="{0E2A2BF0-43BF-4189-A2FE-69BC743121D0}" type="presParOf" srcId="{22046C04-2857-4EDE-B5E2-BE27D6E71AAB}" destId="{C646CCCA-8065-453F-9A41-FC5B89DCD4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46CCCA-8065-453F-9A41-FC5B89DCD4D0}">
      <dsp:nvSpPr>
        <dsp:cNvPr id="0" name=""/>
        <dsp:cNvSpPr/>
      </dsp:nvSpPr>
      <dsp:spPr>
        <a:xfrm>
          <a:off x="3371873" y="0"/>
          <a:ext cx="5057810" cy="13176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/>
            <a:t>вираз – суму;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/>
            <a:t>арифметичну дію, яку треба виконати між числами.</a:t>
          </a:r>
          <a:endParaRPr lang="ru-RU" sz="2300" kern="1200" dirty="0"/>
        </a:p>
      </dsp:txBody>
      <dsp:txXfrm>
        <a:off x="3371873" y="0"/>
        <a:ext cx="5057810" cy="1317620"/>
      </dsp:txXfrm>
    </dsp:sp>
    <dsp:sp modelId="{EF9B8C43-091E-49F9-9C1E-EE0624E8F998}">
      <dsp:nvSpPr>
        <dsp:cNvPr id="0" name=""/>
        <dsp:cNvSpPr/>
      </dsp:nvSpPr>
      <dsp:spPr>
        <a:xfrm>
          <a:off x="0" y="0"/>
          <a:ext cx="3371873" cy="13176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/>
            <a:t>Знак “+” позначає:</a:t>
          </a:r>
          <a:endParaRPr lang="ru-RU" sz="3900" kern="1200" dirty="0"/>
        </a:p>
      </dsp:txBody>
      <dsp:txXfrm>
        <a:off x="0" y="0"/>
        <a:ext cx="3371873" cy="131762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46CCCA-8065-453F-9A41-FC5B89DCD4D0}">
      <dsp:nvSpPr>
        <dsp:cNvPr id="0" name=""/>
        <dsp:cNvSpPr/>
      </dsp:nvSpPr>
      <dsp:spPr>
        <a:xfrm>
          <a:off x="3371873" y="0"/>
          <a:ext cx="5057810" cy="13176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/>
            <a:t>назву виразу - різницю ;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/>
            <a:t>арифметичну дію, яку треба виконати між числами.</a:t>
          </a:r>
          <a:endParaRPr lang="ru-RU" sz="2300" kern="1200" dirty="0"/>
        </a:p>
      </dsp:txBody>
      <dsp:txXfrm>
        <a:off x="3371873" y="0"/>
        <a:ext cx="5057810" cy="1317620"/>
      </dsp:txXfrm>
    </dsp:sp>
    <dsp:sp modelId="{EF9B8C43-091E-49F9-9C1E-EE0624E8F998}">
      <dsp:nvSpPr>
        <dsp:cNvPr id="0" name=""/>
        <dsp:cNvSpPr/>
      </dsp:nvSpPr>
      <dsp:spPr>
        <a:xfrm>
          <a:off x="0" y="0"/>
          <a:ext cx="3371873" cy="13176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/>
            <a:t>Знак “-” позначає:</a:t>
          </a:r>
          <a:endParaRPr lang="ru-RU" sz="3900" kern="1200" dirty="0"/>
        </a:p>
      </dsp:txBody>
      <dsp:txXfrm>
        <a:off x="0" y="0"/>
        <a:ext cx="3371873" cy="131762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A5062C-0EAD-45A0-BD35-31E790C02EFA}">
      <dsp:nvSpPr>
        <dsp:cNvPr id="0" name=""/>
        <dsp:cNvSpPr/>
      </dsp:nvSpPr>
      <dsp:spPr>
        <a:xfrm>
          <a:off x="3980" y="1010262"/>
          <a:ext cx="2506675" cy="2929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Під час вивчення </a:t>
          </a:r>
          <a:r>
            <a:rPr lang="uk-UA" sz="2400" b="0" kern="1200" dirty="0" err="1" smtClean="0"/>
            <a:t>арифметич-них</a:t>
          </a:r>
          <a:r>
            <a:rPr lang="uk-UA" sz="2400" b="0" kern="1200" dirty="0" smtClean="0"/>
            <a:t> дій додавання </a:t>
          </a:r>
          <a:r>
            <a:rPr lang="uk-UA" sz="2400" b="0" kern="1200" dirty="0" smtClean="0"/>
            <a:t>й віднімання чисел у межах </a:t>
          </a:r>
          <a:r>
            <a:rPr lang="uk-UA" sz="2400" b="0" kern="1200" dirty="0" smtClean="0"/>
            <a:t>10.</a:t>
          </a:r>
          <a:endParaRPr lang="ru-RU" sz="2400" b="0" kern="1200" dirty="0"/>
        </a:p>
      </dsp:txBody>
      <dsp:txXfrm>
        <a:off x="3980" y="1010262"/>
        <a:ext cx="2506675" cy="2301456"/>
      </dsp:txXfrm>
    </dsp:sp>
    <dsp:sp modelId="{C3B6A7A3-7646-48CF-BAA5-D7C32D7A6A73}">
      <dsp:nvSpPr>
        <dsp:cNvPr id="0" name=""/>
        <dsp:cNvSpPr/>
      </dsp:nvSpPr>
      <dsp:spPr>
        <a:xfrm>
          <a:off x="1331880" y="2322682"/>
          <a:ext cx="2681019" cy="2681019"/>
        </a:xfrm>
        <a:prstGeom prst="leftCircularArrow">
          <a:avLst>
            <a:gd name="adj1" fmla="val 3057"/>
            <a:gd name="adj2" fmla="val 375287"/>
            <a:gd name="adj3" fmla="val 1184233"/>
            <a:gd name="adj4" fmla="val 8057924"/>
            <a:gd name="adj5" fmla="val 356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E1C80-EC85-4BE6-A3C9-F2B9D3EE58E6}">
      <dsp:nvSpPr>
        <dsp:cNvPr id="0" name=""/>
        <dsp:cNvSpPr/>
      </dsp:nvSpPr>
      <dsp:spPr>
        <a:xfrm>
          <a:off x="684102" y="3673003"/>
          <a:ext cx="2228155" cy="8860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dirty="0" smtClean="0"/>
            <a:t>Місце</a:t>
          </a:r>
          <a:endParaRPr lang="ru-RU" sz="5300" kern="1200" dirty="0"/>
        </a:p>
      </dsp:txBody>
      <dsp:txXfrm>
        <a:off x="684102" y="3673003"/>
        <a:ext cx="2228155" cy="886064"/>
      </dsp:txXfrm>
    </dsp:sp>
    <dsp:sp modelId="{C304CC1A-50F7-41CE-B6E7-F54DA0D51C3E}">
      <dsp:nvSpPr>
        <dsp:cNvPr id="0" name=""/>
        <dsp:cNvSpPr/>
      </dsp:nvSpPr>
      <dsp:spPr>
        <a:xfrm>
          <a:off x="3179402" y="982458"/>
          <a:ext cx="2506675" cy="29785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Формування знання назв чисел арифметичних дій додавання й </a:t>
          </a:r>
          <a:r>
            <a:rPr lang="uk-UA" sz="2400" kern="1200" dirty="0" smtClean="0"/>
            <a:t>віднімання.</a:t>
          </a:r>
          <a:endParaRPr lang="ru-RU" sz="2400" kern="1200" dirty="0"/>
        </a:p>
      </dsp:txBody>
      <dsp:txXfrm>
        <a:off x="3179402" y="1620725"/>
        <a:ext cx="2506675" cy="2340313"/>
      </dsp:txXfrm>
    </dsp:sp>
    <dsp:sp modelId="{5176D2B1-C7F7-41FB-A8A4-521C82426CEB}">
      <dsp:nvSpPr>
        <dsp:cNvPr id="0" name=""/>
        <dsp:cNvSpPr/>
      </dsp:nvSpPr>
      <dsp:spPr>
        <a:xfrm>
          <a:off x="4509197" y="66010"/>
          <a:ext cx="3054965" cy="3054965"/>
        </a:xfrm>
        <a:prstGeom prst="circularArrow">
          <a:avLst>
            <a:gd name="adj1" fmla="val 2682"/>
            <a:gd name="adj2" fmla="val 326476"/>
            <a:gd name="adj3" fmla="val 19790454"/>
            <a:gd name="adj4" fmla="val 12867952"/>
            <a:gd name="adj5" fmla="val 313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81502A-2C5B-4DFE-A014-8674B1178172}">
      <dsp:nvSpPr>
        <dsp:cNvPr id="0" name=""/>
        <dsp:cNvSpPr/>
      </dsp:nvSpPr>
      <dsp:spPr>
        <a:xfrm>
          <a:off x="3736441" y="779307"/>
          <a:ext cx="2228155" cy="8860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dirty="0" smtClean="0"/>
            <a:t>Мета</a:t>
          </a:r>
          <a:endParaRPr lang="ru-RU" sz="5300" kern="1200" dirty="0"/>
        </a:p>
      </dsp:txBody>
      <dsp:txXfrm>
        <a:off x="3736441" y="779307"/>
        <a:ext cx="2228155" cy="886064"/>
      </dsp:txXfrm>
    </dsp:sp>
    <dsp:sp modelId="{96BFCEAD-BEFB-4A15-938A-EF0B00A0F4FF}">
      <dsp:nvSpPr>
        <dsp:cNvPr id="0" name=""/>
        <dsp:cNvSpPr/>
      </dsp:nvSpPr>
      <dsp:spPr>
        <a:xfrm>
          <a:off x="6354824" y="1010262"/>
          <a:ext cx="2506675" cy="2929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Схематична інтерпретація арифметичних дій додавання й віднімання.</a:t>
          </a:r>
          <a:endParaRPr lang="ru-RU" sz="2400" kern="1200" dirty="0"/>
        </a:p>
      </dsp:txBody>
      <dsp:txXfrm>
        <a:off x="6354824" y="1010262"/>
        <a:ext cx="2506675" cy="2301456"/>
      </dsp:txXfrm>
    </dsp:sp>
    <dsp:sp modelId="{2A1E31EA-9DE8-47CD-B15E-179BA534D703}">
      <dsp:nvSpPr>
        <dsp:cNvPr id="0" name=""/>
        <dsp:cNvSpPr/>
      </dsp:nvSpPr>
      <dsp:spPr>
        <a:xfrm>
          <a:off x="6911863" y="3222067"/>
          <a:ext cx="2228155" cy="8860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dirty="0" smtClean="0"/>
            <a:t>Засіб</a:t>
          </a:r>
          <a:endParaRPr lang="ru-RU" sz="5300" kern="1200" dirty="0"/>
        </a:p>
      </dsp:txBody>
      <dsp:txXfrm>
        <a:off x="6911863" y="3222067"/>
        <a:ext cx="2228155" cy="88606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691DD6-213C-4A75-B700-188578224BA2}">
      <dsp:nvSpPr>
        <dsp:cNvPr id="0" name=""/>
        <dsp:cNvSpPr/>
      </dsp:nvSpPr>
      <dsp:spPr>
        <a:xfrm>
          <a:off x="3092" y="2054713"/>
          <a:ext cx="1661379" cy="2391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Перший доданок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Другий доданок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err="1" smtClean="0"/>
            <a:t>Значен-ня</a:t>
          </a:r>
          <a:r>
            <a:rPr lang="uk-UA" sz="2400" kern="1200" dirty="0" smtClean="0"/>
            <a:t> </a:t>
          </a:r>
          <a:r>
            <a:rPr lang="uk-UA" sz="2400" kern="1200" dirty="0" smtClean="0"/>
            <a:t>суми</a:t>
          </a:r>
          <a:endParaRPr lang="ru-RU" sz="2400" kern="1200" dirty="0"/>
        </a:p>
      </dsp:txBody>
      <dsp:txXfrm>
        <a:off x="3092" y="2054713"/>
        <a:ext cx="1661379" cy="1878981"/>
      </dsp:txXfrm>
    </dsp:sp>
    <dsp:sp modelId="{6C6000E0-AA01-4A12-A11E-98488036D2DF}">
      <dsp:nvSpPr>
        <dsp:cNvPr id="0" name=""/>
        <dsp:cNvSpPr/>
      </dsp:nvSpPr>
      <dsp:spPr>
        <a:xfrm rot="1036630">
          <a:off x="-97334" y="3508045"/>
          <a:ext cx="2413099" cy="2413099"/>
        </a:xfrm>
        <a:prstGeom prst="leftCircularArrow">
          <a:avLst>
            <a:gd name="adj1" fmla="val 1832"/>
            <a:gd name="adj2" fmla="val 218637"/>
            <a:gd name="adj3" fmla="val 67507"/>
            <a:gd name="adj4" fmla="val 7097848"/>
            <a:gd name="adj5" fmla="val 2137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CAD168-7191-4455-9520-DFEB8BB8F10A}">
      <dsp:nvSpPr>
        <dsp:cNvPr id="0" name=""/>
        <dsp:cNvSpPr/>
      </dsp:nvSpPr>
      <dsp:spPr>
        <a:xfrm>
          <a:off x="206910" y="4549086"/>
          <a:ext cx="1562302" cy="835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Назви чисел при додаванні</a:t>
          </a:r>
          <a:endParaRPr lang="ru-RU" sz="2400" kern="1200" dirty="0"/>
        </a:p>
      </dsp:txBody>
      <dsp:txXfrm>
        <a:off x="206910" y="4549086"/>
        <a:ext cx="1562302" cy="835928"/>
      </dsp:txXfrm>
    </dsp:sp>
    <dsp:sp modelId="{9F9AD769-01E7-4799-94A2-D7A7899DFBC5}">
      <dsp:nvSpPr>
        <dsp:cNvPr id="0" name=""/>
        <dsp:cNvSpPr/>
      </dsp:nvSpPr>
      <dsp:spPr>
        <a:xfrm>
          <a:off x="1879644" y="1103717"/>
          <a:ext cx="2350369" cy="44192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3177232"/>
              <a:satOff val="6500"/>
              <a:lumOff val="2484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Сума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Якщо між числами стоїть знак “+”, то записано суму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Щоб записати суму, треба між числами поставити знак “+”</a:t>
          </a:r>
          <a:endParaRPr lang="ru-RU" sz="2200" kern="1200" dirty="0"/>
        </a:p>
      </dsp:txBody>
      <dsp:txXfrm>
        <a:off x="1879644" y="2050698"/>
        <a:ext cx="2350369" cy="3472261"/>
      </dsp:txXfrm>
    </dsp:sp>
    <dsp:sp modelId="{01457E9A-F1A4-478E-9917-30B4A032B473}">
      <dsp:nvSpPr>
        <dsp:cNvPr id="0" name=""/>
        <dsp:cNvSpPr/>
      </dsp:nvSpPr>
      <dsp:spPr>
        <a:xfrm rot="20360494">
          <a:off x="2030508" y="761046"/>
          <a:ext cx="3056318" cy="2280869"/>
        </a:xfrm>
        <a:prstGeom prst="circularArrow">
          <a:avLst>
            <a:gd name="adj1" fmla="val 1446"/>
            <a:gd name="adj2" fmla="val 171124"/>
            <a:gd name="adj3" fmla="val 21314003"/>
            <a:gd name="adj4" fmla="val 14236148"/>
            <a:gd name="adj5" fmla="val 1687"/>
          </a:avLst>
        </a:prstGeom>
        <a:gradFill rotWithShape="0">
          <a:gsLst>
            <a:gs pos="0">
              <a:schemeClr val="accent2">
                <a:hueOff val="4765848"/>
                <a:satOff val="9751"/>
                <a:lumOff val="3725"/>
                <a:alphaOff val="0"/>
                <a:shade val="47500"/>
                <a:satMod val="137000"/>
              </a:schemeClr>
            </a:gs>
            <a:gs pos="55000">
              <a:schemeClr val="accent2">
                <a:hueOff val="4765848"/>
                <a:satOff val="9751"/>
                <a:lumOff val="3725"/>
                <a:alphaOff val="0"/>
                <a:shade val="69000"/>
                <a:satMod val="137000"/>
              </a:schemeClr>
            </a:gs>
            <a:gs pos="100000">
              <a:schemeClr val="accent2">
                <a:hueOff val="4765848"/>
                <a:satOff val="9751"/>
                <a:lumOff val="3725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09AAAF-AA06-4496-B438-23753CBDD803}">
      <dsp:nvSpPr>
        <dsp:cNvPr id="0" name=""/>
        <dsp:cNvSpPr/>
      </dsp:nvSpPr>
      <dsp:spPr>
        <a:xfrm>
          <a:off x="2267741" y="1058460"/>
          <a:ext cx="2097827" cy="5872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77232"/>
                <a:satOff val="6500"/>
                <a:lumOff val="2484"/>
                <a:alphaOff val="0"/>
                <a:shade val="47500"/>
                <a:satMod val="137000"/>
              </a:schemeClr>
            </a:gs>
            <a:gs pos="55000">
              <a:schemeClr val="accent2">
                <a:hueOff val="3177232"/>
                <a:satOff val="6500"/>
                <a:lumOff val="2484"/>
                <a:alphaOff val="0"/>
                <a:shade val="69000"/>
                <a:satMod val="137000"/>
              </a:schemeClr>
            </a:gs>
            <a:gs pos="100000">
              <a:schemeClr val="accent2">
                <a:hueOff val="3177232"/>
                <a:satOff val="6500"/>
                <a:lumOff val="2484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Математичний вираз</a:t>
          </a:r>
          <a:endParaRPr lang="ru-RU" sz="2400" kern="1200" dirty="0"/>
        </a:p>
      </dsp:txBody>
      <dsp:txXfrm>
        <a:off x="2267741" y="1058460"/>
        <a:ext cx="2097827" cy="587267"/>
      </dsp:txXfrm>
    </dsp:sp>
    <dsp:sp modelId="{D7772412-EE7E-43EB-8078-C29F95D167C6}">
      <dsp:nvSpPr>
        <dsp:cNvPr id="0" name=""/>
        <dsp:cNvSpPr/>
      </dsp:nvSpPr>
      <dsp:spPr>
        <a:xfrm>
          <a:off x="4458451" y="1346492"/>
          <a:ext cx="2626773" cy="38078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6354464"/>
              <a:satOff val="13001"/>
              <a:lumOff val="4967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Різниця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Якщо між числами стоїть знак “-”, то записано різницю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Щоб записати різницю, треба між числами поставити знак </a:t>
          </a:r>
          <a:r>
            <a:rPr lang="uk-UA" sz="2200" kern="1200" dirty="0" smtClean="0"/>
            <a:t>“-”.</a:t>
          </a:r>
          <a:endParaRPr lang="ru-RU" sz="2200" kern="1200" dirty="0"/>
        </a:p>
      </dsp:txBody>
      <dsp:txXfrm>
        <a:off x="4458451" y="1346492"/>
        <a:ext cx="2626773" cy="2991900"/>
      </dsp:txXfrm>
    </dsp:sp>
    <dsp:sp modelId="{98CF42CF-F380-4268-B0A9-3FDE1D6AC0F4}">
      <dsp:nvSpPr>
        <dsp:cNvPr id="0" name=""/>
        <dsp:cNvSpPr/>
      </dsp:nvSpPr>
      <dsp:spPr>
        <a:xfrm>
          <a:off x="5312314" y="3034886"/>
          <a:ext cx="2588979" cy="2588979"/>
        </a:xfrm>
        <a:prstGeom prst="leftCircularArrow">
          <a:avLst>
            <a:gd name="adj1" fmla="val 1707"/>
            <a:gd name="adj2" fmla="val 203209"/>
            <a:gd name="adj3" fmla="val 21549906"/>
            <a:gd name="adj4" fmla="val 6995676"/>
            <a:gd name="adj5" fmla="val 1992"/>
          </a:avLst>
        </a:prstGeom>
        <a:gradFill rotWithShape="0">
          <a:gsLst>
            <a:gs pos="0">
              <a:schemeClr val="accent2">
                <a:hueOff val="9531695"/>
                <a:satOff val="19501"/>
                <a:lumOff val="7451"/>
                <a:alphaOff val="0"/>
                <a:shade val="47500"/>
                <a:satMod val="137000"/>
              </a:schemeClr>
            </a:gs>
            <a:gs pos="55000">
              <a:schemeClr val="accent2">
                <a:hueOff val="9531695"/>
                <a:satOff val="19501"/>
                <a:lumOff val="7451"/>
                <a:alphaOff val="0"/>
                <a:shade val="69000"/>
                <a:satMod val="137000"/>
              </a:schemeClr>
            </a:gs>
            <a:gs pos="100000">
              <a:schemeClr val="accent2">
                <a:hueOff val="9531695"/>
                <a:satOff val="19501"/>
                <a:lumOff val="7451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861002-5DAB-4F05-8DD9-C18E433B2EBA}">
      <dsp:nvSpPr>
        <dsp:cNvPr id="0" name=""/>
        <dsp:cNvSpPr/>
      </dsp:nvSpPr>
      <dsp:spPr>
        <a:xfrm>
          <a:off x="4968208" y="4856814"/>
          <a:ext cx="2161048" cy="5872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6354464"/>
                <a:satOff val="13001"/>
                <a:lumOff val="4967"/>
                <a:alphaOff val="0"/>
                <a:shade val="47500"/>
                <a:satMod val="137000"/>
              </a:schemeClr>
            </a:gs>
            <a:gs pos="55000">
              <a:schemeClr val="accent2">
                <a:hueOff val="6354464"/>
                <a:satOff val="13001"/>
                <a:lumOff val="4967"/>
                <a:alphaOff val="0"/>
                <a:shade val="69000"/>
                <a:satMod val="137000"/>
              </a:schemeClr>
            </a:gs>
            <a:gs pos="100000">
              <a:schemeClr val="accent2">
                <a:hueOff val="6354464"/>
                <a:satOff val="13001"/>
                <a:lumOff val="4967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Математичний вираз</a:t>
          </a:r>
          <a:endParaRPr lang="ru-RU" sz="2400" kern="1200" dirty="0"/>
        </a:p>
      </dsp:txBody>
      <dsp:txXfrm>
        <a:off x="4968208" y="4856814"/>
        <a:ext cx="2161048" cy="587267"/>
      </dsp:txXfrm>
    </dsp:sp>
    <dsp:sp modelId="{EC995527-1431-413B-9853-580E78960702}">
      <dsp:nvSpPr>
        <dsp:cNvPr id="0" name=""/>
        <dsp:cNvSpPr/>
      </dsp:nvSpPr>
      <dsp:spPr>
        <a:xfrm>
          <a:off x="7212552" y="1977332"/>
          <a:ext cx="1994868" cy="2546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9531695"/>
              <a:satOff val="19501"/>
              <a:lumOff val="7451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err="1" smtClean="0"/>
            <a:t>Зменшу-ване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Від'ємник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Значення різниці</a:t>
          </a:r>
          <a:endParaRPr lang="ru-RU" sz="2400" kern="1200" dirty="0"/>
        </a:p>
      </dsp:txBody>
      <dsp:txXfrm>
        <a:off x="7212552" y="2522945"/>
        <a:ext cx="1994868" cy="2000579"/>
      </dsp:txXfrm>
    </dsp:sp>
    <dsp:sp modelId="{5C1F04D2-552F-423F-BBB3-4FEABC4F06BF}">
      <dsp:nvSpPr>
        <dsp:cNvPr id="0" name=""/>
        <dsp:cNvSpPr/>
      </dsp:nvSpPr>
      <dsp:spPr>
        <a:xfrm>
          <a:off x="7515205" y="1418499"/>
          <a:ext cx="1628801" cy="11355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9531695"/>
                <a:satOff val="19501"/>
                <a:lumOff val="7451"/>
                <a:alphaOff val="0"/>
                <a:shade val="47500"/>
                <a:satMod val="137000"/>
              </a:schemeClr>
            </a:gs>
            <a:gs pos="55000">
              <a:schemeClr val="accent2">
                <a:hueOff val="9531695"/>
                <a:satOff val="19501"/>
                <a:lumOff val="7451"/>
                <a:alphaOff val="0"/>
                <a:shade val="69000"/>
                <a:satMod val="137000"/>
              </a:schemeClr>
            </a:gs>
            <a:gs pos="100000">
              <a:schemeClr val="accent2">
                <a:hueOff val="9531695"/>
                <a:satOff val="19501"/>
                <a:lumOff val="7451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Назви чисел при відніманні</a:t>
          </a:r>
          <a:endParaRPr lang="ru-RU" sz="2400" kern="1200" dirty="0"/>
        </a:p>
      </dsp:txBody>
      <dsp:txXfrm>
        <a:off x="7515205" y="1418499"/>
        <a:ext cx="1628801" cy="1135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Назви компонентів арифметичних дій додавання й віднімання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70" y="1700212"/>
          <a:ext cx="9144000" cy="4943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Назви компонентів арифметичних дій додавання й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571536" y="571481"/>
          <a:ext cx="10358510" cy="6858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457E9A-F1A4-478E-9917-30B4A032B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01457E9A-F1A4-478E-9917-30B4A032B4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861002-5DAB-4F05-8DD9-C18E433B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8F861002-5DAB-4F05-8DD9-C18E433B2E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772412-EE7E-43EB-8078-C29F95D16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D7772412-EE7E-43EB-8078-C29F95D167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CF42CF-F380-4268-B0A9-3FDE1D6AC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98CF42CF-F380-4268-B0A9-3FDE1D6AC0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1F04D2-552F-423F-BBB3-4FEABC4F0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5C1F04D2-552F-423F-BBB3-4FEABC4F06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995527-1431-413B-9853-580E789607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EC995527-1431-413B-9853-580E789607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Схема 56"/>
          <p:cNvGraphicFramePr/>
          <p:nvPr/>
        </p:nvGraphicFramePr>
        <p:xfrm>
          <a:off x="500034" y="4754586"/>
          <a:ext cx="8429684" cy="1317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Назви компонентів арифметичної дії додавання 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429156" y="2444115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</a:rPr>
              <a:t>5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78" y="2453998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1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72098" y="2428868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+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91738" y="2453998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=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063242" y="2453998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6</a:t>
            </a:r>
            <a:endParaRPr lang="ru-RU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57718" y="2334276"/>
            <a:ext cx="1785950" cy="642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000528" y="1762772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Вираз</a:t>
            </a:r>
            <a:r>
              <a:rPr lang="uk-UA" sz="2800" b="1" dirty="0" smtClean="0"/>
              <a:t> – </a:t>
            </a:r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сума</a:t>
            </a:r>
            <a:r>
              <a:rPr lang="uk-UA" sz="2800" b="1" dirty="0" smtClean="0"/>
              <a:t> </a:t>
            </a:r>
            <a:endParaRPr lang="ru-RU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286544" y="1762772"/>
            <a:ext cx="3500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Значення виразу 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858048" y="2954064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Сума</a:t>
            </a:r>
            <a:r>
              <a:rPr lang="uk-UA" sz="2800" b="1" dirty="0" smtClean="0"/>
              <a:t> </a:t>
            </a:r>
            <a:endParaRPr lang="ru-RU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71900" y="2977218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</a:rPr>
              <a:t>Доданок 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43536" y="2977218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Доданок </a:t>
            </a:r>
            <a:endParaRPr lang="ru-RU" sz="2800" b="1" dirty="0">
              <a:solidFill>
                <a:srgbClr val="0000FF"/>
              </a:solidFill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142844" y="3048656"/>
            <a:ext cx="500066" cy="214314"/>
            <a:chOff x="3857620" y="5500702"/>
            <a:chExt cx="357984" cy="143670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Дуга 25"/>
          <p:cNvSpPr/>
          <p:nvPr/>
        </p:nvSpPr>
        <p:spPr>
          <a:xfrm>
            <a:off x="142844" y="2691466"/>
            <a:ext cx="2500330" cy="714380"/>
          </a:xfrm>
          <a:prstGeom prst="arc">
            <a:avLst>
              <a:gd name="adj1" fmla="val 10706606"/>
              <a:gd name="adj2" fmla="val 129720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642910" y="3048656"/>
            <a:ext cx="500066" cy="214314"/>
            <a:chOff x="3857620" y="5500702"/>
            <a:chExt cx="357984" cy="143670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Группа 31"/>
          <p:cNvGrpSpPr/>
          <p:nvPr/>
        </p:nvGrpSpPr>
        <p:grpSpPr>
          <a:xfrm>
            <a:off x="1142976" y="3048656"/>
            <a:ext cx="500066" cy="214314"/>
            <a:chOff x="3857620" y="5500702"/>
            <a:chExt cx="357984" cy="143670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Группа 36"/>
          <p:cNvGrpSpPr/>
          <p:nvPr/>
        </p:nvGrpSpPr>
        <p:grpSpPr>
          <a:xfrm>
            <a:off x="1643042" y="3048656"/>
            <a:ext cx="500066" cy="214314"/>
            <a:chOff x="3857620" y="5500702"/>
            <a:chExt cx="357984" cy="143670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2143108" y="3048656"/>
            <a:ext cx="500066" cy="214314"/>
            <a:chOff x="3857620" y="5500702"/>
            <a:chExt cx="357984" cy="143670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Группа 46"/>
          <p:cNvGrpSpPr/>
          <p:nvPr/>
        </p:nvGrpSpPr>
        <p:grpSpPr>
          <a:xfrm>
            <a:off x="2643174" y="3048656"/>
            <a:ext cx="500066" cy="214314"/>
            <a:chOff x="3857620" y="5500702"/>
            <a:chExt cx="357984" cy="143670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Дуга 66"/>
          <p:cNvSpPr/>
          <p:nvPr/>
        </p:nvSpPr>
        <p:spPr>
          <a:xfrm>
            <a:off x="2643174" y="2834342"/>
            <a:ext cx="500066" cy="500066"/>
          </a:xfrm>
          <a:prstGeom prst="arc">
            <a:avLst>
              <a:gd name="adj1" fmla="val 10706606"/>
              <a:gd name="adj2" fmla="val 129720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Дуга 67"/>
          <p:cNvSpPr/>
          <p:nvPr/>
        </p:nvSpPr>
        <p:spPr>
          <a:xfrm flipV="1">
            <a:off x="142844" y="2477152"/>
            <a:ext cx="3000396" cy="1285884"/>
          </a:xfrm>
          <a:prstGeom prst="arc">
            <a:avLst>
              <a:gd name="adj1" fmla="val 10706606"/>
              <a:gd name="adj2" fmla="val 129720"/>
            </a:avLst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1491046" y="3668444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6</a:t>
            </a:r>
            <a:endParaRPr lang="ru-RU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285852" y="4048788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Сума</a:t>
            </a:r>
            <a:r>
              <a:rPr lang="uk-UA" sz="2800" b="1" dirty="0" smtClean="0"/>
              <a:t> </a:t>
            </a:r>
            <a:endParaRPr lang="ru-RU" sz="28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1276732" y="219140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</a:rPr>
              <a:t>5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714612" y="238256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1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71472" y="1882494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</a:rPr>
              <a:t>Доданок 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143108" y="2025370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Доданок 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71438" y="1500174"/>
            <a:ext cx="8858280" cy="3071834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357158" y="4929198"/>
            <a:ext cx="631371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Числа, які додають  - називаються </a:t>
            </a:r>
            <a:r>
              <a:rPr lang="uk-UA" sz="2400" b="1" dirty="0" smtClean="0">
                <a:solidFill>
                  <a:srgbClr val="0000FF"/>
                </a:solidFill>
              </a:rPr>
              <a:t>доданками</a:t>
            </a:r>
            <a:r>
              <a:rPr lang="uk-UA" sz="2400" dirty="0" smtClean="0"/>
              <a:t>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19873" y="4896161"/>
            <a:ext cx="853701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Якщо між числами стоїть знак “+” , то записаний вираз – </a:t>
            </a:r>
            <a:r>
              <a:rPr lang="uk-UA" sz="2400" b="1" dirty="0" smtClean="0">
                <a:solidFill>
                  <a:srgbClr val="C00000"/>
                </a:solidFill>
              </a:rPr>
              <a:t>сума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361082" y="4929198"/>
            <a:ext cx="809574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Щоб записати суму, треба між числами поставити знак  </a:t>
            </a:r>
            <a:r>
              <a:rPr lang="uk-UA" sz="2400" b="1" dirty="0" smtClean="0"/>
              <a:t>“+”.</a:t>
            </a:r>
            <a:endParaRPr lang="ru-RU" sz="24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384330" y="4929198"/>
            <a:ext cx="613155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Результат дії додавання – називається 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сумою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428596" y="4967599"/>
            <a:ext cx="4744504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Значення виразу – </a:t>
            </a:r>
            <a:r>
              <a:rPr lang="uk-UA" sz="2400" b="1" dirty="0" smtClean="0">
                <a:solidFill>
                  <a:srgbClr val="FF0000"/>
                </a:solidFill>
              </a:rPr>
              <a:t>значення суми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214282" y="4859736"/>
            <a:ext cx="8347670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Щоб не плутати суму, як математичний вираз</a:t>
            </a:r>
          </a:p>
          <a:p>
            <a:r>
              <a:rPr lang="uk-UA" sz="2400" dirty="0" smtClean="0"/>
              <a:t> і як результат дії додавання, для позначення значення виразу, </a:t>
            </a:r>
          </a:p>
          <a:p>
            <a:r>
              <a:rPr lang="uk-UA" sz="2400" dirty="0" smtClean="0"/>
              <a:t>тобто результату </a:t>
            </a:r>
            <a:r>
              <a:rPr lang="uk-UA" sz="2400" smtClean="0"/>
              <a:t>дії </a:t>
            </a:r>
            <a:r>
              <a:rPr lang="uk-UA" sz="2400" smtClean="0"/>
              <a:t>додавання будемо </a:t>
            </a:r>
            <a:endParaRPr lang="uk-UA" sz="2400" dirty="0" smtClean="0"/>
          </a:p>
          <a:p>
            <a:r>
              <a:rPr lang="uk-UA" sz="2400" dirty="0" smtClean="0"/>
              <a:t>використовувати термін </a:t>
            </a:r>
            <a:r>
              <a:rPr lang="uk-UA" sz="2400" dirty="0" err="1" smtClean="0"/>
              <a:t>“</a:t>
            </a:r>
            <a:r>
              <a:rPr lang="uk-UA" sz="2400" b="1" dirty="0" err="1" smtClean="0">
                <a:solidFill>
                  <a:srgbClr val="FF0000"/>
                </a:solidFill>
              </a:rPr>
              <a:t>значення</a:t>
            </a:r>
            <a:r>
              <a:rPr lang="uk-UA" sz="2400" b="1" dirty="0" smtClean="0">
                <a:solidFill>
                  <a:srgbClr val="FF0000"/>
                </a:solidFill>
              </a:rPr>
              <a:t> </a:t>
            </a:r>
            <a:r>
              <a:rPr lang="uk-UA" sz="2400" b="1" dirty="0" err="1" smtClean="0">
                <a:solidFill>
                  <a:srgbClr val="FF0000"/>
                </a:solidFill>
              </a:rPr>
              <a:t>суми</a:t>
            </a:r>
            <a:r>
              <a:rPr lang="uk-UA" sz="2400" dirty="0" err="1" smtClean="0"/>
              <a:t>”</a:t>
            </a:r>
            <a:r>
              <a:rPr lang="uk-UA" sz="2400" dirty="0" smtClean="0"/>
              <a:t> 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2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3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59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graphicEl>
                                              <a:dgm id="{EF9B8C43-091E-49F9-9C1E-EE0624E8F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7">
                                            <p:graphicEl>
                                              <a:dgm id="{EF9B8C43-091E-49F9-9C1E-EE0624E8F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graphicEl>
                                              <a:dgm id="{C646CCCA-8065-453F-9A41-FC5B89DCD4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7">
                                            <p:graphicEl>
                                              <a:dgm id="{C646CCCA-8065-453F-9A41-FC5B89DCD4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0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1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2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graphicEl>
                                              <a:dgm id="{EF9B8C43-091E-49F9-9C1E-EE0624E8F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graphicEl>
                                              <a:dgm id="{C646CCCA-8065-453F-9A41-FC5B89DCD4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500"/>
                            </p:stCondLst>
                            <p:childTnLst>
                              <p:par>
                                <p:cTn id="1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7" grpId="0" uiExpand="1">
        <p:bldSub>
          <a:bldDgm bld="one"/>
        </p:bldSub>
      </p:bldGraphic>
      <p:bldGraphic spid="57" grpId="1" uiExpand="1">
        <p:bldSub>
          <a:bldDgm bld="one"/>
        </p:bldSub>
      </p:bldGraphic>
      <p:bldP spid="7" grpId="0"/>
      <p:bldP spid="7" grpId="1"/>
      <p:bldP spid="10" grpId="0"/>
      <p:bldP spid="10" grpId="1"/>
      <p:bldP spid="11" grpId="0"/>
      <p:bldP spid="11" grpId="1"/>
      <p:bldP spid="12" grpId="0"/>
      <p:bldP spid="13" grpId="0"/>
      <p:bldP spid="13" grpId="1"/>
      <p:bldP spid="13" grpId="2"/>
      <p:bldP spid="15" grpId="0" animBg="1"/>
      <p:bldP spid="16" grpId="0"/>
      <p:bldP spid="17" grpId="0"/>
      <p:bldP spid="18" grpId="0"/>
      <p:bldP spid="19" grpId="0"/>
      <p:bldP spid="20" grpId="0"/>
      <p:bldP spid="26" grpId="0" animBg="1"/>
      <p:bldP spid="67" grpId="0" animBg="1"/>
      <p:bldP spid="68" grpId="0" animBg="1"/>
      <p:bldP spid="70" grpId="0"/>
      <p:bldP spid="71" grpId="0"/>
      <p:bldP spid="72" grpId="0"/>
      <p:bldP spid="73" grpId="0"/>
      <p:bldP spid="74" grpId="0"/>
      <p:bldP spid="75" grpId="0"/>
      <p:bldP spid="76" grpId="0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60648"/>
            <a:ext cx="8786842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Система завдань на засвоєння назв компонентів та результату арифметичної дії додавання</a:t>
            </a:r>
            <a:endParaRPr lang="ru-RU" sz="36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1090" y="1669910"/>
            <a:ext cx="8817190" cy="4973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2071678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2071678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214" y="2071678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500166" y="3357562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500430" y="3357562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7572396" y="3357562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928794" y="4214818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928794" y="4286256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000496" y="4214818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000496" y="4286256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8001024" y="4214818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8001024" y="4286256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143504" y="5715016"/>
            <a:ext cx="509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10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58016" y="5724899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9      1    10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05822" y="6172162"/>
            <a:ext cx="509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8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58016" y="6182045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7      1     8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429132"/>
            <a:ext cx="9144000" cy="2500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32" y="3429000"/>
            <a:ext cx="9144000" cy="2500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-32" y="2643182"/>
            <a:ext cx="9144000" cy="2500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8" grpId="0" animBg="1"/>
      <p:bldP spid="9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Назви компонентів арифметичної дії віднімання </a:t>
            </a:r>
            <a:endParaRPr lang="ru-RU" sz="36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556792"/>
            <a:ext cx="899611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571604" y="3929066"/>
            <a:ext cx="164307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5</a:t>
            </a:r>
            <a:r>
              <a:rPr lang="uk-UA" sz="2400" dirty="0" smtClean="0">
                <a:solidFill>
                  <a:sysClr val="windowText" lastClr="000000"/>
                </a:solidFill>
              </a:rPr>
              <a:t>  -  </a:t>
            </a:r>
            <a:r>
              <a:rPr lang="uk-UA" sz="24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2</a:t>
            </a:r>
            <a:r>
              <a:rPr lang="uk-UA" sz="2400" dirty="0" smtClean="0">
                <a:solidFill>
                  <a:sysClr val="windowText" lastClr="000000"/>
                </a:solidFill>
              </a:rPr>
              <a:t> = </a:t>
            </a:r>
            <a:r>
              <a:rPr lang="uk-UA" sz="2400" b="1" dirty="0" smtClean="0">
                <a:solidFill>
                  <a:srgbClr val="FF0000"/>
                </a:solidFill>
              </a:rPr>
              <a:t>3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000100" y="3071810"/>
            <a:ext cx="2786082" cy="285752"/>
            <a:chOff x="3857620" y="5500702"/>
            <a:chExt cx="357984" cy="143670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0"/>
          <p:cNvGrpSpPr/>
          <p:nvPr/>
        </p:nvGrpSpPr>
        <p:grpSpPr>
          <a:xfrm>
            <a:off x="2643174" y="3143248"/>
            <a:ext cx="1152532" cy="214314"/>
            <a:chOff x="3857620" y="5500702"/>
            <a:chExt cx="357984" cy="143670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>
            <a:off x="1000100" y="3143248"/>
            <a:ext cx="1643074" cy="214314"/>
            <a:chOff x="3857620" y="5500702"/>
            <a:chExt cx="357984" cy="143670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Схема 71"/>
          <p:cNvGraphicFramePr/>
          <p:nvPr/>
        </p:nvGraphicFramePr>
        <p:xfrm>
          <a:off x="214282" y="5183214"/>
          <a:ext cx="8429684" cy="1317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Назви компонентів арифметичної дії віднімання 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29156" y="2729867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5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78" y="273975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2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2098" y="271462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-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91738" y="273975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=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63242" y="273975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</a:rPr>
              <a:t>3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7718" y="2620028"/>
            <a:ext cx="1785950" cy="642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786182" y="2048524"/>
            <a:ext cx="25717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 smtClean="0"/>
              <a:t>Вираз</a:t>
            </a:r>
            <a:r>
              <a:rPr lang="uk-UA" sz="2600" b="1" dirty="0" smtClean="0"/>
              <a:t> – </a:t>
            </a:r>
            <a:r>
              <a:rPr lang="uk-UA" sz="2600" b="1" dirty="0" smtClean="0">
                <a:solidFill>
                  <a:schemeClr val="accent3">
                    <a:lumMod val="75000"/>
                  </a:schemeClr>
                </a:solidFill>
              </a:rPr>
              <a:t>різниця</a:t>
            </a:r>
            <a:r>
              <a:rPr lang="uk-UA" sz="2600" b="1" dirty="0" smtClean="0"/>
              <a:t> </a:t>
            </a:r>
            <a:endParaRPr lang="ru-RU" sz="2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86544" y="2071678"/>
            <a:ext cx="35004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 smtClean="0"/>
              <a:t>Значення виразу </a:t>
            </a:r>
            <a:endParaRPr lang="ru-RU" sz="2600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48" y="3293747"/>
            <a:ext cx="25717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b="1" dirty="0" smtClean="0">
                <a:solidFill>
                  <a:srgbClr val="00B050"/>
                </a:solidFill>
              </a:rPr>
              <a:t>Різниця </a:t>
            </a:r>
            <a:endParaRPr lang="ru-RU" sz="26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6116" y="3262970"/>
            <a:ext cx="20717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b="1" dirty="0" smtClean="0">
                <a:solidFill>
                  <a:srgbClr val="0000FF"/>
                </a:solidFill>
              </a:rPr>
              <a:t>Зменшуване </a:t>
            </a:r>
            <a:endParaRPr lang="ru-RU" sz="2600" b="1" dirty="0">
              <a:solidFill>
                <a:srgbClr val="0000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3536" y="3262970"/>
            <a:ext cx="18573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b="1" dirty="0" smtClean="0">
                <a:solidFill>
                  <a:srgbClr val="C00000"/>
                </a:solidFill>
              </a:rPr>
              <a:t>Від'ємник </a:t>
            </a:r>
            <a:endParaRPr lang="ru-RU" sz="2600" b="1" dirty="0">
              <a:solidFill>
                <a:srgbClr val="C00000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142844" y="3334408"/>
            <a:ext cx="500066" cy="214314"/>
            <a:chOff x="3857620" y="5500702"/>
            <a:chExt cx="357984" cy="143670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Дуга 21"/>
          <p:cNvSpPr/>
          <p:nvPr/>
        </p:nvSpPr>
        <p:spPr>
          <a:xfrm>
            <a:off x="142844" y="2977218"/>
            <a:ext cx="2500330" cy="714380"/>
          </a:xfrm>
          <a:prstGeom prst="arc">
            <a:avLst>
              <a:gd name="adj1" fmla="val 10706606"/>
              <a:gd name="adj2" fmla="val 129720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3" name="Группа 22"/>
          <p:cNvGrpSpPr/>
          <p:nvPr/>
        </p:nvGrpSpPr>
        <p:grpSpPr>
          <a:xfrm>
            <a:off x="642910" y="3334408"/>
            <a:ext cx="500066" cy="214314"/>
            <a:chOff x="3857620" y="5500702"/>
            <a:chExt cx="357984" cy="143670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1142976" y="3334408"/>
            <a:ext cx="500066" cy="214314"/>
            <a:chOff x="3857620" y="5500702"/>
            <a:chExt cx="357984" cy="143670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Группа 32"/>
          <p:cNvGrpSpPr/>
          <p:nvPr/>
        </p:nvGrpSpPr>
        <p:grpSpPr>
          <a:xfrm>
            <a:off x="1643042" y="3334408"/>
            <a:ext cx="500066" cy="214314"/>
            <a:chOff x="3857620" y="5500702"/>
            <a:chExt cx="357984" cy="143670"/>
          </a:xfrm>
        </p:grpSpPr>
        <p:cxnSp>
          <p:nvCxnSpPr>
            <p:cNvPr id="34" name="Прямая соединительная линия 33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Группа 37"/>
          <p:cNvGrpSpPr/>
          <p:nvPr/>
        </p:nvGrpSpPr>
        <p:grpSpPr>
          <a:xfrm>
            <a:off x="2143108" y="3334408"/>
            <a:ext cx="500066" cy="214314"/>
            <a:chOff x="3857620" y="5500702"/>
            <a:chExt cx="357984" cy="143670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Группа 42"/>
          <p:cNvGrpSpPr/>
          <p:nvPr/>
        </p:nvGrpSpPr>
        <p:grpSpPr>
          <a:xfrm>
            <a:off x="2143108" y="3334408"/>
            <a:ext cx="500066" cy="214314"/>
            <a:chOff x="3857620" y="5500702"/>
            <a:chExt cx="357984" cy="143670"/>
          </a:xfrm>
        </p:grpSpPr>
        <p:cxnSp>
          <p:nvCxnSpPr>
            <p:cNvPr id="44" name="Прямая соединительная линия 43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Дуга 47"/>
          <p:cNvSpPr/>
          <p:nvPr/>
        </p:nvSpPr>
        <p:spPr>
          <a:xfrm flipV="1">
            <a:off x="1643042" y="3214686"/>
            <a:ext cx="1000132" cy="571504"/>
          </a:xfrm>
          <a:prstGeom prst="arc">
            <a:avLst>
              <a:gd name="adj1" fmla="val 10706606"/>
              <a:gd name="adj2" fmla="val 129720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Дуга 48"/>
          <p:cNvSpPr/>
          <p:nvPr/>
        </p:nvSpPr>
        <p:spPr>
          <a:xfrm flipV="1">
            <a:off x="142844" y="3048656"/>
            <a:ext cx="1500198" cy="737534"/>
          </a:xfrm>
          <a:prstGeom prst="arc">
            <a:avLst>
              <a:gd name="adj1" fmla="val 10706606"/>
              <a:gd name="adj2" fmla="val 12972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B050"/>
                </a:solidFill>
              </a:ln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76666" y="3691598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</a:rPr>
              <a:t>3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4282" y="4000504"/>
            <a:ext cx="25717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b="1" dirty="0" smtClean="0">
                <a:solidFill>
                  <a:srgbClr val="00B050"/>
                </a:solidFill>
              </a:rPr>
              <a:t>Різниця </a:t>
            </a:r>
            <a:endParaRPr lang="ru-RU" sz="2600" b="1" dirty="0">
              <a:solidFill>
                <a:srgbClr val="00B05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76732" y="254859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5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000232" y="3643314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ru-RU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4314" y="2222177"/>
            <a:ext cx="22145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b="1" dirty="0" smtClean="0">
                <a:solidFill>
                  <a:srgbClr val="0000FF"/>
                </a:solidFill>
              </a:rPr>
              <a:t>Зменшуване</a:t>
            </a:r>
            <a:endParaRPr lang="ru-RU" sz="2600" b="1" dirty="0">
              <a:solidFill>
                <a:srgbClr val="0000FF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71604" y="4008127"/>
            <a:ext cx="1785950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uk-UA" sz="2600" b="1" dirty="0" smtClean="0">
                <a:solidFill>
                  <a:schemeClr val="accent3">
                    <a:lumMod val="75000"/>
                  </a:schemeClr>
                </a:solidFill>
              </a:rPr>
              <a:t>Від'ємник  </a:t>
            </a:r>
            <a:endParaRPr lang="ru-RU" sz="2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1438" y="1785926"/>
            <a:ext cx="8858280" cy="3071834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7" name="Группа 56"/>
          <p:cNvGrpSpPr/>
          <p:nvPr/>
        </p:nvGrpSpPr>
        <p:grpSpPr>
          <a:xfrm>
            <a:off x="1643042" y="3357562"/>
            <a:ext cx="500066" cy="214314"/>
            <a:chOff x="3857620" y="5500702"/>
            <a:chExt cx="357984" cy="143670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3857620" y="5572140"/>
              <a:ext cx="357190" cy="1588"/>
            </a:xfrm>
            <a:prstGeom prst="line">
              <a:avLst/>
            </a:prstGeom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rot="5400000">
              <a:off x="4142578" y="5572140"/>
              <a:ext cx="142876" cy="1588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rot="5400000">
              <a:off x="4143372" y="5572140"/>
              <a:ext cx="142876" cy="1588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5400000">
              <a:off x="3786976" y="5571346"/>
              <a:ext cx="142876" cy="1588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/>
          <p:nvPr/>
        </p:nvSpPr>
        <p:spPr>
          <a:xfrm>
            <a:off x="285720" y="5253351"/>
            <a:ext cx="6617004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Число, яке віднімають називається 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від'ємником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295434" y="5357826"/>
            <a:ext cx="641970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Результат дії віднімання називається </a:t>
            </a:r>
            <a:r>
              <a:rPr lang="uk-UA" sz="2400" b="1" dirty="0" smtClean="0">
                <a:solidFill>
                  <a:srgbClr val="00B050"/>
                </a:solidFill>
              </a:rPr>
              <a:t>різницею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297282" y="5357826"/>
            <a:ext cx="856099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Щоб записати різницю, треба між числами поставити знак “-”.</a:t>
            </a:r>
            <a:endParaRPr lang="ru-RU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300455" y="5253351"/>
            <a:ext cx="507318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Значення виразу – </a:t>
            </a:r>
            <a:r>
              <a:rPr lang="uk-UA" sz="2400" b="1" dirty="0" smtClean="0">
                <a:solidFill>
                  <a:srgbClr val="00B050"/>
                </a:solidFill>
              </a:rPr>
              <a:t>значення різниці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202168" y="5214950"/>
            <a:ext cx="8441798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Щоб не плутати різницю, як математичний вираз</a:t>
            </a:r>
          </a:p>
          <a:p>
            <a:r>
              <a:rPr lang="uk-UA" sz="2400" dirty="0" smtClean="0"/>
              <a:t> і як результат дії віднімання, для позначення значення виразу, </a:t>
            </a:r>
          </a:p>
          <a:p>
            <a:r>
              <a:rPr lang="uk-UA" sz="2400" dirty="0" smtClean="0"/>
              <a:t>тобто результату дії віднімання будемо </a:t>
            </a:r>
          </a:p>
          <a:p>
            <a:r>
              <a:rPr lang="uk-UA" sz="2400" dirty="0" smtClean="0"/>
              <a:t>використовувати термін </a:t>
            </a:r>
            <a:r>
              <a:rPr lang="uk-UA" sz="2400" dirty="0" err="1" smtClean="0"/>
              <a:t>“</a:t>
            </a:r>
            <a:r>
              <a:rPr lang="uk-UA" sz="2400" b="1" dirty="0" err="1" smtClean="0">
                <a:solidFill>
                  <a:schemeClr val="accent4"/>
                </a:solidFill>
              </a:rPr>
              <a:t>значення</a:t>
            </a:r>
            <a:r>
              <a:rPr lang="uk-UA" sz="2400" b="1" dirty="0" smtClean="0">
                <a:solidFill>
                  <a:schemeClr val="accent4"/>
                </a:solidFill>
              </a:rPr>
              <a:t> </a:t>
            </a:r>
            <a:r>
              <a:rPr lang="uk-UA" sz="2400" b="1" dirty="0" err="1" smtClean="0">
                <a:solidFill>
                  <a:schemeClr val="accent4"/>
                </a:solidFill>
              </a:rPr>
              <a:t>різниці</a:t>
            </a:r>
            <a:r>
              <a:rPr lang="uk-UA" sz="2400" dirty="0" err="1" smtClean="0"/>
              <a:t>”</a:t>
            </a:r>
            <a:r>
              <a:rPr lang="uk-UA" sz="2400" dirty="0" smtClean="0"/>
              <a:t> .</a:t>
            </a:r>
            <a:endParaRPr lang="ru-RU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337876" y="5384085"/>
            <a:ext cx="8448966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Число, від якого віднімають – зменшується,</a:t>
            </a:r>
          </a:p>
          <a:p>
            <a:r>
              <a:rPr lang="uk-UA" sz="2400" dirty="0" smtClean="0"/>
              <a:t> тому воно називається </a:t>
            </a:r>
            <a:r>
              <a:rPr lang="uk-UA" sz="2400" b="1" dirty="0" smtClean="0">
                <a:solidFill>
                  <a:srgbClr val="0000FF"/>
                </a:solidFill>
              </a:rPr>
              <a:t>зменшуване</a:t>
            </a:r>
            <a:r>
              <a:rPr lang="uk-UA" sz="2400" dirty="0" smtClean="0"/>
              <a:t>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5720" y="5357826"/>
            <a:ext cx="855362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dirty="0" smtClean="0"/>
              <a:t>Якщо між числами стоїть знак “-”, то записано вираз - </a:t>
            </a:r>
            <a:r>
              <a:rPr lang="uk-UA" sz="2400" b="1" dirty="0" smtClean="0">
                <a:solidFill>
                  <a:srgbClr val="00B050"/>
                </a:solidFill>
              </a:rPr>
              <a:t>різниця</a:t>
            </a:r>
            <a:r>
              <a:rPr lang="uk-UA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8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6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67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graphicEl>
                                              <a:dgm id="{EF9B8C43-091E-49F9-9C1E-EE0624E8F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72">
                                            <p:graphicEl>
                                              <a:dgm id="{EF9B8C43-091E-49F9-9C1E-EE0624E8F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graphicEl>
                                              <a:dgm id="{C646CCCA-8065-453F-9A41-FC5B89DCD4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72">
                                            <p:graphicEl>
                                              <a:dgm id="{C646CCCA-8065-453F-9A41-FC5B89DCD4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graphicEl>
                                              <a:dgm id="{EF9B8C43-091E-49F9-9C1E-EE0624E8F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graphicEl>
                                              <a:dgm id="{C646CCCA-8065-453F-9A41-FC5B89DCD4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5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36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7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0"/>
                            </p:stCondLst>
                            <p:childTnLst>
                              <p:par>
                                <p:cTn id="1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500"/>
                            </p:stCondLst>
                            <p:childTnLst>
                              <p:par>
                                <p:cTn id="2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"/>
                            </p:stCondLst>
                            <p:childTnLst>
                              <p:par>
                                <p:cTn id="2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2" grpId="0">
        <p:bldSub>
          <a:bldDgm bld="one"/>
        </p:bldSub>
      </p:bldGraphic>
      <p:bldGraphic spid="72" grpId="1" uiExpand="1">
        <p:bldSub>
          <a:bldDgm bld="one"/>
        </p:bldSub>
      </p:bldGraphic>
      <p:bldP spid="5" grpId="0"/>
      <p:bldP spid="5" grpId="1"/>
      <p:bldP spid="7" grpId="0"/>
      <p:bldP spid="7" grpId="1"/>
      <p:bldP spid="8" grpId="0"/>
      <p:bldP spid="8" grpId="1"/>
      <p:bldP spid="9" grpId="0"/>
      <p:bldP spid="10" grpId="0"/>
      <p:bldP spid="10" grpId="1"/>
      <p:bldP spid="10" grpId="2"/>
      <p:bldP spid="11" grpId="0" animBg="1"/>
      <p:bldP spid="12" grpId="0"/>
      <p:bldP spid="13" grpId="0"/>
      <p:bldP spid="14" grpId="0"/>
      <p:bldP spid="15" grpId="0"/>
      <p:bldP spid="16" grpId="0"/>
      <p:bldP spid="22" grpId="0" animBg="1"/>
      <p:bldP spid="48" grpId="0" animBg="1"/>
      <p:bldP spid="49" grpId="0" animBg="1"/>
      <p:bldP spid="50" grpId="0"/>
      <p:bldP spid="51" grpId="0"/>
      <p:bldP spid="52" grpId="0"/>
      <p:bldP spid="53" grpId="0"/>
      <p:bldP spid="54" grpId="0"/>
      <p:bldP spid="55" grpId="0"/>
      <p:bldP spid="56" grpId="0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  <p:bldP spid="73" grpId="0" animBg="1"/>
      <p:bldP spid="73" grpId="1" animBg="1"/>
      <p:bldP spid="74" grpId="0" animBg="1"/>
      <p:bldP spid="74" grpId="1" animBg="1"/>
      <p:bldP spid="63" grpId="0" animBg="1"/>
      <p:bldP spid="63" grpId="1" animBg="1"/>
      <p:bldP spid="66" grpId="0" animBg="1"/>
      <p:bldP spid="6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001156" cy="914400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/>
              <a:t>Система завдань на засвоєння назв компонентів та результату арифметичної дії віднімання</a:t>
            </a:r>
            <a:endParaRPr lang="ru-RU" sz="3200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736"/>
            <a:ext cx="817813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581128"/>
            <a:ext cx="8572560" cy="2039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277260" y="2357430"/>
            <a:ext cx="509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6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6710" y="2367313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6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6380" y="2786058"/>
            <a:ext cx="509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2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29454" y="2795941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4    2     2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571868" y="5570552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071934" y="5570552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071934" y="5641990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14810" y="5253351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= 8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786446" y="5603589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286512" y="5603589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286512" y="5675027"/>
            <a:ext cx="14287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429388" y="5214950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ysClr val="windowText" lastClr="000000"/>
                </a:solidFill>
              </a:rPr>
              <a:t>= 4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5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5278</TotalTime>
  <Words>406</Words>
  <Application>Microsoft Office PowerPoint</Application>
  <PresentationFormat>Экран (4:3)</PresentationFormat>
  <Paragraphs>98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Назви компонентів арифметичних дій додавання й віднімання</vt:lpstr>
      <vt:lpstr>Назви компонентів арифметичних дій додавання й віднімання</vt:lpstr>
      <vt:lpstr>Назви компонентів арифметичної дії додавання </vt:lpstr>
      <vt:lpstr>Система завдань на засвоєння назв компонентів та результату арифметичної дії додавання</vt:lpstr>
      <vt:lpstr>Назви компонентів арифметичної дії віднімання </vt:lpstr>
      <vt:lpstr>Назви компонентів арифметичної дії віднімання </vt:lpstr>
      <vt:lpstr>Система завдань на засвоєння назв компонентів та результату арифметичної дії віднімання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Marinochka</cp:lastModifiedBy>
  <cp:revision>331</cp:revision>
  <dcterms:created xsi:type="dcterms:W3CDTF">2013-03-02T15:36:12Z</dcterms:created>
  <dcterms:modified xsi:type="dcterms:W3CDTF">2015-07-06T12:44:32Z</dcterms:modified>
</cp:coreProperties>
</file>