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diagrams/drawing21.xml" ContentType="application/vnd.ms-office.drawingml.diagramDrawing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488" r:id="rId2"/>
    <p:sldId id="490" r:id="rId3"/>
    <p:sldId id="491" r:id="rId4"/>
    <p:sldId id="492" r:id="rId5"/>
    <p:sldId id="493" r:id="rId6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63" autoAdjust="0"/>
    <p:restoredTop sz="94624" autoAdjust="0"/>
  </p:normalViewPr>
  <p:slideViewPr>
    <p:cSldViewPr>
      <p:cViewPr>
        <p:scale>
          <a:sx n="44" d="100"/>
          <a:sy n="44" d="100"/>
        </p:scale>
        <p:origin x="-1566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76B45-3691-4365-9A0B-11F99BFD8D93}" type="doc">
      <dgm:prSet loTypeId="urn:microsoft.com/office/officeart/2005/8/layout/h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59844F-FE3A-4D9B-82F9-E1ED17876F6C}">
      <dgm:prSet phldrT="[Текст]"/>
      <dgm:spPr/>
      <dgm:t>
        <a:bodyPr/>
        <a:lstStyle/>
        <a:p>
          <a:r>
            <a:rPr lang="uk-UA" dirty="0" smtClean="0"/>
            <a:t>Місце</a:t>
          </a:r>
          <a:endParaRPr lang="ru-RU" dirty="0"/>
        </a:p>
      </dgm:t>
    </dgm:pt>
    <dgm:pt modelId="{D8AB3260-B254-48FE-8C29-8C63DB3D65FE}" type="parTrans" cxnId="{14ADCB1D-568A-4E04-9FF3-C18CDEF440EE}">
      <dgm:prSet/>
      <dgm:spPr/>
      <dgm:t>
        <a:bodyPr/>
        <a:lstStyle/>
        <a:p>
          <a:endParaRPr lang="ru-RU"/>
        </a:p>
      </dgm:t>
    </dgm:pt>
    <dgm:pt modelId="{BC1C9E22-52AF-4EE3-BBCE-5945C166C939}" type="sibTrans" cxnId="{14ADCB1D-568A-4E04-9FF3-C18CDEF440EE}">
      <dgm:prSet/>
      <dgm:spPr/>
      <dgm:t>
        <a:bodyPr/>
        <a:lstStyle/>
        <a:p>
          <a:endParaRPr lang="ru-RU"/>
        </a:p>
      </dgm:t>
    </dgm:pt>
    <dgm:pt modelId="{C350EBC7-3E50-402A-81F5-F2537750B919}">
      <dgm:prSet phldrT="[Текст]" custT="1"/>
      <dgm:spPr/>
      <dgm:t>
        <a:bodyPr/>
        <a:lstStyle/>
        <a:p>
          <a:r>
            <a:rPr lang="uk-UA" sz="2400" dirty="0" smtClean="0"/>
            <a:t>В межах теми </a:t>
          </a:r>
          <a:r>
            <a:rPr lang="uk-UA" sz="2400" dirty="0" err="1" smtClean="0"/>
            <a:t>“</a:t>
          </a:r>
          <a:r>
            <a:rPr lang="uk-UA" sz="2400" b="1" dirty="0" err="1" smtClean="0"/>
            <a:t>Табличне</a:t>
          </a:r>
          <a:r>
            <a:rPr lang="uk-UA" sz="2400" b="1" dirty="0" smtClean="0"/>
            <a:t> додавання й віднімання в межах 10</a:t>
          </a:r>
          <a:r>
            <a:rPr lang="uk-UA" sz="2400" dirty="0" smtClean="0"/>
            <a:t>”.</a:t>
          </a:r>
          <a:endParaRPr lang="ru-RU" sz="2400" dirty="0"/>
        </a:p>
      </dgm:t>
    </dgm:pt>
    <dgm:pt modelId="{E3C3D4B5-D2CB-4F38-9459-6DF6D0E3DCA3}" type="parTrans" cxnId="{65F3A1C0-F978-450F-A792-CA34766FBAFB}">
      <dgm:prSet/>
      <dgm:spPr/>
      <dgm:t>
        <a:bodyPr/>
        <a:lstStyle/>
        <a:p>
          <a:endParaRPr lang="ru-RU"/>
        </a:p>
      </dgm:t>
    </dgm:pt>
    <dgm:pt modelId="{2FE702A8-FA5A-4D73-B932-FA98433F6996}" type="sibTrans" cxnId="{65F3A1C0-F978-450F-A792-CA34766FBAFB}">
      <dgm:prSet/>
      <dgm:spPr/>
      <dgm:t>
        <a:bodyPr/>
        <a:lstStyle/>
        <a:p>
          <a:endParaRPr lang="ru-RU"/>
        </a:p>
      </dgm:t>
    </dgm:pt>
    <dgm:pt modelId="{1AEC3710-63F7-4E78-B3C9-877BEA726FDC}">
      <dgm:prSet phldrT="[Текст]"/>
      <dgm:spPr/>
      <dgm:t>
        <a:bodyPr/>
        <a:lstStyle/>
        <a:p>
          <a:r>
            <a:rPr lang="uk-UA" dirty="0" smtClean="0"/>
            <a:t>Мета</a:t>
          </a:r>
          <a:endParaRPr lang="ru-RU" dirty="0"/>
        </a:p>
      </dgm:t>
    </dgm:pt>
    <dgm:pt modelId="{D092F619-42BF-4325-BBB1-C6343BB7F643}" type="parTrans" cxnId="{C5657F98-571A-4E90-A8D6-5BBB1C7F0A55}">
      <dgm:prSet/>
      <dgm:spPr/>
      <dgm:t>
        <a:bodyPr/>
        <a:lstStyle/>
        <a:p>
          <a:endParaRPr lang="ru-RU"/>
        </a:p>
      </dgm:t>
    </dgm:pt>
    <dgm:pt modelId="{83AA3EF4-9735-47FD-8540-81B470C9655E}" type="sibTrans" cxnId="{C5657F98-571A-4E90-A8D6-5BBB1C7F0A55}">
      <dgm:prSet/>
      <dgm:spPr/>
      <dgm:t>
        <a:bodyPr/>
        <a:lstStyle/>
        <a:p>
          <a:endParaRPr lang="ru-RU"/>
        </a:p>
      </dgm:t>
    </dgm:pt>
    <dgm:pt modelId="{87AE578C-A7D6-4BA7-AC74-5F3910210EA0}">
      <dgm:prSet phldrT="[Текст]" custT="1"/>
      <dgm:spPr/>
      <dgm:t>
        <a:bodyPr/>
        <a:lstStyle/>
        <a:p>
          <a:r>
            <a:rPr lang="uk-UA" sz="2400" dirty="0" smtClean="0"/>
            <a:t>Формування знання переставного закону додавання та уміння його застосовувати у обчисленнях</a:t>
          </a:r>
          <a:endParaRPr lang="ru-RU" sz="2400" dirty="0"/>
        </a:p>
      </dgm:t>
    </dgm:pt>
    <dgm:pt modelId="{13FD96CB-CE7E-49DD-8E89-6D0EDA305D8C}" type="parTrans" cxnId="{9BBA0CD3-BE74-43E1-833C-5753453AB41A}">
      <dgm:prSet/>
      <dgm:spPr/>
      <dgm:t>
        <a:bodyPr/>
        <a:lstStyle/>
        <a:p>
          <a:endParaRPr lang="ru-RU"/>
        </a:p>
      </dgm:t>
    </dgm:pt>
    <dgm:pt modelId="{D9EF6CAD-C743-45C6-B97F-87B8CE100DEF}" type="sibTrans" cxnId="{9BBA0CD3-BE74-43E1-833C-5753453AB41A}">
      <dgm:prSet/>
      <dgm:spPr/>
      <dgm:t>
        <a:bodyPr/>
        <a:lstStyle/>
        <a:p>
          <a:endParaRPr lang="ru-RU"/>
        </a:p>
      </dgm:t>
    </dgm:pt>
    <dgm:pt modelId="{83DD4B08-01A5-4157-B0CE-0DB41A3F9500}">
      <dgm:prSet phldrT="[Текст]"/>
      <dgm:spPr/>
      <dgm:t>
        <a:bodyPr/>
        <a:lstStyle/>
        <a:p>
          <a:r>
            <a:rPr lang="uk-UA" dirty="0" smtClean="0"/>
            <a:t>Засіб</a:t>
          </a:r>
          <a:endParaRPr lang="ru-RU" dirty="0"/>
        </a:p>
      </dgm:t>
    </dgm:pt>
    <dgm:pt modelId="{B3824210-D86E-4903-B054-76D79ED46BAA}" type="parTrans" cxnId="{92382C1B-3BEF-415E-A340-33F839359715}">
      <dgm:prSet/>
      <dgm:spPr/>
      <dgm:t>
        <a:bodyPr/>
        <a:lstStyle/>
        <a:p>
          <a:endParaRPr lang="ru-RU"/>
        </a:p>
      </dgm:t>
    </dgm:pt>
    <dgm:pt modelId="{CDF722AA-F4CF-4DA3-985B-D3816EDD65AC}" type="sibTrans" cxnId="{92382C1B-3BEF-415E-A340-33F839359715}">
      <dgm:prSet/>
      <dgm:spPr/>
      <dgm:t>
        <a:bodyPr/>
        <a:lstStyle/>
        <a:p>
          <a:endParaRPr lang="ru-RU"/>
        </a:p>
      </dgm:t>
    </dgm:pt>
    <dgm:pt modelId="{707BCFB4-D36D-4B51-94E2-81ADF68B2B0B}">
      <dgm:prSet phldrT="[Текст]" custT="1"/>
      <dgm:spPr/>
      <dgm:t>
        <a:bodyPr/>
        <a:lstStyle/>
        <a:p>
          <a:r>
            <a:rPr lang="uk-UA" sz="2400" dirty="0" smtClean="0"/>
            <a:t>Пам'ятки</a:t>
          </a:r>
          <a:endParaRPr lang="ru-RU" sz="2400" dirty="0"/>
        </a:p>
      </dgm:t>
    </dgm:pt>
    <dgm:pt modelId="{A5971B03-2A0E-4AD3-BEAF-9725D1A23F06}" type="parTrans" cxnId="{BA52D44F-6F1C-43A5-BE12-D6D1FC0E2AAF}">
      <dgm:prSet/>
      <dgm:spPr/>
      <dgm:t>
        <a:bodyPr/>
        <a:lstStyle/>
        <a:p>
          <a:endParaRPr lang="ru-RU"/>
        </a:p>
      </dgm:t>
    </dgm:pt>
    <dgm:pt modelId="{64A74E74-C7E3-4ABE-AD93-3EFBD4C589D2}" type="sibTrans" cxnId="{BA52D44F-6F1C-43A5-BE12-D6D1FC0E2AAF}">
      <dgm:prSet/>
      <dgm:spPr/>
      <dgm:t>
        <a:bodyPr/>
        <a:lstStyle/>
        <a:p>
          <a:endParaRPr lang="ru-RU"/>
        </a:p>
      </dgm:t>
    </dgm:pt>
    <dgm:pt modelId="{E0289C92-3FEC-42CF-8A74-C5EFD1D778BF}">
      <dgm:prSet phldrT="[Текст]" custT="1"/>
      <dgm:spPr/>
      <dgm:t>
        <a:bodyPr/>
        <a:lstStyle/>
        <a:p>
          <a:r>
            <a:rPr lang="uk-UA" sz="2400" dirty="0" smtClean="0"/>
            <a:t>Схеми  розв'язання</a:t>
          </a:r>
          <a:endParaRPr lang="ru-RU" sz="2400" dirty="0"/>
        </a:p>
      </dgm:t>
    </dgm:pt>
    <dgm:pt modelId="{02A05D51-7DEB-4763-8C3B-37ADC45FE1D8}" type="parTrans" cxnId="{8139FB24-BD60-41E3-BBCF-509A8BFC7CAD}">
      <dgm:prSet/>
      <dgm:spPr/>
      <dgm:t>
        <a:bodyPr/>
        <a:lstStyle/>
        <a:p>
          <a:endParaRPr lang="ru-RU"/>
        </a:p>
      </dgm:t>
    </dgm:pt>
    <dgm:pt modelId="{9D1FD61D-5586-423E-B6B1-31B7D46B6CB2}" type="sibTrans" cxnId="{8139FB24-BD60-41E3-BBCF-509A8BFC7CAD}">
      <dgm:prSet/>
      <dgm:spPr/>
      <dgm:t>
        <a:bodyPr/>
        <a:lstStyle/>
        <a:p>
          <a:endParaRPr lang="ru-RU"/>
        </a:p>
      </dgm:t>
    </dgm:pt>
    <dgm:pt modelId="{DF81ACE1-3577-45A4-B575-4515BF90D5FE}" type="pres">
      <dgm:prSet presAssocID="{96F76B45-3691-4365-9A0B-11F99BFD8D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2077E-409A-464D-81C9-BB1E51232E5E}" type="pres">
      <dgm:prSet presAssocID="{96F76B45-3691-4365-9A0B-11F99BFD8D93}" presName="tSp" presStyleCnt="0"/>
      <dgm:spPr/>
      <dgm:t>
        <a:bodyPr/>
        <a:lstStyle/>
        <a:p>
          <a:endParaRPr lang="ru-RU"/>
        </a:p>
      </dgm:t>
    </dgm:pt>
    <dgm:pt modelId="{E0EE563E-3239-4801-BD98-CEEF4B31D503}" type="pres">
      <dgm:prSet presAssocID="{96F76B45-3691-4365-9A0B-11F99BFD8D93}" presName="bSp" presStyleCnt="0"/>
      <dgm:spPr/>
      <dgm:t>
        <a:bodyPr/>
        <a:lstStyle/>
        <a:p>
          <a:endParaRPr lang="ru-RU"/>
        </a:p>
      </dgm:t>
    </dgm:pt>
    <dgm:pt modelId="{1D15AC2B-DF65-4E9E-8CD1-E2E833E13FD3}" type="pres">
      <dgm:prSet presAssocID="{96F76B45-3691-4365-9A0B-11F99BFD8D93}" presName="process" presStyleCnt="0"/>
      <dgm:spPr/>
      <dgm:t>
        <a:bodyPr/>
        <a:lstStyle/>
        <a:p>
          <a:endParaRPr lang="ru-RU"/>
        </a:p>
      </dgm:t>
    </dgm:pt>
    <dgm:pt modelId="{006CEBB4-7233-4B61-BF6B-E6273D33EB9B}" type="pres">
      <dgm:prSet presAssocID="{D259844F-FE3A-4D9B-82F9-E1ED17876F6C}" presName="composite1" presStyleCnt="0"/>
      <dgm:spPr/>
      <dgm:t>
        <a:bodyPr/>
        <a:lstStyle/>
        <a:p>
          <a:endParaRPr lang="ru-RU"/>
        </a:p>
      </dgm:t>
    </dgm:pt>
    <dgm:pt modelId="{A3A33E5C-E3B3-4531-8593-876B45B658AD}" type="pres">
      <dgm:prSet presAssocID="{D259844F-FE3A-4D9B-82F9-E1ED17876F6C}" presName="dummyNode1" presStyleLbl="node1" presStyleIdx="0" presStyleCnt="3"/>
      <dgm:spPr/>
      <dgm:t>
        <a:bodyPr/>
        <a:lstStyle/>
        <a:p>
          <a:endParaRPr lang="ru-RU"/>
        </a:p>
      </dgm:t>
    </dgm:pt>
    <dgm:pt modelId="{70A5062C-0EAD-45A0-BD35-31E790C02EFA}" type="pres">
      <dgm:prSet presAssocID="{D259844F-FE3A-4D9B-82F9-E1ED17876F6C}" presName="childNode1" presStyleLbl="bgAcc1" presStyleIdx="0" presStyleCnt="3" custLinFactNeighborY="-51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0222D-04AE-433C-A833-824D8D007180}" type="pres">
      <dgm:prSet presAssocID="{D259844F-FE3A-4D9B-82F9-E1ED17876F6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E1C80-EC85-4BE6-A3C9-F2B9D3EE58E6}" type="pres">
      <dgm:prSet presAssocID="{D259844F-FE3A-4D9B-82F9-E1ED17876F6C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B3D76-7059-4476-88E2-E36BCA625A49}" type="pres">
      <dgm:prSet presAssocID="{D259844F-FE3A-4D9B-82F9-E1ED17876F6C}" presName="connSite1" presStyleCnt="0"/>
      <dgm:spPr/>
      <dgm:t>
        <a:bodyPr/>
        <a:lstStyle/>
        <a:p>
          <a:endParaRPr lang="ru-RU"/>
        </a:p>
      </dgm:t>
    </dgm:pt>
    <dgm:pt modelId="{C3B6A7A3-7646-48CF-BAA5-D7C32D7A6A73}" type="pres">
      <dgm:prSet presAssocID="{BC1C9E22-52AF-4EE3-BBCE-5945C166C939}" presName="Name9" presStyleLbl="sibTrans2D1" presStyleIdx="0" presStyleCnt="2"/>
      <dgm:spPr/>
      <dgm:t>
        <a:bodyPr/>
        <a:lstStyle/>
        <a:p>
          <a:endParaRPr lang="ru-RU"/>
        </a:p>
      </dgm:t>
    </dgm:pt>
    <dgm:pt modelId="{DA8C7963-69BC-4434-838E-DEE28BB21135}" type="pres">
      <dgm:prSet presAssocID="{1AEC3710-63F7-4E78-B3C9-877BEA726FDC}" presName="composite2" presStyleCnt="0"/>
      <dgm:spPr/>
      <dgm:t>
        <a:bodyPr/>
        <a:lstStyle/>
        <a:p>
          <a:endParaRPr lang="ru-RU"/>
        </a:p>
      </dgm:t>
    </dgm:pt>
    <dgm:pt modelId="{984DC2D7-EA2F-4408-830C-C3CB076B27F1}" type="pres">
      <dgm:prSet presAssocID="{1AEC3710-63F7-4E78-B3C9-877BEA726FDC}" presName="dummyNode2" presStyleLbl="node1" presStyleIdx="0" presStyleCnt="3"/>
      <dgm:spPr/>
      <dgm:t>
        <a:bodyPr/>
        <a:lstStyle/>
        <a:p>
          <a:endParaRPr lang="ru-RU"/>
        </a:p>
      </dgm:t>
    </dgm:pt>
    <dgm:pt modelId="{C304CC1A-50F7-41CE-B6E7-F54DA0D51C3E}" type="pres">
      <dgm:prSet presAssocID="{1AEC3710-63F7-4E78-B3C9-877BEA726FDC}" presName="childNode2" presStyleLbl="bgAcc1" presStyleIdx="1" presStyleCnt="3" custScaleY="1901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3CB1B-FEA6-4216-99BD-1D32C0A8C8AD}" type="pres">
      <dgm:prSet presAssocID="{1AEC3710-63F7-4E78-B3C9-877BEA726FD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502A-2C5B-4DFE-A014-8674B1178172}" type="pres">
      <dgm:prSet presAssocID="{1AEC3710-63F7-4E78-B3C9-877BEA726FDC}" presName="parentNode2" presStyleLbl="node1" presStyleIdx="1" presStyleCnt="3" custLinFactNeighborX="1810" custLinFactNeighborY="-685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BC7B-266B-4598-B90D-126AA56D036D}" type="pres">
      <dgm:prSet presAssocID="{1AEC3710-63F7-4E78-B3C9-877BEA726FDC}" presName="connSite2" presStyleCnt="0"/>
      <dgm:spPr/>
      <dgm:t>
        <a:bodyPr/>
        <a:lstStyle/>
        <a:p>
          <a:endParaRPr lang="ru-RU"/>
        </a:p>
      </dgm:t>
    </dgm:pt>
    <dgm:pt modelId="{5176D2B1-C7F7-41FB-A8A4-521C82426CEB}" type="pres">
      <dgm:prSet presAssocID="{83AA3EF4-9735-47FD-8540-81B470C9655E}" presName="Name18" presStyleLbl="sibTrans2D1" presStyleIdx="1" presStyleCnt="2" custLinFactNeighborX="-6025" custLinFactNeighborY="3750"/>
      <dgm:spPr/>
      <dgm:t>
        <a:bodyPr/>
        <a:lstStyle/>
        <a:p>
          <a:endParaRPr lang="ru-RU"/>
        </a:p>
      </dgm:t>
    </dgm:pt>
    <dgm:pt modelId="{BF1FF5EF-7418-4278-B7FC-6957FB8DA29C}" type="pres">
      <dgm:prSet presAssocID="{83DD4B08-01A5-4157-B0CE-0DB41A3F9500}" presName="composite1" presStyleCnt="0"/>
      <dgm:spPr/>
      <dgm:t>
        <a:bodyPr/>
        <a:lstStyle/>
        <a:p>
          <a:endParaRPr lang="ru-RU"/>
        </a:p>
      </dgm:t>
    </dgm:pt>
    <dgm:pt modelId="{1A63297F-B01C-4728-A4AF-A39AB05F0CD4}" type="pres">
      <dgm:prSet presAssocID="{83DD4B08-01A5-4157-B0CE-0DB41A3F9500}" presName="dummyNode1" presStyleLbl="node1" presStyleIdx="1" presStyleCnt="3"/>
      <dgm:spPr/>
      <dgm:t>
        <a:bodyPr/>
        <a:lstStyle/>
        <a:p>
          <a:endParaRPr lang="ru-RU"/>
        </a:p>
      </dgm:t>
    </dgm:pt>
    <dgm:pt modelId="{96BFCEAD-BEFB-4A15-938A-EF0B00A0F4FF}" type="pres">
      <dgm:prSet presAssocID="{83DD4B08-01A5-4157-B0CE-0DB41A3F9500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15E3-C06F-4FE7-A6F6-E9D2FEBBC76D}" type="pres">
      <dgm:prSet presAssocID="{83DD4B08-01A5-4157-B0CE-0DB41A3F950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31EA-9DE8-47CD-B15E-179BA534D703}" type="pres">
      <dgm:prSet presAssocID="{83DD4B08-01A5-4157-B0CE-0DB41A3F9500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4CBB1-25C5-40FD-BD8D-0DBB2F07C04B}" type="pres">
      <dgm:prSet presAssocID="{83DD4B08-01A5-4157-B0CE-0DB41A3F9500}" presName="connSite1" presStyleCnt="0"/>
      <dgm:spPr/>
      <dgm:t>
        <a:bodyPr/>
        <a:lstStyle/>
        <a:p>
          <a:endParaRPr lang="ru-RU"/>
        </a:p>
      </dgm:t>
    </dgm:pt>
  </dgm:ptLst>
  <dgm:cxnLst>
    <dgm:cxn modelId="{FCED1B53-2C93-435D-883A-407E4FF8BFEA}" type="presOf" srcId="{87AE578C-A7D6-4BA7-AC74-5F3910210EA0}" destId="{C793CB1B-FEA6-4216-99BD-1D32C0A8C8AD}" srcOrd="1" destOrd="0" presId="urn:microsoft.com/office/officeart/2005/8/layout/hProcess4"/>
    <dgm:cxn modelId="{65F3A1C0-F978-450F-A792-CA34766FBAFB}" srcId="{D259844F-FE3A-4D9B-82F9-E1ED17876F6C}" destId="{C350EBC7-3E50-402A-81F5-F2537750B919}" srcOrd="0" destOrd="0" parTransId="{E3C3D4B5-D2CB-4F38-9459-6DF6D0E3DCA3}" sibTransId="{2FE702A8-FA5A-4D73-B932-FA98433F6996}"/>
    <dgm:cxn modelId="{9EE213E3-23CC-41D0-AE0F-1A9938F55A39}" type="presOf" srcId="{D259844F-FE3A-4D9B-82F9-E1ED17876F6C}" destId="{7D1E1C80-EC85-4BE6-A3C9-F2B9D3EE58E6}" srcOrd="0" destOrd="0" presId="urn:microsoft.com/office/officeart/2005/8/layout/hProcess4"/>
    <dgm:cxn modelId="{BBAE49A0-0AA8-48D4-B1C7-575AAF6B55B2}" type="presOf" srcId="{E0289C92-3FEC-42CF-8A74-C5EFD1D778BF}" destId="{96BFCEAD-BEFB-4A15-938A-EF0B00A0F4FF}" srcOrd="0" destOrd="1" presId="urn:microsoft.com/office/officeart/2005/8/layout/hProcess4"/>
    <dgm:cxn modelId="{0D05E954-426B-474E-A9C6-D18A2C42CA2C}" type="presOf" srcId="{83AA3EF4-9735-47FD-8540-81B470C9655E}" destId="{5176D2B1-C7F7-41FB-A8A4-521C82426CEB}" srcOrd="0" destOrd="0" presId="urn:microsoft.com/office/officeart/2005/8/layout/hProcess4"/>
    <dgm:cxn modelId="{9BBA0CD3-BE74-43E1-833C-5753453AB41A}" srcId="{1AEC3710-63F7-4E78-B3C9-877BEA726FDC}" destId="{87AE578C-A7D6-4BA7-AC74-5F3910210EA0}" srcOrd="0" destOrd="0" parTransId="{13FD96CB-CE7E-49DD-8E89-6D0EDA305D8C}" sibTransId="{D9EF6CAD-C743-45C6-B97F-87B8CE100DEF}"/>
    <dgm:cxn modelId="{BA52D44F-6F1C-43A5-BE12-D6D1FC0E2AAF}" srcId="{83DD4B08-01A5-4157-B0CE-0DB41A3F9500}" destId="{707BCFB4-D36D-4B51-94E2-81ADF68B2B0B}" srcOrd="0" destOrd="0" parTransId="{A5971B03-2A0E-4AD3-BEAF-9725D1A23F06}" sibTransId="{64A74E74-C7E3-4ABE-AD93-3EFBD4C589D2}"/>
    <dgm:cxn modelId="{4F21E3E5-C925-420D-8418-BD19078178E9}" type="presOf" srcId="{96F76B45-3691-4365-9A0B-11F99BFD8D93}" destId="{DF81ACE1-3577-45A4-B575-4515BF90D5FE}" srcOrd="0" destOrd="0" presId="urn:microsoft.com/office/officeart/2005/8/layout/hProcess4"/>
    <dgm:cxn modelId="{F00AFC24-553B-4843-92A3-6D472577C4F3}" type="presOf" srcId="{BC1C9E22-52AF-4EE3-BBCE-5945C166C939}" destId="{C3B6A7A3-7646-48CF-BAA5-D7C32D7A6A73}" srcOrd="0" destOrd="0" presId="urn:microsoft.com/office/officeart/2005/8/layout/hProcess4"/>
    <dgm:cxn modelId="{8139FB24-BD60-41E3-BBCF-509A8BFC7CAD}" srcId="{83DD4B08-01A5-4157-B0CE-0DB41A3F9500}" destId="{E0289C92-3FEC-42CF-8A74-C5EFD1D778BF}" srcOrd="1" destOrd="0" parTransId="{02A05D51-7DEB-4763-8C3B-37ADC45FE1D8}" sibTransId="{9D1FD61D-5586-423E-B6B1-31B7D46B6CB2}"/>
    <dgm:cxn modelId="{EB11B863-3CA1-4EE6-93FC-B1A8AFB296FE}" type="presOf" srcId="{87AE578C-A7D6-4BA7-AC74-5F3910210EA0}" destId="{C304CC1A-50F7-41CE-B6E7-F54DA0D51C3E}" srcOrd="0" destOrd="0" presId="urn:microsoft.com/office/officeart/2005/8/layout/hProcess4"/>
    <dgm:cxn modelId="{8B666F61-8676-4227-A538-055B9D58DA92}" type="presOf" srcId="{E0289C92-3FEC-42CF-8A74-C5EFD1D778BF}" destId="{E5BC15E3-C06F-4FE7-A6F6-E9D2FEBBC76D}" srcOrd="1" destOrd="1" presId="urn:microsoft.com/office/officeart/2005/8/layout/hProcess4"/>
    <dgm:cxn modelId="{96F9E334-3DDD-4158-A301-9284E6E0AEE9}" type="presOf" srcId="{C350EBC7-3E50-402A-81F5-F2537750B919}" destId="{0730222D-04AE-433C-A833-824D8D007180}" srcOrd="1" destOrd="0" presId="urn:microsoft.com/office/officeart/2005/8/layout/hProcess4"/>
    <dgm:cxn modelId="{70781F16-BD2B-4F87-8133-481B0B02D7FE}" type="presOf" srcId="{707BCFB4-D36D-4B51-94E2-81ADF68B2B0B}" destId="{E5BC15E3-C06F-4FE7-A6F6-E9D2FEBBC76D}" srcOrd="1" destOrd="0" presId="urn:microsoft.com/office/officeart/2005/8/layout/hProcess4"/>
    <dgm:cxn modelId="{66A75123-6565-4694-B606-5CA7424FCA04}" type="presOf" srcId="{C350EBC7-3E50-402A-81F5-F2537750B919}" destId="{70A5062C-0EAD-45A0-BD35-31E790C02EFA}" srcOrd="0" destOrd="0" presId="urn:microsoft.com/office/officeart/2005/8/layout/hProcess4"/>
    <dgm:cxn modelId="{194AD5BB-51A1-43BC-B3D1-D53069D80432}" type="presOf" srcId="{83DD4B08-01A5-4157-B0CE-0DB41A3F9500}" destId="{2A1E31EA-9DE8-47CD-B15E-179BA534D703}" srcOrd="0" destOrd="0" presId="urn:microsoft.com/office/officeart/2005/8/layout/hProcess4"/>
    <dgm:cxn modelId="{1C582986-8F0E-4290-A0C4-C49CF4DD5276}" type="presOf" srcId="{707BCFB4-D36D-4B51-94E2-81ADF68B2B0B}" destId="{96BFCEAD-BEFB-4A15-938A-EF0B00A0F4FF}" srcOrd="0" destOrd="0" presId="urn:microsoft.com/office/officeart/2005/8/layout/hProcess4"/>
    <dgm:cxn modelId="{A963B2CF-F923-4632-8B0C-60872C884F60}" type="presOf" srcId="{1AEC3710-63F7-4E78-B3C9-877BEA726FDC}" destId="{9781502A-2C5B-4DFE-A014-8674B1178172}" srcOrd="0" destOrd="0" presId="urn:microsoft.com/office/officeart/2005/8/layout/hProcess4"/>
    <dgm:cxn modelId="{C5657F98-571A-4E90-A8D6-5BBB1C7F0A55}" srcId="{96F76B45-3691-4365-9A0B-11F99BFD8D93}" destId="{1AEC3710-63F7-4E78-B3C9-877BEA726FDC}" srcOrd="1" destOrd="0" parTransId="{D092F619-42BF-4325-BBB1-C6343BB7F643}" sibTransId="{83AA3EF4-9735-47FD-8540-81B470C9655E}"/>
    <dgm:cxn modelId="{92382C1B-3BEF-415E-A340-33F839359715}" srcId="{96F76B45-3691-4365-9A0B-11F99BFD8D93}" destId="{83DD4B08-01A5-4157-B0CE-0DB41A3F9500}" srcOrd="2" destOrd="0" parTransId="{B3824210-D86E-4903-B054-76D79ED46BAA}" sibTransId="{CDF722AA-F4CF-4DA3-985B-D3816EDD65AC}"/>
    <dgm:cxn modelId="{14ADCB1D-568A-4E04-9FF3-C18CDEF440EE}" srcId="{96F76B45-3691-4365-9A0B-11F99BFD8D93}" destId="{D259844F-FE3A-4D9B-82F9-E1ED17876F6C}" srcOrd="0" destOrd="0" parTransId="{D8AB3260-B254-48FE-8C29-8C63DB3D65FE}" sibTransId="{BC1C9E22-52AF-4EE3-BBCE-5945C166C939}"/>
    <dgm:cxn modelId="{77EE956E-30F1-42BA-9C5F-9CCC4381391B}" type="presParOf" srcId="{DF81ACE1-3577-45A4-B575-4515BF90D5FE}" destId="{D8C2077E-409A-464D-81C9-BB1E51232E5E}" srcOrd="0" destOrd="0" presId="urn:microsoft.com/office/officeart/2005/8/layout/hProcess4"/>
    <dgm:cxn modelId="{08E0BAF7-3110-41AD-86D2-6B7E7868CF01}" type="presParOf" srcId="{DF81ACE1-3577-45A4-B575-4515BF90D5FE}" destId="{E0EE563E-3239-4801-BD98-CEEF4B31D503}" srcOrd="1" destOrd="0" presId="urn:microsoft.com/office/officeart/2005/8/layout/hProcess4"/>
    <dgm:cxn modelId="{BE704D10-8483-4FE5-9B5E-4FB1F71F59AE}" type="presParOf" srcId="{DF81ACE1-3577-45A4-B575-4515BF90D5FE}" destId="{1D15AC2B-DF65-4E9E-8CD1-E2E833E13FD3}" srcOrd="2" destOrd="0" presId="urn:microsoft.com/office/officeart/2005/8/layout/hProcess4"/>
    <dgm:cxn modelId="{33BE6FB5-5A51-4632-B629-8B42978B88E4}" type="presParOf" srcId="{1D15AC2B-DF65-4E9E-8CD1-E2E833E13FD3}" destId="{006CEBB4-7233-4B61-BF6B-E6273D33EB9B}" srcOrd="0" destOrd="0" presId="urn:microsoft.com/office/officeart/2005/8/layout/hProcess4"/>
    <dgm:cxn modelId="{A4E12504-1A81-4BD8-87E3-B52A3BA7DEA4}" type="presParOf" srcId="{006CEBB4-7233-4B61-BF6B-E6273D33EB9B}" destId="{A3A33E5C-E3B3-4531-8593-876B45B658AD}" srcOrd="0" destOrd="0" presId="urn:microsoft.com/office/officeart/2005/8/layout/hProcess4"/>
    <dgm:cxn modelId="{F8750E1A-2995-4FFF-B01F-E4B1DCB0BD11}" type="presParOf" srcId="{006CEBB4-7233-4B61-BF6B-E6273D33EB9B}" destId="{70A5062C-0EAD-45A0-BD35-31E790C02EFA}" srcOrd="1" destOrd="0" presId="urn:microsoft.com/office/officeart/2005/8/layout/hProcess4"/>
    <dgm:cxn modelId="{CBD52B13-1400-4912-88E0-1D501F3FB7AE}" type="presParOf" srcId="{006CEBB4-7233-4B61-BF6B-E6273D33EB9B}" destId="{0730222D-04AE-433C-A833-824D8D007180}" srcOrd="2" destOrd="0" presId="urn:microsoft.com/office/officeart/2005/8/layout/hProcess4"/>
    <dgm:cxn modelId="{B24A1D8B-7504-4EAF-8548-63D83D597D7B}" type="presParOf" srcId="{006CEBB4-7233-4B61-BF6B-E6273D33EB9B}" destId="{7D1E1C80-EC85-4BE6-A3C9-F2B9D3EE58E6}" srcOrd="3" destOrd="0" presId="urn:microsoft.com/office/officeart/2005/8/layout/hProcess4"/>
    <dgm:cxn modelId="{C36C8FBD-3D6F-4120-9BC0-309F7D24B656}" type="presParOf" srcId="{006CEBB4-7233-4B61-BF6B-E6273D33EB9B}" destId="{8F1B3D76-7059-4476-88E2-E36BCA625A49}" srcOrd="4" destOrd="0" presId="urn:microsoft.com/office/officeart/2005/8/layout/hProcess4"/>
    <dgm:cxn modelId="{8B3E45CB-C281-43C2-926F-A79966E33E1B}" type="presParOf" srcId="{1D15AC2B-DF65-4E9E-8CD1-E2E833E13FD3}" destId="{C3B6A7A3-7646-48CF-BAA5-D7C32D7A6A73}" srcOrd="1" destOrd="0" presId="urn:microsoft.com/office/officeart/2005/8/layout/hProcess4"/>
    <dgm:cxn modelId="{024D8E92-94CF-4779-BB6A-FA4E64EEB4AC}" type="presParOf" srcId="{1D15AC2B-DF65-4E9E-8CD1-E2E833E13FD3}" destId="{DA8C7963-69BC-4434-838E-DEE28BB21135}" srcOrd="2" destOrd="0" presId="urn:microsoft.com/office/officeart/2005/8/layout/hProcess4"/>
    <dgm:cxn modelId="{19986346-847D-4844-9C6D-D616DFC3811F}" type="presParOf" srcId="{DA8C7963-69BC-4434-838E-DEE28BB21135}" destId="{984DC2D7-EA2F-4408-830C-C3CB076B27F1}" srcOrd="0" destOrd="0" presId="urn:microsoft.com/office/officeart/2005/8/layout/hProcess4"/>
    <dgm:cxn modelId="{B83F87E8-792B-40CD-819E-E6BCE1C22E05}" type="presParOf" srcId="{DA8C7963-69BC-4434-838E-DEE28BB21135}" destId="{C304CC1A-50F7-41CE-B6E7-F54DA0D51C3E}" srcOrd="1" destOrd="0" presId="urn:microsoft.com/office/officeart/2005/8/layout/hProcess4"/>
    <dgm:cxn modelId="{B0C0B64B-82A1-4895-9669-505FBBE5F1D7}" type="presParOf" srcId="{DA8C7963-69BC-4434-838E-DEE28BB21135}" destId="{C793CB1B-FEA6-4216-99BD-1D32C0A8C8AD}" srcOrd="2" destOrd="0" presId="urn:microsoft.com/office/officeart/2005/8/layout/hProcess4"/>
    <dgm:cxn modelId="{335B1E4C-4E4B-4D88-9267-5796AB543C21}" type="presParOf" srcId="{DA8C7963-69BC-4434-838E-DEE28BB21135}" destId="{9781502A-2C5B-4DFE-A014-8674B1178172}" srcOrd="3" destOrd="0" presId="urn:microsoft.com/office/officeart/2005/8/layout/hProcess4"/>
    <dgm:cxn modelId="{9AD095C4-59C8-4496-BD2B-BF02555F5212}" type="presParOf" srcId="{DA8C7963-69BC-4434-838E-DEE28BB21135}" destId="{112EBC7B-266B-4598-B90D-126AA56D036D}" srcOrd="4" destOrd="0" presId="urn:microsoft.com/office/officeart/2005/8/layout/hProcess4"/>
    <dgm:cxn modelId="{AD063BEC-AFDD-48B8-A000-B49F9412EEE7}" type="presParOf" srcId="{1D15AC2B-DF65-4E9E-8CD1-E2E833E13FD3}" destId="{5176D2B1-C7F7-41FB-A8A4-521C82426CEB}" srcOrd="3" destOrd="0" presId="urn:microsoft.com/office/officeart/2005/8/layout/hProcess4"/>
    <dgm:cxn modelId="{BDF6A09A-F7FA-42CD-A2DA-4B3DDDBAF238}" type="presParOf" srcId="{1D15AC2B-DF65-4E9E-8CD1-E2E833E13FD3}" destId="{BF1FF5EF-7418-4278-B7FC-6957FB8DA29C}" srcOrd="4" destOrd="0" presId="urn:microsoft.com/office/officeart/2005/8/layout/hProcess4"/>
    <dgm:cxn modelId="{3634C89F-94EE-4F19-B740-651909A509C1}" type="presParOf" srcId="{BF1FF5EF-7418-4278-B7FC-6957FB8DA29C}" destId="{1A63297F-B01C-4728-A4AF-A39AB05F0CD4}" srcOrd="0" destOrd="0" presId="urn:microsoft.com/office/officeart/2005/8/layout/hProcess4"/>
    <dgm:cxn modelId="{C8C0EFAF-5B3D-4B1B-B67D-A56AE2F21F1D}" type="presParOf" srcId="{BF1FF5EF-7418-4278-B7FC-6957FB8DA29C}" destId="{96BFCEAD-BEFB-4A15-938A-EF0B00A0F4FF}" srcOrd="1" destOrd="0" presId="urn:microsoft.com/office/officeart/2005/8/layout/hProcess4"/>
    <dgm:cxn modelId="{5EEB8C31-CFBE-46CF-848C-505D7F27E269}" type="presParOf" srcId="{BF1FF5EF-7418-4278-B7FC-6957FB8DA29C}" destId="{E5BC15E3-C06F-4FE7-A6F6-E9D2FEBBC76D}" srcOrd="2" destOrd="0" presId="urn:microsoft.com/office/officeart/2005/8/layout/hProcess4"/>
    <dgm:cxn modelId="{7E298375-9ED8-47C2-B196-D593CBD0B4A9}" type="presParOf" srcId="{BF1FF5EF-7418-4278-B7FC-6957FB8DA29C}" destId="{2A1E31EA-9DE8-47CD-B15E-179BA534D703}" srcOrd="3" destOrd="0" presId="urn:microsoft.com/office/officeart/2005/8/layout/hProcess4"/>
    <dgm:cxn modelId="{2F7D2E48-91CC-4CA8-8725-07F1ED624533}" type="presParOf" srcId="{BF1FF5EF-7418-4278-B7FC-6957FB8DA29C}" destId="{CD64CBB1-25C5-40FD-BD8D-0DBB2F07C04B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A5062C-0EAD-45A0-BD35-31E790C02EFA}">
      <dsp:nvSpPr>
        <dsp:cNvPr id="0" name=""/>
        <dsp:cNvSpPr/>
      </dsp:nvSpPr>
      <dsp:spPr>
        <a:xfrm>
          <a:off x="4402" y="1334932"/>
          <a:ext cx="2496777" cy="20593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В межах теми </a:t>
          </a:r>
          <a:r>
            <a:rPr lang="uk-UA" sz="2400" kern="1200" dirty="0" err="1" smtClean="0"/>
            <a:t>“</a:t>
          </a:r>
          <a:r>
            <a:rPr lang="uk-UA" sz="2400" b="1" kern="1200" dirty="0" err="1" smtClean="0"/>
            <a:t>Табличне</a:t>
          </a:r>
          <a:r>
            <a:rPr lang="uk-UA" sz="2400" b="1" kern="1200" dirty="0" smtClean="0"/>
            <a:t> додавання й віднімання в межах 10</a:t>
          </a:r>
          <a:r>
            <a:rPr lang="uk-UA" sz="2400" kern="1200" dirty="0" smtClean="0"/>
            <a:t>”.</a:t>
          </a:r>
          <a:endParaRPr lang="ru-RU" sz="2400" kern="1200" dirty="0"/>
        </a:p>
      </dsp:txBody>
      <dsp:txXfrm>
        <a:off x="4402" y="1334932"/>
        <a:ext cx="2496777" cy="1618036"/>
      </dsp:txXfrm>
    </dsp:sp>
    <dsp:sp modelId="{C3B6A7A3-7646-48CF-BAA5-D7C32D7A6A73}">
      <dsp:nvSpPr>
        <dsp:cNvPr id="0" name=""/>
        <dsp:cNvSpPr/>
      </dsp:nvSpPr>
      <dsp:spPr>
        <a:xfrm>
          <a:off x="1413477" y="1839932"/>
          <a:ext cx="2741822" cy="2741822"/>
        </a:xfrm>
        <a:prstGeom prst="leftCircularArrow">
          <a:avLst>
            <a:gd name="adj1" fmla="val 3112"/>
            <a:gd name="adj2" fmla="val 382578"/>
            <a:gd name="adj3" fmla="val 2178603"/>
            <a:gd name="adj4" fmla="val 9045003"/>
            <a:gd name="adj5" fmla="val 3631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1E1C80-EC85-4BE6-A3C9-F2B9D3EE58E6}">
      <dsp:nvSpPr>
        <dsp:cNvPr id="0" name=""/>
        <dsp:cNvSpPr/>
      </dsp:nvSpPr>
      <dsp:spPr>
        <a:xfrm>
          <a:off x="559242" y="2952968"/>
          <a:ext cx="2219358" cy="8825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66040" rIns="99060" bIns="6604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200" kern="1200" dirty="0" smtClean="0"/>
            <a:t>Місце</a:t>
          </a:r>
          <a:endParaRPr lang="ru-RU" sz="5200" kern="1200" dirty="0"/>
        </a:p>
      </dsp:txBody>
      <dsp:txXfrm>
        <a:off x="559242" y="2952968"/>
        <a:ext cx="2219358" cy="882565"/>
      </dsp:txXfrm>
    </dsp:sp>
    <dsp:sp modelId="{C304CC1A-50F7-41CE-B6E7-F54DA0D51C3E}">
      <dsp:nvSpPr>
        <dsp:cNvPr id="0" name=""/>
        <dsp:cNvSpPr/>
      </dsp:nvSpPr>
      <dsp:spPr>
        <a:xfrm>
          <a:off x="3184901" y="406189"/>
          <a:ext cx="2496777" cy="39168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Формування знання переставного закону додавання та уміння його застосовувати у обчисленнях</a:t>
          </a:r>
          <a:endParaRPr lang="ru-RU" sz="2400" kern="1200" dirty="0"/>
        </a:p>
      </dsp:txBody>
      <dsp:txXfrm>
        <a:off x="3184901" y="1245504"/>
        <a:ext cx="2496777" cy="3077489"/>
      </dsp:txXfrm>
    </dsp:sp>
    <dsp:sp modelId="{5176D2B1-C7F7-41FB-A8A4-521C82426CEB}">
      <dsp:nvSpPr>
        <dsp:cNvPr id="0" name=""/>
        <dsp:cNvSpPr/>
      </dsp:nvSpPr>
      <dsp:spPr>
        <a:xfrm>
          <a:off x="4211967" y="-143407"/>
          <a:ext cx="3098895" cy="3098895"/>
        </a:xfrm>
        <a:prstGeom prst="circularArrow">
          <a:avLst>
            <a:gd name="adj1" fmla="val 2753"/>
            <a:gd name="adj2" fmla="val 335659"/>
            <a:gd name="adj3" fmla="val 20317651"/>
            <a:gd name="adj4" fmla="val 13404331"/>
            <a:gd name="adj5" fmla="val 321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81502A-2C5B-4DFE-A014-8674B1178172}">
      <dsp:nvSpPr>
        <dsp:cNvPr id="0" name=""/>
        <dsp:cNvSpPr/>
      </dsp:nvSpPr>
      <dsp:spPr>
        <a:xfrm>
          <a:off x="3779911" y="288633"/>
          <a:ext cx="2219358" cy="8825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66040" rIns="99060" bIns="6604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200" kern="1200" dirty="0" smtClean="0"/>
            <a:t>Мета</a:t>
          </a:r>
          <a:endParaRPr lang="ru-RU" sz="5200" kern="1200" dirty="0"/>
        </a:p>
      </dsp:txBody>
      <dsp:txXfrm>
        <a:off x="3779911" y="288633"/>
        <a:ext cx="2219358" cy="882565"/>
      </dsp:txXfrm>
    </dsp:sp>
    <dsp:sp modelId="{96BFCEAD-BEFB-4A15-938A-EF0B00A0F4FF}">
      <dsp:nvSpPr>
        <dsp:cNvPr id="0" name=""/>
        <dsp:cNvSpPr/>
      </dsp:nvSpPr>
      <dsp:spPr>
        <a:xfrm>
          <a:off x="6365399" y="1334932"/>
          <a:ext cx="2496777" cy="20593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Пам'ятки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Схеми  розв'язання</a:t>
          </a:r>
          <a:endParaRPr lang="ru-RU" sz="2400" kern="1200" dirty="0"/>
        </a:p>
      </dsp:txBody>
      <dsp:txXfrm>
        <a:off x="6365399" y="1334932"/>
        <a:ext cx="2496777" cy="1618036"/>
      </dsp:txXfrm>
    </dsp:sp>
    <dsp:sp modelId="{2A1E31EA-9DE8-47CD-B15E-179BA534D703}">
      <dsp:nvSpPr>
        <dsp:cNvPr id="0" name=""/>
        <dsp:cNvSpPr/>
      </dsp:nvSpPr>
      <dsp:spPr>
        <a:xfrm>
          <a:off x="6920239" y="2952968"/>
          <a:ext cx="2219358" cy="8825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66040" rIns="99060" bIns="6604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200" kern="1200" dirty="0" smtClean="0"/>
            <a:t>Засіб</a:t>
          </a:r>
          <a:endParaRPr lang="ru-RU" sz="5200" kern="1200" dirty="0"/>
        </a:p>
      </dsp:txBody>
      <dsp:txXfrm>
        <a:off x="6920239" y="2952968"/>
        <a:ext cx="2219358" cy="882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6D1CB-F8DA-4A1E-9600-44893ACE862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13C04-BF1C-4C35-AE7E-FD08ABF8E4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04448" cy="9144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Переставний закон додавання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00212"/>
          <a:ext cx="9144000" cy="4729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Рисунок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4450" y="3814638"/>
            <a:ext cx="9448800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Рисунок 49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4450" y="5303713"/>
            <a:ext cx="9448800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2" name="TextBox 1"/>
          <p:cNvSpPr txBox="1">
            <a:spLocks noChangeArrowheads="1"/>
          </p:cNvSpPr>
          <p:nvPr/>
        </p:nvSpPr>
        <p:spPr bwMode="auto">
          <a:xfrm>
            <a:off x="0" y="1603251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uk-UA" altLang="ru-RU" sz="2800" dirty="0" smtClean="0">
                <a:latin typeface="Times New Roman" pitchFamily="18" charset="0"/>
                <a:cs typeface="Times New Roman" pitchFamily="18" charset="0"/>
              </a:rPr>
              <a:t>За  кожним малюнком склади </a:t>
            </a:r>
            <a:r>
              <a:rPr lang="uk-UA" altLang="ru-RU" sz="2800" dirty="0">
                <a:latin typeface="Times New Roman" pitchFamily="18" charset="0"/>
                <a:cs typeface="Times New Roman" pitchFamily="18" charset="0"/>
              </a:rPr>
              <a:t>дві рівності на </a:t>
            </a:r>
            <a:r>
              <a:rPr lang="uk-UA" altLang="ru-RU" sz="2800" dirty="0" smtClean="0">
                <a:latin typeface="Times New Roman" pitchFamily="18" charset="0"/>
                <a:cs typeface="Times New Roman" pitchFamily="18" charset="0"/>
              </a:rPr>
              <a:t>додавання.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6775" y="2538288"/>
            <a:ext cx="769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20838" y="2528763"/>
            <a:ext cx="884237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5" name="Рисунок 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60913" y="2538288"/>
            <a:ext cx="728662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6" name="Рисунок 7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9575" y="2528763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19175" y="3822576"/>
            <a:ext cx="4651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5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36713" y="3822576"/>
            <a:ext cx="342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4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019175" y="2755776"/>
            <a:ext cx="96838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022350" y="3157413"/>
            <a:ext cx="93663" cy="7302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233488" y="2960563"/>
            <a:ext cx="95250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436688" y="2755776"/>
            <a:ext cx="93662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436688" y="3155826"/>
            <a:ext cx="93662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1028700" y="3155826"/>
            <a:ext cx="93663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733550" y="2755776"/>
            <a:ext cx="93663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1735138" y="3155826"/>
            <a:ext cx="93662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133600" y="3155826"/>
            <a:ext cx="93663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2149475" y="2760538"/>
            <a:ext cx="93663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4878388" y="2744663"/>
            <a:ext cx="115887" cy="936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5067300" y="2744663"/>
            <a:ext cx="115888" cy="936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5257800" y="2746251"/>
            <a:ext cx="115888" cy="936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4881563" y="3155826"/>
            <a:ext cx="115887" cy="936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5073650" y="3144713"/>
            <a:ext cx="115888" cy="936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5272088" y="3130426"/>
            <a:ext cx="115887" cy="936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5564188" y="2765301"/>
            <a:ext cx="115887" cy="936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784850" y="2995488"/>
            <a:ext cx="77788" cy="6191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5959475" y="3162176"/>
            <a:ext cx="115888" cy="936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1017588" y="2755776"/>
            <a:ext cx="96837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1233488" y="2960563"/>
            <a:ext cx="93662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1027113" y="3155826"/>
            <a:ext cx="93662" cy="714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327150" y="2209676"/>
            <a:ext cx="806450" cy="15875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279525" y="3828926"/>
            <a:ext cx="309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+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90550" y="2368426"/>
            <a:ext cx="2159000" cy="12509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911350" y="3835276"/>
            <a:ext cx="771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= 9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949325" y="4562351"/>
            <a:ext cx="34448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4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636713" y="4562351"/>
            <a:ext cx="4635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5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Стрелка вправо 41"/>
          <p:cNvSpPr/>
          <p:nvPr/>
        </p:nvSpPr>
        <p:spPr>
          <a:xfrm flipH="1">
            <a:off x="1212850" y="3449513"/>
            <a:ext cx="887413" cy="230188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1279525" y="4570288"/>
            <a:ext cx="309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+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1911350" y="4576638"/>
            <a:ext cx="771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 dirty="0">
                <a:latin typeface="Times New Roman" pitchFamily="18" charset="0"/>
                <a:cs typeface="Times New Roman" pitchFamily="18" charset="0"/>
              </a:rPr>
              <a:t>= 9</a:t>
            </a:r>
            <a:endParaRPr lang="ru-RU" alt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4994275" y="3835276"/>
            <a:ext cx="393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6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5645150" y="3825751"/>
            <a:ext cx="27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3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Стрелка вправо 57"/>
          <p:cNvSpPr/>
          <p:nvPr/>
        </p:nvSpPr>
        <p:spPr>
          <a:xfrm>
            <a:off x="5153025" y="2254126"/>
            <a:ext cx="806450" cy="15875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5329238" y="3840038"/>
            <a:ext cx="3159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>
                <a:latin typeface="Times New Roman" pitchFamily="18" charset="0"/>
                <a:cs typeface="Times New Roman" pitchFamily="18" charset="0"/>
              </a:rPr>
              <a:t>+</a:t>
            </a:r>
            <a:endParaRPr lang="ru-RU" alt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5927725" y="3835276"/>
            <a:ext cx="771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= 9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5013325" y="4576638"/>
            <a:ext cx="27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3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5665788" y="4576638"/>
            <a:ext cx="393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6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Стрелка вправо 62"/>
          <p:cNvSpPr/>
          <p:nvPr/>
        </p:nvSpPr>
        <p:spPr>
          <a:xfrm flipH="1">
            <a:off x="5164138" y="3430463"/>
            <a:ext cx="858837" cy="23971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5307013" y="4584576"/>
            <a:ext cx="3159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>
                <a:latin typeface="Times New Roman" pitchFamily="18" charset="0"/>
                <a:cs typeface="Times New Roman" pitchFamily="18" charset="0"/>
              </a:rPr>
              <a:t>+</a:t>
            </a:r>
            <a:endParaRPr lang="ru-RU" alt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5927725" y="4560763"/>
            <a:ext cx="771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200" i="1">
                <a:latin typeface="Times New Roman" pitchFamily="18" charset="0"/>
                <a:cs typeface="Times New Roman" pitchFamily="18" charset="0"/>
              </a:rPr>
              <a:t>= 9</a:t>
            </a:r>
            <a:endParaRPr lang="ru-RU" altLang="ru-RU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Овал 65"/>
          <p:cNvSpPr/>
          <p:nvPr/>
        </p:nvSpPr>
        <p:spPr>
          <a:xfrm>
            <a:off x="4513263" y="2300163"/>
            <a:ext cx="2160587" cy="12493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5" name="Заголовок 7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Переставний закон додавання. Підготовка</a:t>
            </a:r>
            <a:endParaRPr lang="ru-RU" sz="3600" dirty="0"/>
          </a:p>
        </p:txBody>
      </p:sp>
      <p:cxnSp>
        <p:nvCxnSpPr>
          <p:cNvPr id="77" name="Прямая со стрелкой 76"/>
          <p:cNvCxnSpPr/>
          <p:nvPr/>
        </p:nvCxnSpPr>
        <p:spPr>
          <a:xfrm>
            <a:off x="1214414" y="4285462"/>
            <a:ext cx="571504" cy="4286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 flipH="1">
            <a:off x="1214414" y="4285462"/>
            <a:ext cx="571504" cy="4286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 rot="5400000">
            <a:off x="2285984" y="4499776"/>
            <a:ext cx="42862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>
            <a:off x="5214942" y="4285462"/>
            <a:ext cx="571504" cy="4286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H="1">
            <a:off x="5214942" y="4285462"/>
            <a:ext cx="571504" cy="4286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rot="5400000">
            <a:off x="6286512" y="4499776"/>
            <a:ext cx="42862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2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2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7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2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3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5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5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9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0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6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7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1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2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6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7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1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2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6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7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0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21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2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26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7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31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2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36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7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5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6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7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1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2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3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5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6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7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0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1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2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2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3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4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7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8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9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2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3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4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7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8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9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3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4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27" presetClass="emph" presetSubtype="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4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5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6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7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9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0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1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2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4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5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6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7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9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0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1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7" presetClass="emph" presetSubtype="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1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2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3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6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7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8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9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1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52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3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4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6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57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8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9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1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2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3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27" presetClass="emph" presetSubtype="0" fill="remove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1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82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3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4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6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87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8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9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1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92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3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4" dur="25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6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97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8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9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1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02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3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4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6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07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8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25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1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12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3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4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6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17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8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9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27" presetClass="emph" presetSubtype="0" fill="remove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1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22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3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4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 nodeType="clickPar">
                      <p:stCondLst>
                        <p:cond delay="indefinite"/>
                      </p:stCondLst>
                      <p:childTnLst>
                        <p:par>
                          <p:cTn id="3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 nodeType="clickPar">
                      <p:stCondLst>
                        <p:cond delay="indefinite"/>
                      </p:stCondLst>
                      <p:childTnLst>
                        <p:par>
                          <p:cTn id="3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 nodeType="clickPar">
                      <p:stCondLst>
                        <p:cond delay="indefinite"/>
                      </p:stCondLst>
                      <p:childTnLst>
                        <p:par>
                          <p:cTn id="3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3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54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5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6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8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59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0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1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3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4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5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6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8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9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0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1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3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4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5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6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8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9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0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1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 nodeType="clickPar">
                      <p:stCondLst>
                        <p:cond delay="indefinite"/>
                      </p:stCondLst>
                      <p:childTnLst>
                        <p:par>
                          <p:cTn id="3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 nodeType="clickPar">
                      <p:stCondLst>
                        <p:cond delay="indefinite"/>
                      </p:stCondLst>
                      <p:childTnLst>
                        <p:par>
                          <p:cTn id="3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0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91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2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3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5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96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7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8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0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01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2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3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 nodeType="clickPar">
                      <p:stCondLst>
                        <p:cond delay="indefinite"/>
                      </p:stCondLst>
                      <p:childTnLst>
                        <p:par>
                          <p:cTn id="4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 nodeType="clickPar">
                      <p:stCondLst>
                        <p:cond delay="indefinite"/>
                      </p:stCondLst>
                      <p:childTnLst>
                        <p:par>
                          <p:cTn id="4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1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2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13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4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5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7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18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9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0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2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23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24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5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7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28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29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0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2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33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4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5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7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38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9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0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 nodeType="clickPar">
                      <p:stCondLst>
                        <p:cond delay="indefinite"/>
                      </p:stCondLst>
                      <p:childTnLst>
                        <p:par>
                          <p:cTn id="4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6" fill="hold" nodeType="clickPar">
                      <p:stCondLst>
                        <p:cond delay="indefinite"/>
                      </p:stCondLst>
                      <p:childTnLst>
                        <p:par>
                          <p:cTn id="4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 nodeType="clickPar">
                      <p:stCondLst>
                        <p:cond delay="indefinite"/>
                      </p:stCondLst>
                      <p:childTnLst>
                        <p:par>
                          <p:cTn id="4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6" fill="hold" nodeType="clickPar">
                      <p:stCondLst>
                        <p:cond delay="indefinite"/>
                      </p:stCondLst>
                      <p:childTnLst>
                        <p:par>
                          <p:cTn id="4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8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9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60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61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2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3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4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65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66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7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8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9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70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71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2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4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75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76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7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9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80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1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2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3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4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85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6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7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8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9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90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91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2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4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95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96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7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9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00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01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2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 nodeType="clickPar">
                      <p:stCondLst>
                        <p:cond delay="indefinite"/>
                      </p:stCondLst>
                      <p:childTnLst>
                        <p:par>
                          <p:cTn id="5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 nodeType="clickPar">
                      <p:stCondLst>
                        <p:cond delay="indefinite"/>
                      </p:stCondLst>
                      <p:childTnLst>
                        <p:par>
                          <p:cTn id="5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 nodeType="clickPar">
                      <p:stCondLst>
                        <p:cond delay="indefinite"/>
                      </p:stCondLst>
                      <p:childTnLst>
                        <p:par>
                          <p:cTn id="5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8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9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20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21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2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4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25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26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7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9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30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31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2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3" fill="hold" nodeType="clickPar">
                      <p:stCondLst>
                        <p:cond delay="indefinite"/>
                      </p:stCondLst>
                      <p:childTnLst>
                        <p:par>
                          <p:cTn id="5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 nodeType="clickPar">
                      <p:stCondLst>
                        <p:cond delay="indefinite"/>
                      </p:stCondLst>
                      <p:childTnLst>
                        <p:par>
                          <p:cTn id="5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0" presetID="27" presetClass="emph" presetSubtype="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1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42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43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4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5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6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47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48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9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0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1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52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3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4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5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6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57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8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9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0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1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2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63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4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5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6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7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68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9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 nodeType="clickPar">
                      <p:stCondLst>
                        <p:cond delay="indefinite"/>
                      </p:stCondLst>
                      <p:childTnLst>
                        <p:par>
                          <p:cTn id="5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 nodeType="clickPar">
                      <p:stCondLst>
                        <p:cond delay="indefinite"/>
                      </p:stCondLst>
                      <p:childTnLst>
                        <p:par>
                          <p:cTn id="5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7" presetID="27" presetClass="emph" presetSubtype="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8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79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80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1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2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3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84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85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6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7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8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89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90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1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2" fill="hold" nodeType="clickPar">
                      <p:stCondLst>
                        <p:cond delay="indefinite"/>
                      </p:stCondLst>
                      <p:childTnLst>
                        <p:par>
                          <p:cTn id="5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7" fill="hold" nodeType="clickPar">
                      <p:stCondLst>
                        <p:cond delay="indefinite"/>
                      </p:stCondLst>
                      <p:childTnLst>
                        <p:par>
                          <p:cTn id="5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2" fill="hold" nodeType="clickPar">
                      <p:stCondLst>
                        <p:cond delay="indefinite"/>
                      </p:stCondLst>
                      <p:childTnLst>
                        <p:par>
                          <p:cTn id="6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4" presetID="27" presetClass="emph" presetSubtype="0" fill="remove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5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06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07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8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0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11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12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3" dur="25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4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5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16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17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8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9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0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21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22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3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4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5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26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27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8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0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31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32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3" dur="250" autoRev="1" fill="remov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4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5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36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37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8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9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0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41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42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3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27" presetClass="emp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5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46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47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8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9" fill="hold" nodeType="clickPar">
                      <p:stCondLst>
                        <p:cond delay="indefinite"/>
                      </p:stCondLst>
                      <p:childTnLst>
                        <p:par>
                          <p:cTn id="6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1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4" fill="hold" nodeType="clickPar">
                      <p:stCondLst>
                        <p:cond delay="indefinite"/>
                      </p:stCondLst>
                      <p:childTnLst>
                        <p:par>
                          <p:cTn id="6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2" fill="hold">
                      <p:stCondLst>
                        <p:cond delay="indefinite"/>
                      </p:stCondLst>
                      <p:childTnLst>
                        <p:par>
                          <p:cTn id="663" fill="hold">
                            <p:stCondLst>
                              <p:cond delay="0"/>
                            </p:stCondLst>
                            <p:childTnLst>
                              <p:par>
                                <p:cTn id="6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7" fill="hold">
                      <p:stCondLst>
                        <p:cond delay="indefinite"/>
                      </p:stCondLst>
                      <p:childTnLst>
                        <p:par>
                          <p:cTn id="668" fill="hold">
                            <p:stCondLst>
                              <p:cond delay="0"/>
                            </p:stCondLst>
                            <p:childTnLst>
                              <p:par>
                                <p:cTn id="66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2" fill="hold">
                      <p:stCondLst>
                        <p:cond delay="indefinite"/>
                      </p:stCondLst>
                      <p:childTnLst>
                        <p:par>
                          <p:cTn id="673" fill="hold">
                            <p:stCondLst>
                              <p:cond delay="0"/>
                            </p:stCondLst>
                            <p:childTnLst>
                              <p:par>
                                <p:cTn id="6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7" grpId="0" animBg="1"/>
      <p:bldP spid="17" grpId="1" animBg="1"/>
      <p:bldP spid="17" grpId="2" animBg="1"/>
      <p:bldP spid="17" grpId="3" animBg="1"/>
      <p:bldP spid="17" grpId="6" animBg="1"/>
      <p:bldP spid="18" grpId="0" animBg="1"/>
      <p:bldP spid="18" grpId="1" animBg="1"/>
      <p:bldP spid="18" grpId="2" animBg="1"/>
      <p:bldP spid="18" grpId="3" animBg="1"/>
      <p:bldP spid="18" grpId="6" animBg="1"/>
      <p:bldP spid="20" grpId="0" animBg="1"/>
      <p:bldP spid="20" grpId="1" animBg="1"/>
      <p:bldP spid="20" grpId="2" animBg="1"/>
      <p:bldP spid="20" grpId="3" animBg="1"/>
      <p:bldP spid="20" grpId="6" animBg="1"/>
      <p:bldP spid="21" grpId="0" animBg="1"/>
      <p:bldP spid="21" grpId="1" animBg="1"/>
      <p:bldP spid="21" grpId="2" animBg="1"/>
      <p:bldP spid="21" grpId="3" animBg="1"/>
      <p:bldP spid="21" grpId="6" animBg="1"/>
      <p:bldP spid="22" grpId="0" animBg="1"/>
      <p:bldP spid="22" grpId="1" animBg="1"/>
      <p:bldP spid="22" grpId="2" animBg="1"/>
      <p:bldP spid="22" grpId="3" animBg="1"/>
      <p:bldP spid="22" grpId="6" animBg="1"/>
      <p:bldP spid="23" grpId="0" animBg="1"/>
      <p:bldP spid="23" grpId="1" animBg="1"/>
      <p:bldP spid="23" grpId="2" animBg="1"/>
      <p:bldP spid="23" grpId="3" animBg="1"/>
      <p:bldP spid="23" grpId="6" animBg="1"/>
      <p:bldP spid="24" grpId="0" animBg="1"/>
      <p:bldP spid="24" grpId="1" animBg="1"/>
      <p:bldP spid="24" grpId="2" animBg="1"/>
      <p:bldP spid="24" grpId="3" animBg="1"/>
      <p:bldP spid="24" grpId="4" animBg="1"/>
      <p:bldP spid="25" grpId="0" animBg="1"/>
      <p:bldP spid="25" grpId="1" animBg="1"/>
      <p:bldP spid="25" grpId="2" animBg="1"/>
      <p:bldP spid="25" grpId="3" animBg="1"/>
      <p:bldP spid="25" grpId="4" animBg="1"/>
      <p:bldP spid="26" grpId="0" animBg="1"/>
      <p:bldP spid="26" grpId="1" animBg="1"/>
      <p:bldP spid="26" grpId="2" animBg="1"/>
      <p:bldP spid="26" grpId="3" animBg="1"/>
      <p:bldP spid="26" grpId="4" animBg="1"/>
      <p:bldP spid="27" grpId="0" animBg="1"/>
      <p:bldP spid="27" grpId="1" animBg="1"/>
      <p:bldP spid="27" grpId="2" animBg="1"/>
      <p:bldP spid="27" grpId="3" animBg="1"/>
      <p:bldP spid="27" grpId="4" animBg="1"/>
      <p:bldP spid="28" grpId="0" animBg="1"/>
      <p:bldP spid="28" grpId="1" animBg="1"/>
      <p:bldP spid="28" grpId="2" animBg="1"/>
      <p:bldP spid="28" grpId="3" animBg="1"/>
      <p:bldP spid="28" grpId="4" animBg="1"/>
      <p:bldP spid="29" grpId="0" animBg="1"/>
      <p:bldP spid="29" grpId="1" animBg="1"/>
      <p:bldP spid="29" grpId="2" animBg="1"/>
      <p:bldP spid="29" grpId="3" animBg="1"/>
      <p:bldP spid="29" grpId="4" animBg="1"/>
      <p:bldP spid="30" grpId="0" animBg="1"/>
      <p:bldP spid="30" grpId="1" animBg="1"/>
      <p:bldP spid="30" grpId="2" animBg="1"/>
      <p:bldP spid="30" grpId="3" animBg="1"/>
      <p:bldP spid="30" grpId="4" animBg="1"/>
      <p:bldP spid="31" grpId="0" animBg="1"/>
      <p:bldP spid="31" grpId="1" animBg="1"/>
      <p:bldP spid="31" grpId="2" animBg="1"/>
      <p:bldP spid="31" grpId="3" animBg="1"/>
      <p:bldP spid="31" grpId="4" animBg="1"/>
      <p:bldP spid="32" grpId="0" animBg="1"/>
      <p:bldP spid="32" grpId="1" animBg="1"/>
      <p:bldP spid="32" grpId="2" animBg="1"/>
      <p:bldP spid="32" grpId="3" animBg="1"/>
      <p:bldP spid="32" grpId="4" animBg="1"/>
      <p:bldP spid="33" grpId="0" animBg="1"/>
      <p:bldP spid="33" grpId="1" animBg="1"/>
      <p:bldP spid="33" grpId="2" animBg="1"/>
      <p:bldP spid="33" grpId="3" animBg="1"/>
      <p:bldP spid="33" grpId="6" animBg="1"/>
      <p:bldP spid="34" grpId="0" animBg="1"/>
      <p:bldP spid="34" grpId="1" animBg="1"/>
      <p:bldP spid="34" grpId="2" animBg="1"/>
      <p:bldP spid="34" grpId="3" animBg="1"/>
      <p:bldP spid="34" grpId="6" animBg="1"/>
      <p:bldP spid="35" grpId="0" animBg="1"/>
      <p:bldP spid="35" grpId="1" animBg="1"/>
      <p:bldP spid="35" grpId="2" animBg="1"/>
      <p:bldP spid="35" grpId="3" animBg="1"/>
      <p:bldP spid="35" grpId="6" animBg="1"/>
      <p:bldP spid="12" grpId="0" animBg="1"/>
      <p:bldP spid="12" grpId="1" animBg="1"/>
      <p:bldP spid="13" grpId="0"/>
      <p:bldP spid="14" grpId="0" animBg="1"/>
      <p:bldP spid="14" grpId="1" animBg="1"/>
      <p:bldP spid="14" grpId="2" animBg="1"/>
      <p:bldP spid="36" grpId="0"/>
      <p:bldP spid="40" grpId="0"/>
      <p:bldP spid="41" grpId="0"/>
      <p:bldP spid="42" grpId="0" animBg="1"/>
      <p:bldP spid="42" grpId="1" animBg="1"/>
      <p:bldP spid="42" grpId="2" animBg="1"/>
      <p:bldP spid="43" grpId="0"/>
      <p:bldP spid="44" grpId="0"/>
      <p:bldP spid="49" grpId="0"/>
      <p:bldP spid="52" grpId="0"/>
      <p:bldP spid="58" grpId="0" animBg="1"/>
      <p:bldP spid="58" grpId="1" animBg="1"/>
      <p:bldP spid="55" grpId="0"/>
      <p:bldP spid="60" grpId="0"/>
      <p:bldP spid="61" grpId="0"/>
      <p:bldP spid="62" grpId="0"/>
      <p:bldP spid="63" grpId="0" animBg="1"/>
      <p:bldP spid="63" grpId="1" animBg="1"/>
      <p:bldP spid="56" grpId="0"/>
      <p:bldP spid="65" grpId="0"/>
      <p:bldP spid="66" grpId="0" animBg="1"/>
      <p:bldP spid="66" grpId="1" animBg="1"/>
      <p:bldP spid="66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252" y="188640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Переставний закон додавання. Ознайомлення</a:t>
            </a:r>
            <a:endParaRPr lang="ru-RU" sz="3600" b="1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9144000" cy="41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Система завдань із засвоєння переставного закону додавання</a:t>
            </a:r>
            <a:endParaRPr lang="ru-RU" sz="3600" b="1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74"/>
            <a:ext cx="9217924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4149080"/>
            <a:ext cx="9193375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 b="52942"/>
          <a:stretch>
            <a:fillRect/>
          </a:stretch>
        </p:blipFill>
        <p:spPr bwMode="auto">
          <a:xfrm>
            <a:off x="0" y="0"/>
            <a:ext cx="9144000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 t="47058"/>
          <a:stretch>
            <a:fillRect/>
          </a:stretch>
        </p:blipFill>
        <p:spPr bwMode="auto">
          <a:xfrm>
            <a:off x="0" y="1714488"/>
            <a:ext cx="914400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cde1870cfb7603392251ff9968f7a6830a7e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5147</TotalTime>
  <Words>78</Words>
  <Application>Microsoft Office PowerPoint</Application>
  <PresentationFormat>Экран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Модульная</vt:lpstr>
      <vt:lpstr>Переставний закон додавання</vt:lpstr>
      <vt:lpstr>Переставний закон додавання. Підготовка</vt:lpstr>
      <vt:lpstr>Переставний закон додавання. Ознайомлення</vt:lpstr>
      <vt:lpstr>Система завдань із засвоєння переставного закону додавання</vt:lpstr>
      <vt:lpstr>Слайд 5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Методика формування обчислювальних навичок додавання і віднімання в межах 10</dc:title>
  <dc:creator>Admin</dc:creator>
  <cp:lastModifiedBy>Marinochka</cp:lastModifiedBy>
  <cp:revision>329</cp:revision>
  <dcterms:created xsi:type="dcterms:W3CDTF">2013-03-02T15:36:12Z</dcterms:created>
  <dcterms:modified xsi:type="dcterms:W3CDTF">2015-06-07T09:24:43Z</dcterms:modified>
</cp:coreProperties>
</file>