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540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24" autoAdjust="0"/>
  </p:normalViewPr>
  <p:slideViewPr>
    <p:cSldViewPr>
      <p:cViewPr>
        <p:scale>
          <a:sx n="44" d="100"/>
          <a:sy n="44" d="100"/>
        </p:scale>
        <p:origin x="-1728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Коваль Л.В., </a:t>
          </a:r>
          <a:r>
            <a:rPr lang="uk-UA" sz="2400" b="1" noProof="0" dirty="0" err="1" smtClean="0"/>
            <a:t>Скворцова</a:t>
          </a:r>
          <a:r>
            <a:rPr lang="uk-UA" sz="2400" b="1" noProof="0" dirty="0" smtClean="0"/>
            <a:t> С.О. </a:t>
          </a:r>
          <a:r>
            <a:rPr lang="uk-UA" sz="24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noProof="0" dirty="0" err="1" smtClean="0"/>
            <a:t>„Початкове</a:t>
          </a:r>
          <a:r>
            <a:rPr lang="uk-UA" sz="2400" noProof="0" dirty="0" smtClean="0"/>
            <a:t> </a:t>
          </a:r>
          <a:r>
            <a:rPr lang="uk-UA" sz="2400" noProof="0" dirty="0" err="1" smtClean="0"/>
            <a:t>навчання”</a:t>
          </a:r>
          <a:r>
            <a:rPr lang="uk-UA" sz="2400" noProof="0" dirty="0" smtClean="0"/>
            <a:t>, освітньо-кваліфікаційного рівня </a:t>
          </a:r>
          <a:r>
            <a:rPr lang="uk-UA" sz="2400" noProof="0" dirty="0" err="1" smtClean="0"/>
            <a:t>„бакалавр”</a:t>
          </a:r>
          <a:r>
            <a:rPr lang="uk-UA" sz="2400" noProof="0" dirty="0" smtClean="0"/>
            <a:t> – Харків: ЧП «</a:t>
          </a:r>
          <a:r>
            <a:rPr lang="uk-UA" sz="2400" noProof="0" dirty="0" err="1" smtClean="0"/>
            <a:t>Принт-Лідер</a:t>
          </a:r>
          <a:r>
            <a:rPr lang="uk-UA" sz="2400" noProof="0" dirty="0" smtClean="0"/>
            <a:t>»,  2011. – 414 с. – С.182 – 199.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2011.— 240 с. – С.  71-122.</a:t>
          </a:r>
          <a:r>
            <a:rPr lang="uk-UA" sz="2400" b="1" dirty="0" smtClean="0"/>
            <a:t> Навчальні програми</a:t>
          </a:r>
          <a:r>
            <a:rPr lang="ru-RU" sz="2400" b="1" dirty="0" smtClean="0"/>
            <a:t> </a:t>
          </a:r>
          <a:r>
            <a:rPr lang="ru-RU" sz="2400" dirty="0" smtClean="0"/>
            <a:t>для  </a:t>
          </a:r>
          <a:r>
            <a:rPr lang="ru-RU" sz="2400" dirty="0" err="1" smtClean="0"/>
            <a:t>загальноосвітніх</a:t>
          </a:r>
          <a:r>
            <a:rPr lang="ru-RU" sz="2400" dirty="0" smtClean="0"/>
            <a:t> </a:t>
          </a:r>
          <a:r>
            <a:rPr lang="ru-RU" sz="2400" dirty="0" err="1" smtClean="0"/>
            <a:t>навчальних</a:t>
          </a:r>
          <a:r>
            <a:rPr lang="ru-RU" sz="2400" dirty="0" smtClean="0"/>
            <a:t> </a:t>
          </a:r>
          <a:r>
            <a:rPr lang="ru-RU" sz="2400" dirty="0" err="1" smtClean="0"/>
            <a:t>закладів</a:t>
          </a:r>
          <a:r>
            <a:rPr lang="ru-RU" sz="2400" dirty="0" smtClean="0"/>
            <a:t>. 1 – 4 </a:t>
          </a:r>
          <a:r>
            <a:rPr lang="ru-RU" sz="2400" dirty="0" err="1" smtClean="0"/>
            <a:t>класи</a:t>
          </a:r>
          <a:r>
            <a:rPr lang="ru-RU" sz="2400" dirty="0" smtClean="0"/>
            <a:t>. – К. : </a:t>
          </a:r>
          <a:r>
            <a:rPr lang="ru-RU" sz="2400" dirty="0" err="1" smtClean="0"/>
            <a:t>Видавничий</a:t>
          </a:r>
          <a:r>
            <a:rPr lang="ru-RU" sz="2400" dirty="0" smtClean="0"/>
            <a:t> </a:t>
          </a:r>
          <a:r>
            <a:rPr lang="ru-RU" sz="2400" dirty="0" err="1" smtClean="0"/>
            <a:t>дім</a:t>
          </a:r>
          <a:r>
            <a:rPr lang="ru-RU" sz="2400" dirty="0" smtClean="0"/>
            <a:t> «</a:t>
          </a:r>
          <a:r>
            <a:rPr lang="ru-RU" sz="2400" dirty="0" err="1" smtClean="0"/>
            <a:t>Освіта</a:t>
          </a:r>
          <a:r>
            <a:rPr lang="ru-RU" sz="2400" dirty="0" smtClean="0"/>
            <a:t>», 2011. – 392 с. – С. 144 – 145.</a:t>
          </a:r>
        </a:p>
        <a:p>
          <a:pPr algn="just" defTabSz="1066800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noProof="0" dirty="0" smtClean="0"/>
            <a:t>Богданович М.В., Козак М.В., Король Я.А.</a:t>
          </a:r>
          <a:r>
            <a:rPr lang="uk-UA" sz="2400" noProof="0" dirty="0" smtClean="0"/>
            <a:t> Методика викладання математики в початкових класах: </a:t>
          </a:r>
          <a:r>
            <a:rPr lang="uk-UA" sz="2400" noProof="0" dirty="0" err="1" smtClean="0"/>
            <a:t>Навч</a:t>
          </a:r>
          <a:r>
            <a:rPr lang="uk-UA" sz="2400" noProof="0" dirty="0" smtClean="0"/>
            <a:t>. </a:t>
          </a:r>
          <a:r>
            <a:rPr lang="uk-UA" sz="2400" noProof="0" dirty="0" err="1" smtClean="0"/>
            <a:t>пос</a:t>
          </a:r>
          <a:r>
            <a:rPr lang="uk-UA" sz="2400" noProof="0" dirty="0" smtClean="0"/>
            <a:t>. — К.: А.С.К., 1988. — 352 с. – С.  127 - 135.</a:t>
          </a:r>
          <a:endParaRPr lang="uk-UA" sz="2400" b="1" spc="-150" noProof="0" dirty="0" smtClean="0"/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7DAF55-CBF5-48DB-98EC-080B5C745BCC}" type="presOf" srcId="{DD079A72-2727-424D-B5FE-A91191538121}" destId="{1B3D0ADA-319A-4940-B395-95DDFC699AD5}" srcOrd="0" destOrd="0" presId="urn:microsoft.com/office/officeart/2005/8/layout/hList6"/>
    <dgm:cxn modelId="{EA49ED71-A561-4B2F-843E-8C2C1690A7CA}" type="presOf" srcId="{904D20C8-10B8-4171-B597-768FCCA53FB4}" destId="{AA690A2A-462F-4842-87AB-27D36FBE8E82}" srcOrd="0" destOrd="0" presId="urn:microsoft.com/office/officeart/2005/8/layout/hList6"/>
    <dgm:cxn modelId="{95109E50-915D-420C-AF26-D45051428878}" type="presOf" srcId="{F0185DEC-A004-4FA4-88FD-66C2E3F007A9}" destId="{E6B34294-6D5C-4362-AE07-3750C0B6CB94}" srcOrd="0" destOrd="0" presId="urn:microsoft.com/office/officeart/2005/8/layout/hList6"/>
    <dgm:cxn modelId="{27B975E6-BF83-4FE1-94BC-1BE3E7CEA7F2}" type="presOf" srcId="{A1FDD25E-E824-4031-88BC-0F373555732D}" destId="{4D486EF9-B268-495E-A68E-24F75757F6C9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8D854325-28ED-4E1C-B626-5A200F8DD924}" type="presParOf" srcId="{1B3D0ADA-319A-4940-B395-95DDFC699AD5}" destId="{E6B34294-6D5C-4362-AE07-3750C0B6CB94}" srcOrd="0" destOrd="0" presId="urn:microsoft.com/office/officeart/2005/8/layout/hList6"/>
    <dgm:cxn modelId="{E59FCC2D-C9AB-4943-AA69-E833C5D33B91}" type="presParOf" srcId="{1B3D0ADA-319A-4940-B395-95DDFC699AD5}" destId="{E8E4BE53-D7CF-43C4-9E28-06C19846DE34}" srcOrd="1" destOrd="0" presId="urn:microsoft.com/office/officeart/2005/8/layout/hList6"/>
    <dgm:cxn modelId="{69F56080-CE1F-47DD-B363-53912CB7333E}" type="presParOf" srcId="{1B3D0ADA-319A-4940-B395-95DDFC699AD5}" destId="{AA690A2A-462F-4842-87AB-27D36FBE8E82}" srcOrd="2" destOrd="0" presId="urn:microsoft.com/office/officeart/2005/8/layout/hList6"/>
    <dgm:cxn modelId="{93606267-81E4-47B2-956B-265BFABCA53A}" type="presParOf" srcId="{1B3D0ADA-319A-4940-B395-95DDFC699AD5}" destId="{5B68EF68-1A81-4AB3-AAA6-287B403EDA26}" srcOrd="3" destOrd="0" presId="urn:microsoft.com/office/officeart/2005/8/layout/hList6"/>
    <dgm:cxn modelId="{1CE22A19-3ED0-466D-91E9-64C7309E90F3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Коваль Л.В., </a:t>
          </a:r>
          <a:r>
            <a:rPr lang="uk-UA" sz="2400" b="1" kern="1200" noProof="0" dirty="0" err="1" smtClean="0"/>
            <a:t>Скворцова</a:t>
          </a:r>
          <a:r>
            <a:rPr lang="uk-UA" sz="2400" b="1" kern="1200" noProof="0" dirty="0" smtClean="0"/>
            <a:t> С.О. </a:t>
          </a:r>
          <a:r>
            <a:rPr lang="uk-UA" sz="2400" kern="12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noProof="0" dirty="0" err="1" smtClean="0"/>
            <a:t>„Початкове</a:t>
          </a:r>
          <a:r>
            <a:rPr lang="uk-UA" sz="2400" kern="1200" noProof="0" dirty="0" smtClean="0"/>
            <a:t> </a:t>
          </a:r>
          <a:r>
            <a:rPr lang="uk-UA" sz="2400" kern="1200" noProof="0" dirty="0" err="1" smtClean="0"/>
            <a:t>навчання”</a:t>
          </a:r>
          <a:r>
            <a:rPr lang="uk-UA" sz="2400" kern="1200" noProof="0" dirty="0" smtClean="0"/>
            <a:t>, освітньо-кваліфікаційного рівня </a:t>
          </a:r>
          <a:r>
            <a:rPr lang="uk-UA" sz="2400" kern="1200" noProof="0" dirty="0" err="1" smtClean="0"/>
            <a:t>„бакалавр”</a:t>
          </a:r>
          <a:r>
            <a:rPr lang="uk-UA" sz="2400" kern="1200" noProof="0" dirty="0" smtClean="0"/>
            <a:t> – Харків: ЧП «</a:t>
          </a:r>
          <a:r>
            <a:rPr lang="uk-UA" sz="2400" kern="1200" noProof="0" dirty="0" err="1" smtClean="0"/>
            <a:t>Принт-Лідер</a:t>
          </a:r>
          <a:r>
            <a:rPr lang="uk-UA" sz="2400" kern="1200" noProof="0" dirty="0" smtClean="0"/>
            <a:t>»,  2011. – 414 с. – С.182 – 199.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2011.— 240 с. – С.  71-122.</a:t>
          </a:r>
          <a:r>
            <a:rPr lang="uk-UA" sz="2400" b="1" kern="1200" dirty="0" smtClean="0"/>
            <a:t> Навчальні програми</a:t>
          </a:r>
          <a:r>
            <a:rPr lang="ru-RU" sz="2400" b="1" kern="1200" dirty="0" smtClean="0"/>
            <a:t> </a:t>
          </a:r>
          <a:r>
            <a:rPr lang="ru-RU" sz="2400" kern="1200" dirty="0" smtClean="0"/>
            <a:t>для  </a:t>
          </a:r>
          <a:r>
            <a:rPr lang="ru-RU" sz="2400" kern="1200" dirty="0" err="1" smtClean="0"/>
            <a:t>загальноосвітніх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навчальних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закладів</a:t>
          </a:r>
          <a:r>
            <a:rPr lang="ru-RU" sz="2400" kern="1200" dirty="0" smtClean="0"/>
            <a:t>. 1 – 4 </a:t>
          </a:r>
          <a:r>
            <a:rPr lang="ru-RU" sz="2400" kern="1200" dirty="0" err="1" smtClean="0"/>
            <a:t>класи</a:t>
          </a:r>
          <a:r>
            <a:rPr lang="ru-RU" sz="2400" kern="1200" dirty="0" smtClean="0"/>
            <a:t>. – К. : </a:t>
          </a:r>
          <a:r>
            <a:rPr lang="ru-RU" sz="2400" kern="1200" dirty="0" err="1" smtClean="0"/>
            <a:t>Видавничий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дім</a:t>
          </a:r>
          <a:r>
            <a:rPr lang="ru-RU" sz="2400" kern="1200" dirty="0" smtClean="0"/>
            <a:t> «</a:t>
          </a:r>
          <a:r>
            <a:rPr lang="ru-RU" sz="2400" kern="1200" dirty="0" err="1" smtClean="0"/>
            <a:t>Освіта</a:t>
          </a:r>
          <a:r>
            <a:rPr lang="ru-RU" sz="2400" kern="1200" dirty="0" smtClean="0"/>
            <a:t>», 2011. – 392 с. – С. 144 – 145.</a:t>
          </a:r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noProof="0" dirty="0" smtClean="0"/>
            <a:t>Богданович М.В., Козак М.В., Король Я.А.</a:t>
          </a:r>
          <a:r>
            <a:rPr lang="uk-UA" sz="2400" kern="1200" noProof="0" dirty="0" smtClean="0"/>
            <a:t> Методика викладання математики в початкових класах: </a:t>
          </a:r>
          <a:r>
            <a:rPr lang="uk-UA" sz="2400" kern="1200" noProof="0" dirty="0" err="1" smtClean="0"/>
            <a:t>Навч</a:t>
          </a:r>
          <a:r>
            <a:rPr lang="uk-UA" sz="2400" kern="1200" noProof="0" dirty="0" smtClean="0"/>
            <a:t>. </a:t>
          </a:r>
          <a:r>
            <a:rPr lang="uk-UA" sz="2400" kern="1200" noProof="0" dirty="0" err="1" smtClean="0"/>
            <a:t>пос</a:t>
          </a:r>
          <a:r>
            <a:rPr lang="uk-UA" sz="2400" kern="1200" noProof="0" dirty="0" smtClean="0"/>
            <a:t>. — К.: А.С.К., 1988. — 352 с. – С.  127 - 135.</a:t>
          </a:r>
          <a:endParaRPr lang="uk-UA" sz="2400" b="1" kern="1200" spc="-150" noProof="0" dirty="0" smtClean="0"/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6D1CB-F8DA-4A1E-9600-44893ACE862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F13C04-BF1C-4C35-AE7E-FD08ABF8E44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4117D4-8879-4A2A-9C2F-EDA48C03207E}" type="datetimeFigureOut">
              <a:rPr lang="ru-RU" smtClean="0"/>
              <a:pPr/>
              <a:t>07.07.2016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8B68EBE-96D9-4657-96BA-7DD55FEEB7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cde1870cfb7603392251ff9968f7a6830a7e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5336</TotalTime>
  <Words>151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Методика формування обчислювальних навичок додавання і віднімання в межах 10</dc:title>
  <dc:creator>Admin</dc:creator>
  <cp:lastModifiedBy>Веталь</cp:lastModifiedBy>
  <cp:revision>345</cp:revision>
  <dcterms:created xsi:type="dcterms:W3CDTF">2013-03-02T15:36:12Z</dcterms:created>
  <dcterms:modified xsi:type="dcterms:W3CDTF">2016-07-07T20:42:34Z</dcterms:modified>
</cp:coreProperties>
</file>