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491" r:id="rId2"/>
    <p:sldId id="493" r:id="rId3"/>
    <p:sldId id="494" r:id="rId4"/>
    <p:sldId id="495" r:id="rId5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97" autoAdjust="0"/>
    <p:restoredTop sz="94660"/>
  </p:normalViewPr>
  <p:slideViewPr>
    <p:cSldViewPr>
      <p:cViewPr>
        <p:scale>
          <a:sx n="66" d="100"/>
          <a:sy n="66" d="100"/>
        </p:scale>
        <p:origin x="-85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B014E-787A-419C-B9E8-23BB5FBECC2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DBB4B-1139-4EC4-AB9B-F9C2F449D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CFC9489-C709-445F-AB0F-B54CABA756D6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6;&#1110;&#1074;&#1082;&#1110;&#1085;&#1076;%20&#1060;.%201%20&#1082;&#1083;..ex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6;&#1075;&#1076;&#1072;&#1085;&#1086;&#1074;&#1080;&#1095;%20&#1052;.%201%20&#1082;&#1083;..exe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057;&#1082;&#1074;&#1086;&#1088;&#1094;&#1086;&#1074;&#1072;%20&#1057;.%201%20&#1082;&#1083;.%20&#1063;.2.ex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043890" cy="1320594"/>
          </a:xfrm>
        </p:spPr>
        <p:txBody>
          <a:bodyPr>
            <a:noAutofit/>
          </a:bodyPr>
          <a:lstStyle/>
          <a:p>
            <a:pPr algn="ctr">
              <a:lnSpc>
                <a:spcPts val="4300"/>
              </a:lnSpc>
            </a:pP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Порядок вивчення теми</a:t>
            </a:r>
            <a:r>
              <a:rPr lang="uk-UA" sz="3600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</a:t>
            </a: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чинними підручниками </a:t>
            </a:r>
            <a:endParaRPr lang="ru-RU" sz="3600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C000"/>
              </a:solidFill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0746" y="1827660"/>
            <a:ext cx="3032890" cy="417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68158">
            <a:off x="227137" y="2249331"/>
            <a:ext cx="3054463" cy="427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32283">
            <a:off x="5548828" y="2273684"/>
            <a:ext cx="3101660" cy="4200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7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</a:t>
            </a:r>
            <a:br>
              <a:rPr lang="uk-UA" sz="3600" dirty="0" smtClean="0"/>
            </a:br>
            <a:r>
              <a:rPr lang="uk-UA" sz="3600" dirty="0" smtClean="0"/>
              <a:t> Ф.</a:t>
            </a:r>
            <a:r>
              <a:rPr lang="uk-UA" sz="3600" dirty="0" err="1" smtClean="0"/>
              <a:t>Рівкінд</a:t>
            </a:r>
            <a:r>
              <a:rPr lang="uk-UA" sz="3600" dirty="0" smtClean="0"/>
              <a:t>, Л. </a:t>
            </a:r>
            <a:r>
              <a:rPr lang="uk-UA" sz="3600" dirty="0" err="1" smtClean="0"/>
              <a:t>Оляницької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1"/>
            <a:ext cx="1071538" cy="149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428736"/>
            <a:ext cx="364333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М.Богдановича, Г. </a:t>
            </a:r>
            <a:r>
              <a:rPr lang="uk-UA" sz="3600" dirty="0" err="1" smtClean="0"/>
              <a:t>Лишенка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0"/>
            <a:ext cx="1071538" cy="151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466" y="1428736"/>
            <a:ext cx="378648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С.</a:t>
            </a:r>
            <a:r>
              <a:rPr lang="uk-UA" sz="3600" dirty="0" err="1" smtClean="0"/>
              <a:t>Скворцової</a:t>
            </a:r>
            <a:r>
              <a:rPr lang="uk-UA" sz="3600" dirty="0" smtClean="0"/>
              <a:t>, О. </a:t>
            </a:r>
            <a:r>
              <a:rPr lang="uk-UA" sz="3600" dirty="0" err="1" smtClean="0"/>
              <a:t>Онопрієнко</a:t>
            </a:r>
            <a:endParaRPr lang="ru-RU" sz="3600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00174"/>
            <a:ext cx="3914094" cy="530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6075" y="9500"/>
            <a:ext cx="1047957" cy="141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867fbfc9c6e2c6b6d28ffdc98775ea9c8eea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4969</TotalTime>
  <Words>52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Модульная</vt:lpstr>
      <vt:lpstr>Порядок вивчення теми за чинними підручниками </vt:lpstr>
      <vt:lpstr>Зміст теми за підручником  Ф.Рівкінд, Л. Оляницької</vt:lpstr>
      <vt:lpstr>Зміст теми за підручником М.Богдановича, Г. Лишенка</vt:lpstr>
      <vt:lpstr>Зміст теми за підручником С.Скворцової, О. Онопрієнко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5.   Методика навчання нумерації чисел першої сотні</dc:title>
  <dc:creator>Admin</dc:creator>
  <cp:lastModifiedBy>Marinochka</cp:lastModifiedBy>
  <cp:revision>249</cp:revision>
  <dcterms:created xsi:type="dcterms:W3CDTF">2013-03-10T16:17:17Z</dcterms:created>
  <dcterms:modified xsi:type="dcterms:W3CDTF">2015-06-13T20:04:13Z</dcterms:modified>
</cp:coreProperties>
</file>