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498" r:id="rId2"/>
    <p:sldId id="499" r:id="rId3"/>
    <p:sldId id="500" r:id="rId4"/>
    <p:sldId id="501" r:id="rId5"/>
    <p:sldId id="502" r:id="rId6"/>
    <p:sldId id="503" r:id="rId7"/>
    <p:sldId id="504" r:id="rId8"/>
    <p:sldId id="505" r:id="rId9"/>
    <p:sldId id="506" r:id="rId10"/>
    <p:sldId id="511" r:id="rId11"/>
    <p:sldId id="512" r:id="rId12"/>
    <p:sldId id="513" r:id="rId13"/>
    <p:sldId id="514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85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43890" cy="1320594"/>
          </a:xfrm>
        </p:spPr>
        <p:txBody>
          <a:bodyPr>
            <a:noAutofit/>
          </a:bodyPr>
          <a:lstStyle/>
          <a:p>
            <a:pPr algn="ctr">
              <a:lnSpc>
                <a:spcPts val="4300"/>
              </a:lnSpc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Реалізація вимог нової навчальної програми в чинних підручниках </a:t>
            </a:r>
            <a:endParaRPr lang="ru-RU" sz="360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15068">
            <a:off x="3117814" y="2093541"/>
            <a:ext cx="2658126" cy="365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38616">
            <a:off x="471209" y="2270677"/>
            <a:ext cx="2624652" cy="3673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69773">
            <a:off x="5684290" y="2693168"/>
            <a:ext cx="2776826" cy="376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Нумерація чисел у концентрі  «Сотня»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Десяток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Лічильні одиниці – десяток, одиниця.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Лічба десятками. 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 розряду.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Розрядні числа.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Порівняння, додавання і віднімання розрядних чисел – десятків.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 десяток як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складену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лічильну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одиницю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лічба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десятками.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вчаться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порівнювати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додавати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віднімати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їх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Вводиться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круглі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6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 межах 100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11–20.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21-100.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Назви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послідовність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 до 100.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11 – 20 та 21 – 100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вивчаються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спільно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окремі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питання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вводяться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матеріалі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11 – 20,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через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кілька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переносяться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решту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в межах 100.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другого десятка: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усна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Вводиться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одноцифрові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двоцифрові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Десятковий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склад числа.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Запис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другого десятка.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десятки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одиниці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Одержання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першої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сотні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6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Читання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запис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 до 100.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десятків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одиниць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Одноцифрові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та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двоцифрові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у межах 100.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Порядок чисел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першої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сотні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у межах 100.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6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на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основі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нумерації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межах 100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1 (45+1, 45 – 1).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десяткового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складу числа (40 + 5, 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45– 5,  45 – 40, 40 + 20, 40 – 20).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чисел у межах 20 на основі нумерації; випадки додавання і віднімання чисел у межах 100.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числа 1.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6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000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Нумерація чисел у концентрі  «Сотня»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Десяток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Лічильні одиниці – десяток, одиниця.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Лічба десятками. 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 розряду.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Розрядні числа.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Порівняння, додавання і віднімання розрядних чисел – десятків.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Нумерація чисел 11 - 20 та 21 – 100 розглядається окремо. Двічі вивчаються питання порівняння чисел й додавання та віднімання на підставі нумерації чисел.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65824" y="0"/>
            <a:ext cx="978176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841160" cy="596014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</a:pPr>
            <a:r>
              <a:rPr lang="uk-UA" sz="3600" dirty="0" smtClean="0"/>
              <a:t>Реалізація змісту програми у </a:t>
            </a:r>
            <a:r>
              <a:rPr lang="uk-UA" sz="3600" dirty="0" err="1" smtClean="0"/>
              <a:t>підруч</a:t>
            </a:r>
            <a:r>
              <a:rPr lang="en-US" sz="3600" dirty="0" smtClean="0"/>
              <a:t>-</a:t>
            </a:r>
            <a:br>
              <a:rPr lang="en-US" sz="3600" dirty="0" smtClean="0"/>
            </a:br>
            <a:r>
              <a:rPr lang="uk-UA" sz="3600" dirty="0" err="1" smtClean="0"/>
              <a:t>нику</a:t>
            </a:r>
            <a:r>
              <a:rPr lang="uk-UA" sz="3600" dirty="0" smtClean="0"/>
              <a:t>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r>
              <a:rPr lang="en-US" sz="3600" dirty="0" smtClean="0"/>
              <a:t> </a:t>
            </a: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071546"/>
          <a:ext cx="9143999" cy="70591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7983"/>
                <a:gridCol w="4716016"/>
              </a:tblGrid>
              <a:tr h="66061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84837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 межах 100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11–20.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21-100.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Назви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послідовність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 до 100.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uk-UA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Протягом перших 11-ти уроків вивчається усна нумерація чисел 11 – 20: утворення й назви чисел 11 – 20; місце числа у натуральному ряді; порівняння чисел; збільшення й зменшення на 1; десятковий склад чисел;  читання чисел, записаних у нумераційній таблиці.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12-му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уроці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пропонується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запис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другого десятку, а на 13-му –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десяткового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складу.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Вводяться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терміни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“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парні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”, “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непарні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” числа,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є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розширенням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18-му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уроці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розпочинається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вивчення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нумерації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чисел 21 – 100;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розглядаються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3-го та 4-го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-1"/>
            <a:ext cx="928662" cy="134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196752"/>
          <a:ext cx="9143999" cy="5661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7983"/>
                <a:gridCol w="4716016"/>
              </a:tblGrid>
              <a:tr h="77641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8483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Читання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запис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 до 100.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десятків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одиниць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Одноцифрові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та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двоцифрові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у межах 100.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19-му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уроці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розглядається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решта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до 100: числа 3-го та 4-го десятку; числа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п'ятого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десятку; числа в межах 100.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04236" y="0"/>
            <a:ext cx="93976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357166"/>
            <a:ext cx="8841160" cy="59601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у </a:t>
            </a: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підруч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нику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Ф. </a:t>
            </a: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Рівкінд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Л. </a:t>
            </a: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Оляницької</a:t>
            </a: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071546"/>
          <a:ext cx="9143999" cy="67421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7983"/>
                <a:gridCol w="4716016"/>
              </a:tblGrid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8483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на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основі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нумерації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межах 100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1 (45+1, 45 – 1).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десяткового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складу числа (40 + 5,  45– 5,  45 – 40, 40 + 20, 40 – 20).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 межах 20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розглядаються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випадки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не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пов'язані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нумерацією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( 15 + 3, 15 – 3).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Одержання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числа 100 -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прилічуванням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 до 99 та 1 десятка до 9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десятків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круглих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Десятковий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склад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двоцифрових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Означення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круглих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завданнях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використовуються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терміни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«перший                      та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другий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розряди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є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розширенням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в межах 100 на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підставі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десяткового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складу числа 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0"/>
            <a:ext cx="928662" cy="129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14290"/>
            <a:ext cx="8841160" cy="59601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у підруч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b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нику Ф. Рівкінд,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Л. Оляницької</a:t>
            </a: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Нумерація чисел у концентрі  «Сотня»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Десяток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Лічильні одиниці – десяток, одиниця.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Лічба десятками. 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 розряду.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Розрядні числа.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Порівняння, додавання і віднімання розрядних чисел – десятків.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першому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 десяток.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"/>
            <a:ext cx="1115616" cy="159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 межах 100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11–20.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письмова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нумерація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21-100.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Назви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послідовність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чисел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 до 100.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Нумерація чисел 11 – 20 та 21 – 100 розглядається окремо.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Протягом 5-ти уроків вивчається усна нумерація чисел 11 – 20: одержання чисел приєднанням до 10 окремих одиниць, назви чисел й десятковий склад чисел 11 – 20; числа подаються у вигляді суми 10 і кількох одиниць. Порівняння чисел спочатку розглядається на наочній основі.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6-му уроці вводиться письмова нумерація чисел 11 – 20.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"/>
            <a:ext cx="1115616" cy="159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Читання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запис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 до 100.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десятків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Розряд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одиниць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Одноцифрові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та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двоцифрові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у межах 100.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21 до 100: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розглядаються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           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20 до 40, а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наступному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 до 80; на            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третьому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вивчення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усної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нумерації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поширюється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 100.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"/>
            <a:ext cx="1115616" cy="159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на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основі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нумерації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межах 100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1 (45+1, 45 – 1).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основі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десяткового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складу числа (40 + 5, 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45– 5,  45 – 40, 40 + 20, 40 – 20).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Випадки додавання і віднімання на підставі нумерації.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й віднімання  в межах 20 з переходом  через розряд (програма 2-го класу).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"/>
            <a:ext cx="1115616" cy="159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4969</TotalTime>
  <Words>1009</Words>
  <Application>Microsoft Office PowerPoint</Application>
  <PresentationFormat>Экран (4:3)</PresentationFormat>
  <Paragraphs>137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Модульная</vt:lpstr>
      <vt:lpstr>Реалізація вимог нової навчальної програми в чинних підручниках </vt:lpstr>
      <vt:lpstr>Реалізація змісту програми у підручнику Ф. Рівкінд,  Л. Оляницької</vt:lpstr>
      <vt:lpstr>Реалізація змісту програми у підруч- нику Ф. Рівкінд,  Л. Оляницької</vt:lpstr>
      <vt:lpstr>Слайд 4</vt:lpstr>
      <vt:lpstr>Слайд 5</vt:lpstr>
      <vt:lpstr>Реалізація змісту програми  у підручнику М. Богданович,   Г. Лишенко </vt:lpstr>
      <vt:lpstr>Реалізація змісту програми  у підручнику М. Богданович,   Г. Лишенко </vt:lpstr>
      <vt:lpstr>Реалізація змісту програми  у підручнику М. Богданович,   Г. Лишенко </vt:lpstr>
      <vt:lpstr>Реалізація змісту програми  у підручнику М. Богданович,   Г. Лишенко </vt:lpstr>
      <vt:lpstr>Слайд 10</vt:lpstr>
      <vt:lpstr>Слайд 11</vt:lpstr>
      <vt:lpstr>Слайд 12</vt:lpstr>
      <vt:lpstr>Слайд 13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Marinochka</cp:lastModifiedBy>
  <cp:revision>247</cp:revision>
  <dcterms:created xsi:type="dcterms:W3CDTF">2013-03-10T16:17:17Z</dcterms:created>
  <dcterms:modified xsi:type="dcterms:W3CDTF">2015-06-07T16:29:03Z</dcterms:modified>
</cp:coreProperties>
</file>