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516" r:id="rId2"/>
    <p:sldId id="422" r:id="rId3"/>
    <p:sldId id="423" r:id="rId4"/>
    <p:sldId id="520" r:id="rId5"/>
    <p:sldId id="424" r:id="rId6"/>
    <p:sldId id="425" r:id="rId7"/>
    <p:sldId id="426" r:id="rId8"/>
    <p:sldId id="427" r:id="rId9"/>
    <p:sldId id="428" r:id="rId10"/>
    <p:sldId id="521" r:id="rId11"/>
    <p:sldId id="429" r:id="rId12"/>
    <p:sldId id="430" r:id="rId13"/>
    <p:sldId id="431" r:id="rId14"/>
    <p:sldId id="522" r:id="rId15"/>
  </p:sldIdLst>
  <p:sldSz cx="9144000" cy="6858000" type="screen4x3"/>
  <p:notesSz cx="6858000" cy="9144000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997" autoAdjust="0"/>
    <p:restoredTop sz="94660"/>
  </p:normalViewPr>
  <p:slideViewPr>
    <p:cSldViewPr>
      <p:cViewPr>
        <p:scale>
          <a:sx n="66" d="100"/>
          <a:sy n="66" d="100"/>
        </p:scale>
        <p:origin x="-72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5B014E-787A-419C-B9E8-23BB5FBECC2F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EDBB4B-1139-4EC4-AB9B-F9C2F449D28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ECFC9489-C709-445F-AB0F-B54CABA756D6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18884"/>
            <a:ext cx="8229600" cy="1252728"/>
          </a:xfrm>
        </p:spPr>
        <p:txBody>
          <a:bodyPr>
            <a:noAutofit/>
          </a:bodyPr>
          <a:lstStyle/>
          <a:p>
            <a:pPr lvl="0" algn="ctr"/>
            <a:r>
              <a:rPr lang="uk-UA" sz="3600" dirty="0" smtClean="0"/>
              <a:t>Усна та письмова нумерація </a:t>
            </a:r>
            <a:br>
              <a:rPr lang="uk-UA" sz="3600" dirty="0" smtClean="0"/>
            </a:br>
            <a:r>
              <a:rPr lang="uk-UA" sz="3600" dirty="0" smtClean="0"/>
              <a:t>чисел 21 - 100</a:t>
            </a:r>
            <a:br>
              <a:rPr lang="uk-UA" sz="3600" dirty="0" smtClean="0"/>
            </a:br>
            <a:endParaRPr lang="ru-RU" sz="3600" dirty="0"/>
          </a:p>
        </p:txBody>
      </p:sp>
      <p:pic>
        <p:nvPicPr>
          <p:cNvPr id="4" name="Содержимое 3" descr="Рисунок8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414" y="1428736"/>
            <a:ext cx="6715172" cy="556315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0"/>
          <p:cNvGrpSpPr/>
          <p:nvPr/>
        </p:nvGrpSpPr>
        <p:grpSpPr>
          <a:xfrm>
            <a:off x="5857884" y="1785926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52" name="Овал 51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4" name="Овал 53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5" name="Овал 54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6" name="Овал 55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7" name="Овал 56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8" name="Овал 57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9" name="Овал 58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1" name="Овал 60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62" name="Прямоугольник 61"/>
          <p:cNvSpPr/>
          <p:nvPr/>
        </p:nvSpPr>
        <p:spPr>
          <a:xfrm>
            <a:off x="5000628" y="6072206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0000FF"/>
                </a:solidFill>
              </a:rPr>
              <a:t>7</a:t>
            </a:r>
            <a:r>
              <a:rPr lang="en-US" sz="7200" b="1" dirty="0" smtClean="0">
                <a:solidFill>
                  <a:srgbClr val="0000FF"/>
                </a:solidFill>
              </a:rPr>
              <a:t>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5643570" y="6072206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2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65" name="Овал 64"/>
          <p:cNvSpPr/>
          <p:nvPr/>
        </p:nvSpPr>
        <p:spPr>
          <a:xfrm>
            <a:off x="6786578" y="178592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6786578" y="221455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grpSp>
        <p:nvGrpSpPr>
          <p:cNvPr id="8" name="Группа 66"/>
          <p:cNvGrpSpPr/>
          <p:nvPr/>
        </p:nvGrpSpPr>
        <p:grpSpPr>
          <a:xfrm>
            <a:off x="5429256" y="1785926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68" name="Овал 67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9" name="Овал 68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0" name="Овал 69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1" name="Овал 70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2" name="Овал 71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3" name="Овал 72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4" name="Овал 73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5" name="Овал 74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6" name="Овал 75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7" name="Овал 76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10" name="Группа 77"/>
          <p:cNvGrpSpPr/>
          <p:nvPr/>
        </p:nvGrpSpPr>
        <p:grpSpPr>
          <a:xfrm>
            <a:off x="5000628" y="1785926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79" name="Овал 78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0" name="Овал 79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1" name="Овал 80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2" name="Овал 81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3" name="Овал 82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4" name="Овал 83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5" name="Овал 84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6" name="Овал 85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7" name="Овал 86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8" name="Овал 87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22" name="Группа 88"/>
          <p:cNvGrpSpPr/>
          <p:nvPr/>
        </p:nvGrpSpPr>
        <p:grpSpPr>
          <a:xfrm>
            <a:off x="4572000" y="1785926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90" name="Овал 89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1" name="Овал 90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2" name="Овал 91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3" name="Овал 92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4" name="Овал 93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5" name="Овал 94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6" name="Овал 95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7" name="Овал 96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8" name="Овал 97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9" name="Овал 98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29" name="Группа 99"/>
          <p:cNvGrpSpPr/>
          <p:nvPr/>
        </p:nvGrpSpPr>
        <p:grpSpPr>
          <a:xfrm>
            <a:off x="4143372" y="1785926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101" name="Овал 100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2" name="Овал 101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3" name="Овал 102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4" name="Овал 103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5" name="Овал 104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6" name="Овал 105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7" name="Овал 106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8" name="Овал 107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9" name="Овал 108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0" name="Овал 109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40" name="Группа 110"/>
          <p:cNvGrpSpPr/>
          <p:nvPr/>
        </p:nvGrpSpPr>
        <p:grpSpPr>
          <a:xfrm>
            <a:off x="3714744" y="1785926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112" name="Овал 111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3" name="Овал 112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4" name="Овал 113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5" name="Овал 114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6" name="Овал 115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7" name="Овал 116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8" name="Овал 117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9" name="Овал 118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20" name="Овал 119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21" name="Овал 120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51" name="Группа 121"/>
          <p:cNvGrpSpPr/>
          <p:nvPr/>
        </p:nvGrpSpPr>
        <p:grpSpPr>
          <a:xfrm>
            <a:off x="3286116" y="1785926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123" name="Овал 122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24" name="Овал 123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25" name="Овал 124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26" name="Овал 125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27" name="Овал 126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28" name="Овал 127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29" name="Овал 128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30" name="Овал 129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31" name="Овал 130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32" name="Овал 131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134" name="Заголовок 1"/>
          <p:cNvSpPr>
            <a:spLocks noGrp="1"/>
          </p:cNvSpPr>
          <p:nvPr>
            <p:ph type="title"/>
          </p:nvPr>
        </p:nvSpPr>
        <p:spPr>
          <a:xfrm>
            <a:off x="0" y="155448"/>
            <a:ext cx="9501222" cy="1252728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000" dirty="0" smtClean="0"/>
              <a:t> </a:t>
            </a:r>
            <a:r>
              <a:rPr lang="uk-UA" sz="4000" dirty="0" smtClean="0"/>
              <a:t>Розрядний склад числа</a:t>
            </a:r>
            <a:br>
              <a:rPr lang="uk-UA" sz="4000" dirty="0" smtClean="0"/>
            </a:br>
            <a:r>
              <a:rPr lang="uk-UA" sz="4000" dirty="0" smtClean="0"/>
              <a:t>Практичні </a:t>
            </a:r>
            <a:r>
              <a:rPr lang="uk-UA" sz="4000" dirty="0" smtClean="0"/>
              <a:t>вправи</a:t>
            </a:r>
            <a:endParaRPr lang="ru-RU" sz="3100" i="1" dirty="0"/>
          </a:p>
        </p:txBody>
      </p:sp>
      <p:sp>
        <p:nvSpPr>
          <p:cNvPr id="138" name="TextBox 137"/>
          <p:cNvSpPr txBox="1"/>
          <p:nvPr/>
        </p:nvSpPr>
        <p:spPr>
          <a:xfrm>
            <a:off x="357158" y="135729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Скільки в ньому десятків? </a:t>
            </a:r>
            <a:endParaRPr lang="ru-RU" sz="2400" dirty="0"/>
          </a:p>
        </p:txBody>
      </p:sp>
      <p:sp>
        <p:nvSpPr>
          <p:cNvPr id="139" name="TextBox 138"/>
          <p:cNvSpPr txBox="1"/>
          <p:nvPr/>
        </p:nvSpPr>
        <p:spPr>
          <a:xfrm>
            <a:off x="357158" y="135729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Скільки треба покласти стрижнів? </a:t>
            </a:r>
            <a:endParaRPr lang="ru-RU" sz="2400" dirty="0"/>
          </a:p>
        </p:txBody>
      </p:sp>
      <p:sp>
        <p:nvSpPr>
          <p:cNvPr id="140" name="TextBox 139"/>
          <p:cNvSpPr txBox="1"/>
          <p:nvPr/>
        </p:nvSpPr>
        <p:spPr>
          <a:xfrm>
            <a:off x="285720" y="135729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 Скільки в числі одиниць? </a:t>
            </a:r>
            <a:endParaRPr lang="ru-RU" sz="2400" dirty="0"/>
          </a:p>
        </p:txBody>
      </p:sp>
      <p:sp>
        <p:nvSpPr>
          <p:cNvPr id="141" name="TextBox 140"/>
          <p:cNvSpPr txBox="1"/>
          <p:nvPr/>
        </p:nvSpPr>
        <p:spPr>
          <a:xfrm>
            <a:off x="357158" y="135729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Скільки треба покласти намистинок?</a:t>
            </a:r>
            <a:endParaRPr lang="ru-RU" sz="2400" dirty="0"/>
          </a:p>
        </p:txBody>
      </p:sp>
      <p:sp>
        <p:nvSpPr>
          <p:cNvPr id="89" name="Прямоугольник 88"/>
          <p:cNvSpPr/>
          <p:nvPr/>
        </p:nvSpPr>
        <p:spPr>
          <a:xfrm>
            <a:off x="357158" y="1428736"/>
            <a:ext cx="3786214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uk-UA" sz="2400" dirty="0" smtClean="0"/>
              <a:t>Познач картками число 72.</a:t>
            </a:r>
            <a:endParaRPr lang="ru-RU" sz="2400" dirty="0"/>
          </a:p>
        </p:txBody>
      </p:sp>
      <p:sp>
        <p:nvSpPr>
          <p:cNvPr id="100" name="TextBox 99"/>
          <p:cNvSpPr txBox="1"/>
          <p:nvPr/>
        </p:nvSpPr>
        <p:spPr>
          <a:xfrm>
            <a:off x="357222" y="135729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Покажіть десятки.</a:t>
            </a:r>
            <a:r>
              <a:rPr lang="uk-UA" sz="2400" dirty="0" smtClean="0"/>
              <a:t> </a:t>
            </a:r>
            <a:endParaRPr lang="ru-RU" sz="2400" dirty="0"/>
          </a:p>
        </p:txBody>
      </p:sp>
      <p:sp>
        <p:nvSpPr>
          <p:cNvPr id="111" name="TextBox 110"/>
          <p:cNvSpPr txBox="1"/>
          <p:nvPr/>
        </p:nvSpPr>
        <p:spPr>
          <a:xfrm>
            <a:off x="285720" y="135729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 </a:t>
            </a:r>
            <a:r>
              <a:rPr lang="uk-UA" sz="2400" dirty="0" smtClean="0"/>
              <a:t>На якому місці справа наліво записуємо число десятків?</a:t>
            </a:r>
            <a:r>
              <a:rPr lang="uk-UA" sz="2400" dirty="0" smtClean="0"/>
              <a:t> </a:t>
            </a:r>
            <a:endParaRPr lang="ru-RU" sz="2400" dirty="0"/>
          </a:p>
        </p:txBody>
      </p:sp>
      <p:sp>
        <p:nvSpPr>
          <p:cNvPr id="122" name="TextBox 121"/>
          <p:cNvSpPr txBox="1"/>
          <p:nvPr/>
        </p:nvSpPr>
        <p:spPr>
          <a:xfrm>
            <a:off x="285720" y="135729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 </a:t>
            </a:r>
            <a:r>
              <a:rPr lang="uk-UA" sz="2400" dirty="0" smtClean="0"/>
              <a:t>Покажіть одиниці.</a:t>
            </a:r>
            <a:r>
              <a:rPr lang="uk-UA" sz="2400" dirty="0" smtClean="0"/>
              <a:t> </a:t>
            </a:r>
            <a:endParaRPr lang="ru-RU" sz="2400" dirty="0"/>
          </a:p>
        </p:txBody>
      </p:sp>
      <p:sp>
        <p:nvSpPr>
          <p:cNvPr id="133" name="Прямоугольник 132"/>
          <p:cNvSpPr/>
          <p:nvPr/>
        </p:nvSpPr>
        <p:spPr>
          <a:xfrm>
            <a:off x="357158" y="1428736"/>
            <a:ext cx="7715304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uk-UA" sz="2400" dirty="0" smtClean="0"/>
              <a:t>На якому місці справа наліво записуємо число одиниць</a:t>
            </a:r>
            <a:r>
              <a:rPr lang="uk-UA" sz="2400" dirty="0" smtClean="0"/>
              <a:t>?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400" decel="100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decel="100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decel="100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decel="100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" decel="100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4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4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4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4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4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4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4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"/>
                            </p:stCondLst>
                            <p:childTnLst>
                              <p:par>
                                <p:cTn id="7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4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000"/>
                            </p:stCondLst>
                            <p:childTnLst>
                              <p:par>
                                <p:cTn id="8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4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400" decel="100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400" decel="100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400" decel="100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400" decel="100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400" decel="100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400" decel="100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400" decel="100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400" decel="100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53" dur="250" autoRev="1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54" dur="250" autoRev="1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5" dur="250" autoRev="1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250" autoRev="1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2" dur="250" autoRev="1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83" dur="250" autoRev="1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4" dur="250" autoRev="1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250" autoRev="1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2" grpId="1" animBg="1"/>
      <p:bldP spid="63" grpId="0" animBg="1"/>
      <p:bldP spid="63" grpId="1" animBg="1"/>
      <p:bldP spid="65" grpId="0" animBg="1"/>
      <p:bldP spid="65" grpId="1" animBg="1"/>
      <p:bldP spid="66" grpId="0" animBg="1"/>
      <p:bldP spid="66" grpId="1" animBg="1"/>
      <p:bldP spid="138" grpId="0"/>
      <p:bldP spid="138" grpId="1"/>
      <p:bldP spid="139" grpId="0"/>
      <p:bldP spid="139" grpId="1"/>
      <p:bldP spid="140" grpId="0"/>
      <p:bldP spid="140" grpId="1"/>
      <p:bldP spid="141" grpId="0"/>
      <p:bldP spid="141" grpId="1"/>
      <p:bldP spid="89" grpId="0"/>
      <p:bldP spid="100" grpId="0"/>
      <p:bldP spid="100" grpId="1"/>
      <p:bldP spid="111" grpId="0"/>
      <p:bldP spid="111" grpId="1"/>
      <p:bldP spid="122" grpId="0"/>
      <p:bldP spid="122" grpId="1"/>
      <p:bldP spid="133" grpId="0"/>
      <p:bldP spid="133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28584"/>
            <a:ext cx="7772400" cy="914400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/>
              <a:t>Запис чисел першої сотні</a:t>
            </a:r>
            <a:endParaRPr lang="ru-RU" sz="3600" b="1" dirty="0"/>
          </a:p>
        </p:txBody>
      </p:sp>
      <p:pic>
        <p:nvPicPr>
          <p:cNvPr id="655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84784"/>
            <a:ext cx="8929718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420888"/>
            <a:ext cx="8929718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11560" y="414908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600" y="414908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5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5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Порядок чисел першої сотні. </a:t>
            </a:r>
            <a:br>
              <a:rPr lang="uk-UA" sz="3600" dirty="0" smtClean="0"/>
            </a:br>
            <a:r>
              <a:rPr lang="uk-UA" sz="3600" dirty="0" smtClean="0"/>
              <a:t>Запис чисел</a:t>
            </a:r>
            <a:endParaRPr lang="ru-RU" sz="3600" dirty="0"/>
          </a:p>
        </p:txBody>
      </p:sp>
      <p:pic>
        <p:nvPicPr>
          <p:cNvPr id="66563" name="Picture 3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144000" cy="283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6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Наступне та попереднє число</a:t>
            </a:r>
            <a:endParaRPr lang="ru-RU" sz="36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77072"/>
            <a:ext cx="9144000" cy="1784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8103" y="1556792"/>
            <a:ext cx="9152103" cy="214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Наступне та попереднє число</a:t>
            </a:r>
            <a:endParaRPr lang="ru-RU" sz="3600" dirty="0"/>
          </a:p>
        </p:txBody>
      </p:sp>
      <p:sp>
        <p:nvSpPr>
          <p:cNvPr id="15" name="Text Box 22"/>
          <p:cNvSpPr txBox="1">
            <a:spLocks noChangeArrowheads="1"/>
          </p:cNvSpPr>
          <p:nvPr/>
        </p:nvSpPr>
        <p:spPr bwMode="auto">
          <a:xfrm>
            <a:off x="1547813" y="3285182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b="1" dirty="0" smtClean="0">
                <a:latin typeface="Times New Roman" pitchFamily="18" charset="0"/>
              </a:rPr>
              <a:t>79</a:t>
            </a:r>
            <a:endParaRPr lang="ru-RU" sz="2400" b="1" dirty="0">
              <a:latin typeface="Times New Roman" pitchFamily="18" charset="0"/>
            </a:endParaRPr>
          </a:p>
        </p:txBody>
      </p:sp>
      <p:sp>
        <p:nvSpPr>
          <p:cNvPr id="16" name="AutoShape 8"/>
          <p:cNvSpPr>
            <a:spLocks noChangeArrowheads="1"/>
          </p:cNvSpPr>
          <p:nvPr/>
        </p:nvSpPr>
        <p:spPr bwMode="auto">
          <a:xfrm rot="-5537483">
            <a:off x="2016125" y="2816870"/>
            <a:ext cx="287337" cy="649288"/>
          </a:xfrm>
          <a:prstGeom prst="curvedLeftArrow">
            <a:avLst>
              <a:gd name="adj1" fmla="val 45193"/>
              <a:gd name="adj2" fmla="val 90387"/>
              <a:gd name="adj3" fmla="val 35134"/>
            </a:avLst>
          </a:prstGeom>
          <a:solidFill>
            <a:srgbClr val="F6164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1907704" y="2564904"/>
            <a:ext cx="6640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/>
              <a:t>+ 1</a:t>
            </a:r>
            <a:endParaRPr lang="ru-RU" sz="2400" b="1" dirty="0"/>
          </a:p>
        </p:txBody>
      </p:sp>
      <p:sp>
        <p:nvSpPr>
          <p:cNvPr id="18" name="AutoShape 10"/>
          <p:cNvSpPr>
            <a:spLocks noChangeArrowheads="1"/>
          </p:cNvSpPr>
          <p:nvPr/>
        </p:nvSpPr>
        <p:spPr bwMode="auto">
          <a:xfrm rot="5400000">
            <a:off x="1402556" y="2854177"/>
            <a:ext cx="288925" cy="576262"/>
          </a:xfrm>
          <a:prstGeom prst="curvedRightArrow">
            <a:avLst>
              <a:gd name="adj1" fmla="val 39890"/>
              <a:gd name="adj2" fmla="val 7978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endParaRPr lang="ru-RU"/>
          </a:p>
        </p:txBody>
      </p:sp>
      <p:sp>
        <p:nvSpPr>
          <p:cNvPr id="19" name="Text Box 11"/>
          <p:cNvSpPr txBox="1">
            <a:spLocks noChangeArrowheads="1"/>
          </p:cNvSpPr>
          <p:nvPr/>
        </p:nvSpPr>
        <p:spPr bwMode="auto">
          <a:xfrm>
            <a:off x="1187624" y="2564904"/>
            <a:ext cx="5746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/>
              <a:t>- 1</a:t>
            </a:r>
            <a:endParaRPr lang="ru-RU" sz="2400" b="1" dirty="0"/>
          </a:p>
        </p:txBody>
      </p:sp>
      <p:sp>
        <p:nvSpPr>
          <p:cNvPr id="20" name="Text Box 12"/>
          <p:cNvSpPr txBox="1">
            <a:spLocks noChangeArrowheads="1"/>
          </p:cNvSpPr>
          <p:nvPr/>
        </p:nvSpPr>
        <p:spPr bwMode="auto">
          <a:xfrm>
            <a:off x="2124075" y="3285182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dirty="0" smtClean="0">
                <a:latin typeface="Times New Roman" pitchFamily="18" charset="0"/>
              </a:rPr>
              <a:t>80</a:t>
            </a:r>
            <a:endParaRPr lang="ru-RU" sz="2400" dirty="0">
              <a:latin typeface="Times New Roman" pitchFamily="18" charset="0"/>
            </a:endParaRPr>
          </a:p>
        </p:txBody>
      </p:sp>
      <p:sp>
        <p:nvSpPr>
          <p:cNvPr id="21" name="Text Box 13"/>
          <p:cNvSpPr txBox="1">
            <a:spLocks noChangeArrowheads="1"/>
          </p:cNvSpPr>
          <p:nvPr/>
        </p:nvSpPr>
        <p:spPr bwMode="auto">
          <a:xfrm>
            <a:off x="971550" y="3285182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dirty="0" smtClean="0">
                <a:latin typeface="Times New Roman" pitchFamily="18" charset="0"/>
              </a:rPr>
              <a:t>78</a:t>
            </a:r>
            <a:endParaRPr lang="ru-RU" sz="2400" dirty="0">
              <a:latin typeface="Times New Roman" pitchFamily="18" charset="0"/>
            </a:endParaRPr>
          </a:p>
        </p:txBody>
      </p:sp>
      <p:sp>
        <p:nvSpPr>
          <p:cNvPr id="22" name="Text Box 22"/>
          <p:cNvSpPr txBox="1">
            <a:spLocks noChangeArrowheads="1"/>
          </p:cNvSpPr>
          <p:nvPr/>
        </p:nvSpPr>
        <p:spPr bwMode="auto">
          <a:xfrm>
            <a:off x="3931923" y="3285182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b="1" dirty="0" smtClean="0">
                <a:latin typeface="Times New Roman" pitchFamily="18" charset="0"/>
              </a:rPr>
              <a:t>60</a:t>
            </a:r>
            <a:endParaRPr lang="ru-RU" sz="2400" b="1" dirty="0">
              <a:latin typeface="Times New Roman" pitchFamily="18" charset="0"/>
            </a:endParaRPr>
          </a:p>
        </p:txBody>
      </p:sp>
      <p:sp>
        <p:nvSpPr>
          <p:cNvPr id="23" name="AutoShape 8"/>
          <p:cNvSpPr>
            <a:spLocks noChangeArrowheads="1"/>
          </p:cNvSpPr>
          <p:nvPr/>
        </p:nvSpPr>
        <p:spPr bwMode="auto">
          <a:xfrm rot="-5537483">
            <a:off x="4400235" y="2816870"/>
            <a:ext cx="287337" cy="649288"/>
          </a:xfrm>
          <a:prstGeom prst="curvedLeftArrow">
            <a:avLst>
              <a:gd name="adj1" fmla="val 45193"/>
              <a:gd name="adj2" fmla="val 90387"/>
              <a:gd name="adj3" fmla="val 35134"/>
            </a:avLst>
          </a:prstGeom>
          <a:solidFill>
            <a:srgbClr val="F6164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" name="Text Box 9"/>
          <p:cNvSpPr txBox="1">
            <a:spLocks noChangeArrowheads="1"/>
          </p:cNvSpPr>
          <p:nvPr/>
        </p:nvSpPr>
        <p:spPr bwMode="auto">
          <a:xfrm>
            <a:off x="4291814" y="2564904"/>
            <a:ext cx="70881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/>
              <a:t>+ 1</a:t>
            </a:r>
            <a:endParaRPr lang="ru-RU" sz="2400" b="1" dirty="0"/>
          </a:p>
        </p:txBody>
      </p:sp>
      <p:sp>
        <p:nvSpPr>
          <p:cNvPr id="25" name="AutoShape 10"/>
          <p:cNvSpPr>
            <a:spLocks noChangeArrowheads="1"/>
          </p:cNvSpPr>
          <p:nvPr/>
        </p:nvSpPr>
        <p:spPr bwMode="auto">
          <a:xfrm rot="5400000">
            <a:off x="3786666" y="2854177"/>
            <a:ext cx="288925" cy="576262"/>
          </a:xfrm>
          <a:prstGeom prst="curvedRightArrow">
            <a:avLst>
              <a:gd name="adj1" fmla="val 39890"/>
              <a:gd name="adj2" fmla="val 7978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endParaRPr lang="ru-RU"/>
          </a:p>
        </p:txBody>
      </p:sp>
      <p:sp>
        <p:nvSpPr>
          <p:cNvPr id="26" name="Text Box 11"/>
          <p:cNvSpPr txBox="1">
            <a:spLocks noChangeArrowheads="1"/>
          </p:cNvSpPr>
          <p:nvPr/>
        </p:nvSpPr>
        <p:spPr bwMode="auto">
          <a:xfrm>
            <a:off x="3571734" y="2564904"/>
            <a:ext cx="5746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/>
              <a:t>- 1</a:t>
            </a:r>
            <a:endParaRPr lang="ru-RU" sz="2400" b="1" dirty="0"/>
          </a:p>
        </p:txBody>
      </p:sp>
      <p:sp>
        <p:nvSpPr>
          <p:cNvPr id="27" name="Text Box 12"/>
          <p:cNvSpPr txBox="1">
            <a:spLocks noChangeArrowheads="1"/>
          </p:cNvSpPr>
          <p:nvPr/>
        </p:nvSpPr>
        <p:spPr bwMode="auto">
          <a:xfrm>
            <a:off x="4508185" y="3285182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dirty="0" smtClean="0">
                <a:latin typeface="Times New Roman" pitchFamily="18" charset="0"/>
              </a:rPr>
              <a:t>61</a:t>
            </a:r>
            <a:endParaRPr lang="ru-RU" sz="2400" dirty="0">
              <a:latin typeface="Times New Roman" pitchFamily="18" charset="0"/>
            </a:endParaRPr>
          </a:p>
        </p:txBody>
      </p:sp>
      <p:sp>
        <p:nvSpPr>
          <p:cNvPr id="28" name="Text Box 13"/>
          <p:cNvSpPr txBox="1">
            <a:spLocks noChangeArrowheads="1"/>
          </p:cNvSpPr>
          <p:nvPr/>
        </p:nvSpPr>
        <p:spPr bwMode="auto">
          <a:xfrm>
            <a:off x="3355660" y="3285182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dirty="0" smtClean="0">
                <a:latin typeface="Times New Roman" pitchFamily="18" charset="0"/>
              </a:rPr>
              <a:t>59</a:t>
            </a:r>
            <a:endParaRPr lang="ru-RU" sz="2400" dirty="0">
              <a:latin typeface="Times New Roman" pitchFamily="18" charset="0"/>
            </a:endParaRPr>
          </a:p>
        </p:txBody>
      </p:sp>
      <p:sp>
        <p:nvSpPr>
          <p:cNvPr id="29" name="Text Box 22"/>
          <p:cNvSpPr txBox="1">
            <a:spLocks noChangeArrowheads="1"/>
          </p:cNvSpPr>
          <p:nvPr/>
        </p:nvSpPr>
        <p:spPr bwMode="auto">
          <a:xfrm>
            <a:off x="6718005" y="3285182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b="1" dirty="0" smtClean="0">
                <a:latin typeface="Times New Roman" pitchFamily="18" charset="0"/>
              </a:rPr>
              <a:t>41</a:t>
            </a:r>
            <a:endParaRPr lang="ru-RU" sz="2400" b="1" dirty="0">
              <a:latin typeface="Times New Roman" pitchFamily="18" charset="0"/>
            </a:endParaRPr>
          </a:p>
        </p:txBody>
      </p:sp>
      <p:sp>
        <p:nvSpPr>
          <p:cNvPr id="30" name="AutoShape 8"/>
          <p:cNvSpPr>
            <a:spLocks noChangeArrowheads="1"/>
          </p:cNvSpPr>
          <p:nvPr/>
        </p:nvSpPr>
        <p:spPr bwMode="auto">
          <a:xfrm rot="-5537483">
            <a:off x="7186317" y="2816870"/>
            <a:ext cx="287337" cy="649288"/>
          </a:xfrm>
          <a:prstGeom prst="curvedLeftArrow">
            <a:avLst>
              <a:gd name="adj1" fmla="val 45193"/>
              <a:gd name="adj2" fmla="val 90387"/>
              <a:gd name="adj3" fmla="val 35134"/>
            </a:avLst>
          </a:prstGeom>
          <a:solidFill>
            <a:srgbClr val="F6164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" name="Text Box 9"/>
          <p:cNvSpPr txBox="1">
            <a:spLocks noChangeArrowheads="1"/>
          </p:cNvSpPr>
          <p:nvPr/>
        </p:nvSpPr>
        <p:spPr bwMode="auto">
          <a:xfrm>
            <a:off x="7077896" y="2564904"/>
            <a:ext cx="85169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/>
              <a:t>+ 1</a:t>
            </a:r>
            <a:endParaRPr lang="ru-RU" sz="2400" b="1" dirty="0"/>
          </a:p>
        </p:txBody>
      </p:sp>
      <p:sp>
        <p:nvSpPr>
          <p:cNvPr id="32" name="AutoShape 10"/>
          <p:cNvSpPr>
            <a:spLocks noChangeArrowheads="1"/>
          </p:cNvSpPr>
          <p:nvPr/>
        </p:nvSpPr>
        <p:spPr bwMode="auto">
          <a:xfrm rot="5400000">
            <a:off x="6572748" y="2854177"/>
            <a:ext cx="288925" cy="576262"/>
          </a:xfrm>
          <a:prstGeom prst="curvedRightArrow">
            <a:avLst>
              <a:gd name="adj1" fmla="val 39890"/>
              <a:gd name="adj2" fmla="val 7978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endParaRPr lang="ru-RU"/>
          </a:p>
        </p:txBody>
      </p:sp>
      <p:sp>
        <p:nvSpPr>
          <p:cNvPr id="33" name="Text Box 11"/>
          <p:cNvSpPr txBox="1">
            <a:spLocks noChangeArrowheads="1"/>
          </p:cNvSpPr>
          <p:nvPr/>
        </p:nvSpPr>
        <p:spPr bwMode="auto">
          <a:xfrm>
            <a:off x="6357816" y="2564904"/>
            <a:ext cx="5746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/>
              <a:t>- 1</a:t>
            </a:r>
            <a:endParaRPr lang="ru-RU" sz="2400" b="1" dirty="0"/>
          </a:p>
        </p:txBody>
      </p:sp>
      <p:sp>
        <p:nvSpPr>
          <p:cNvPr id="34" name="Text Box 12"/>
          <p:cNvSpPr txBox="1">
            <a:spLocks noChangeArrowheads="1"/>
          </p:cNvSpPr>
          <p:nvPr/>
        </p:nvSpPr>
        <p:spPr bwMode="auto">
          <a:xfrm>
            <a:off x="7294267" y="3285182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dirty="0" smtClean="0">
                <a:latin typeface="Times New Roman" pitchFamily="18" charset="0"/>
              </a:rPr>
              <a:t>42</a:t>
            </a:r>
            <a:endParaRPr lang="ru-RU" sz="2400" dirty="0">
              <a:latin typeface="Times New Roman" pitchFamily="18" charset="0"/>
            </a:endParaRPr>
          </a:p>
        </p:txBody>
      </p:sp>
      <p:sp>
        <p:nvSpPr>
          <p:cNvPr id="35" name="Text Box 13"/>
          <p:cNvSpPr txBox="1">
            <a:spLocks noChangeArrowheads="1"/>
          </p:cNvSpPr>
          <p:nvPr/>
        </p:nvSpPr>
        <p:spPr bwMode="auto">
          <a:xfrm>
            <a:off x="6141742" y="3285182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dirty="0" smtClean="0">
                <a:latin typeface="Times New Roman" pitchFamily="18" charset="0"/>
              </a:rPr>
              <a:t>40</a:t>
            </a:r>
            <a:endParaRPr lang="ru-RU" sz="2400" dirty="0">
              <a:latin typeface="Times New Roman" pitchFamily="18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14818"/>
            <a:ext cx="8964488" cy="1909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0"/>
                            </p:stCondLst>
                            <p:childTnLst>
                              <p:par>
                                <p:cTn id="9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8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20" grpId="0"/>
      <p:bldP spid="21" grpId="0"/>
      <p:bldP spid="23" grpId="0" animBg="1"/>
      <p:bldP spid="25" grpId="0" animBg="1"/>
      <p:bldP spid="27" grpId="0"/>
      <p:bldP spid="28" grpId="0"/>
      <p:bldP spid="30" grpId="0" animBg="1"/>
      <p:bldP spid="32" grpId="0" animBg="1"/>
      <p:bldP spid="34" grpId="0"/>
      <p:bldP spid="3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923928" y="157161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grpSp>
        <p:nvGrpSpPr>
          <p:cNvPr id="2" name="Группа 13"/>
          <p:cNvGrpSpPr/>
          <p:nvPr/>
        </p:nvGrpSpPr>
        <p:grpSpPr>
          <a:xfrm>
            <a:off x="3275856" y="1605812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15" name="Овал 14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2" name="Овал 21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48" name="Прямоугольник 47"/>
          <p:cNvSpPr/>
          <p:nvPr/>
        </p:nvSpPr>
        <p:spPr>
          <a:xfrm>
            <a:off x="3203848" y="5892092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</a:rPr>
              <a:t>10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3851920" y="5892092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FF0000"/>
                </a:solidFill>
              </a:rPr>
              <a:t>1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83" name="Овал 82"/>
          <p:cNvSpPr/>
          <p:nvPr/>
        </p:nvSpPr>
        <p:spPr>
          <a:xfrm>
            <a:off x="3923928" y="2003660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84" name="Прямоугольник 83"/>
          <p:cNvSpPr/>
          <p:nvPr/>
        </p:nvSpPr>
        <p:spPr>
          <a:xfrm>
            <a:off x="3851920" y="5892092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2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85" name="Овал 84"/>
          <p:cNvSpPr/>
          <p:nvPr/>
        </p:nvSpPr>
        <p:spPr>
          <a:xfrm>
            <a:off x="3923928" y="2435708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86" name="Прямоугольник 85"/>
          <p:cNvSpPr/>
          <p:nvPr/>
        </p:nvSpPr>
        <p:spPr>
          <a:xfrm>
            <a:off x="3851920" y="5892092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3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87" name="Овал 86"/>
          <p:cNvSpPr/>
          <p:nvPr/>
        </p:nvSpPr>
        <p:spPr>
          <a:xfrm>
            <a:off x="3923928" y="286775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88" name="Прямоугольник 87"/>
          <p:cNvSpPr/>
          <p:nvPr/>
        </p:nvSpPr>
        <p:spPr>
          <a:xfrm>
            <a:off x="3851920" y="5892092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4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89" name="Овал 88"/>
          <p:cNvSpPr/>
          <p:nvPr/>
        </p:nvSpPr>
        <p:spPr>
          <a:xfrm>
            <a:off x="3923928" y="329980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90" name="Прямоугольник 89"/>
          <p:cNvSpPr/>
          <p:nvPr/>
        </p:nvSpPr>
        <p:spPr>
          <a:xfrm>
            <a:off x="3851920" y="5892092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5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91" name="Овал 90"/>
          <p:cNvSpPr/>
          <p:nvPr/>
        </p:nvSpPr>
        <p:spPr>
          <a:xfrm>
            <a:off x="3923928" y="373185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92" name="Прямоугольник 91"/>
          <p:cNvSpPr/>
          <p:nvPr/>
        </p:nvSpPr>
        <p:spPr>
          <a:xfrm>
            <a:off x="3851920" y="5892092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6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93" name="Овал 92"/>
          <p:cNvSpPr/>
          <p:nvPr/>
        </p:nvSpPr>
        <p:spPr>
          <a:xfrm>
            <a:off x="3923928" y="4163900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94" name="Прямоугольник 93"/>
          <p:cNvSpPr/>
          <p:nvPr/>
        </p:nvSpPr>
        <p:spPr>
          <a:xfrm>
            <a:off x="3851920" y="5892092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7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95" name="Овал 94"/>
          <p:cNvSpPr/>
          <p:nvPr/>
        </p:nvSpPr>
        <p:spPr>
          <a:xfrm>
            <a:off x="3923928" y="4595948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96" name="Прямоугольник 95"/>
          <p:cNvSpPr/>
          <p:nvPr/>
        </p:nvSpPr>
        <p:spPr>
          <a:xfrm>
            <a:off x="3851920" y="5892092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8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97" name="Овал 96"/>
          <p:cNvSpPr/>
          <p:nvPr/>
        </p:nvSpPr>
        <p:spPr>
          <a:xfrm>
            <a:off x="3923928" y="502799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98" name="Прямоугольник 97"/>
          <p:cNvSpPr/>
          <p:nvPr/>
        </p:nvSpPr>
        <p:spPr>
          <a:xfrm>
            <a:off x="3851920" y="5892092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9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99" name="Овал 98"/>
          <p:cNvSpPr/>
          <p:nvPr/>
        </p:nvSpPr>
        <p:spPr>
          <a:xfrm>
            <a:off x="3923928" y="546004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00" name="Прямоугольник 99"/>
          <p:cNvSpPr/>
          <p:nvPr/>
        </p:nvSpPr>
        <p:spPr>
          <a:xfrm>
            <a:off x="3203848" y="5892092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0000FF"/>
                </a:solidFill>
              </a:rPr>
              <a:t>2</a:t>
            </a:r>
            <a:r>
              <a:rPr lang="en-US" sz="7200" b="1" dirty="0" smtClean="0">
                <a:solidFill>
                  <a:srgbClr val="0000FF"/>
                </a:solidFill>
              </a:rPr>
              <a:t>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34" name="Заголовок 33"/>
          <p:cNvSpPr>
            <a:spLocks noGrp="1"/>
          </p:cNvSpPr>
          <p:nvPr>
            <p:ph type="title"/>
          </p:nvPr>
        </p:nvSpPr>
        <p:spPr>
          <a:xfrm>
            <a:off x="0" y="318884"/>
            <a:ext cx="9501222" cy="1252728"/>
          </a:xfrm>
        </p:spPr>
        <p:txBody>
          <a:bodyPr>
            <a:normAutofit fontScale="90000"/>
          </a:bodyPr>
          <a:lstStyle/>
          <a:p>
            <a:pPr algn="ctr">
              <a:spcAft>
                <a:spcPts val="1800"/>
              </a:spcAft>
            </a:pPr>
            <a:r>
              <a:rPr lang="uk-UA" sz="4000" dirty="0" smtClean="0"/>
              <a:t>Утворення </a:t>
            </a:r>
            <a:r>
              <a:rPr lang="uk-UA" sz="4000" dirty="0" smtClean="0"/>
              <a:t>чисел першої сотні</a:t>
            </a:r>
            <a:br>
              <a:rPr lang="uk-UA" sz="4000" dirty="0" smtClean="0"/>
            </a:br>
            <a:r>
              <a:rPr lang="uk-UA" sz="4000" dirty="0" smtClean="0"/>
              <a:t>Практичні </a:t>
            </a:r>
            <a:r>
              <a:rPr lang="uk-UA" sz="4000" dirty="0" smtClean="0"/>
              <a:t>вправи 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grpSp>
        <p:nvGrpSpPr>
          <p:cNvPr id="3" name="Группа 13"/>
          <p:cNvGrpSpPr/>
          <p:nvPr/>
        </p:nvGrpSpPr>
        <p:grpSpPr>
          <a:xfrm>
            <a:off x="4716016" y="1571612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37" name="Овал 36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9" name="Овал 38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0" name="Овал 39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1" name="Овал 40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2" name="Овал 41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3" name="Овал 42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4" name="Овал 43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5" name="Овал 44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6" name="Овал 45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50" name="Овал 49"/>
          <p:cNvSpPr/>
          <p:nvPr/>
        </p:nvSpPr>
        <p:spPr>
          <a:xfrm>
            <a:off x="4644008" y="157161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3923928" y="5892092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1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52" name="Овал 51"/>
          <p:cNvSpPr/>
          <p:nvPr/>
        </p:nvSpPr>
        <p:spPr>
          <a:xfrm>
            <a:off x="4644008" y="2003660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3923928" y="5892092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2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54" name="Овал 53"/>
          <p:cNvSpPr/>
          <p:nvPr/>
        </p:nvSpPr>
        <p:spPr>
          <a:xfrm>
            <a:off x="4644008" y="2435708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3923928" y="5892092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3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56" name="Овал 55"/>
          <p:cNvSpPr/>
          <p:nvPr/>
        </p:nvSpPr>
        <p:spPr>
          <a:xfrm>
            <a:off x="4644008" y="286775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3857620" y="5892092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4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-32" y="1785926"/>
            <a:ext cx="3357586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dirty="0" err="1" smtClean="0"/>
              <a:t>Полічіть</a:t>
            </a:r>
            <a:r>
              <a:rPr lang="ru-RU" sz="2400" dirty="0" smtClean="0"/>
              <a:t> </a:t>
            </a:r>
            <a:r>
              <a:rPr lang="ru-RU" sz="2400" dirty="0" err="1" smtClean="0"/>
              <a:t>від</a:t>
            </a:r>
            <a:r>
              <a:rPr lang="ru-RU" sz="2400" dirty="0" smtClean="0"/>
              <a:t> 11 до 24</a:t>
            </a:r>
            <a:r>
              <a:rPr lang="ru-RU" sz="2400" dirty="0" smtClean="0"/>
              <a:t>.</a:t>
            </a:r>
          </a:p>
          <a:p>
            <a:pPr>
              <a:lnSpc>
                <a:spcPct val="80000"/>
              </a:lnSpc>
            </a:pPr>
            <a:endParaRPr lang="ru-RU" sz="2400" dirty="0" smtClean="0"/>
          </a:p>
          <a:p>
            <a:pPr>
              <a:lnSpc>
                <a:spcPct val="80000"/>
              </a:lnSpc>
            </a:pPr>
            <a:r>
              <a:rPr lang="ru-RU" sz="2400" dirty="0" err="1" smtClean="0"/>
              <a:t>Проілюструйте</a:t>
            </a:r>
            <a:r>
              <a:rPr lang="ru-RU" sz="2400" dirty="0" smtClean="0"/>
              <a:t> </a:t>
            </a:r>
            <a:r>
              <a:rPr lang="ru-RU" sz="2400" dirty="0" smtClean="0"/>
              <a:t>числа </a:t>
            </a:r>
            <a:r>
              <a:rPr lang="ru-RU" sz="2400" dirty="0" err="1" smtClean="0"/>
              <a:t>намистинками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400" decel="100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400" decel="100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decel="100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decel="100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400" decel="100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400" decel="100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00" decel="100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400" decel="100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400" decel="100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400" decel="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decel="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400" decel="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500"/>
                            </p:stCondLst>
                            <p:childTnLst>
                              <p:par>
                                <p:cTn id="6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0"/>
                            </p:stCondLst>
                            <p:childTnLst>
                              <p:par>
                                <p:cTn id="7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400" decel="100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400" decel="100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400" decel="100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400" decel="100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500"/>
                            </p:stCondLst>
                            <p:childTnLst>
                              <p:par>
                                <p:cTn id="7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000"/>
                            </p:stCondLst>
                            <p:childTnLst>
                              <p:par>
                                <p:cTn id="8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400" decel="100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400" decel="100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400" decel="100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400" decel="100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6500"/>
                            </p:stCondLst>
                            <p:childTnLst>
                              <p:par>
                                <p:cTn id="9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7000"/>
                            </p:stCondLst>
                            <p:childTnLst>
                              <p:par>
                                <p:cTn id="96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400" decel="100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400" decel="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400" decel="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400" decel="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7500"/>
                            </p:stCondLst>
                            <p:childTnLst>
                              <p:par>
                                <p:cTn id="10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8000"/>
                            </p:stCondLst>
                            <p:childTnLst>
                              <p:par>
                                <p:cTn id="10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400" decel="100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400" decel="100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400" decel="100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400" decel="100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8500"/>
                            </p:stCondLst>
                            <p:childTnLst>
                              <p:par>
                                <p:cTn id="1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9000"/>
                            </p:stCondLst>
                            <p:childTnLst>
                              <p:par>
                                <p:cTn id="12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400" decel="100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400" decel="100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400" decel="100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400" decel="100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9500"/>
                            </p:stCondLst>
                            <p:childTnLst>
                              <p:par>
                                <p:cTn id="1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400" decel="100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400" decel="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400" decel="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400" decel="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500"/>
                            </p:stCondLst>
                            <p:childTnLst>
                              <p:par>
                                <p:cTn id="1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33333E-6 L -0.08646 0.00023 " pathEditMode="relative" rAng="0" ptsTypes="AA">
                                      <p:cBhvr>
                                        <p:cTn id="15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2000"/>
                            </p:stCondLst>
                            <p:childTnLst>
                              <p:par>
                                <p:cTn id="157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400" decel="100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4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4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4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3000"/>
                            </p:stCondLst>
                            <p:childTnLst>
                              <p:par>
                                <p:cTn id="17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400" decel="100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400" decel="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400" decel="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400" decel="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3500"/>
                            </p:stCondLst>
                            <p:childTnLst>
                              <p:par>
                                <p:cTn id="17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4000"/>
                            </p:stCondLst>
                            <p:childTnLst>
                              <p:par>
                                <p:cTn id="18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400" decel="100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400" decel="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400" decel="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400" decel="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4500"/>
                            </p:stCondLst>
                            <p:childTnLst>
                              <p:par>
                                <p:cTn id="19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5000"/>
                            </p:stCondLst>
                            <p:childTnLst>
                              <p:par>
                                <p:cTn id="196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400" decel="100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9" dur="4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4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4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5500"/>
                            </p:stCondLst>
                            <p:childTnLst>
                              <p:par>
                                <p:cTn id="20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8" grpId="0" animBg="1"/>
      <p:bldP spid="49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218" y="442898"/>
            <a:ext cx="8701062" cy="914400"/>
          </a:xfrm>
        </p:spPr>
        <p:txBody>
          <a:bodyPr>
            <a:normAutofit fontScale="90000"/>
          </a:bodyPr>
          <a:lstStyle/>
          <a:p>
            <a:pPr algn="ctr">
              <a:lnSpc>
                <a:spcPct val="80000"/>
              </a:lnSpc>
            </a:pPr>
            <a:r>
              <a:rPr lang="uk-UA" sz="4000" dirty="0" smtClean="0"/>
              <a:t>Практичні вправи </a:t>
            </a:r>
            <a:r>
              <a:rPr lang="uk-UA" sz="3600" dirty="0" smtClean="0"/>
              <a:t/>
            </a:r>
            <a:br>
              <a:rPr lang="uk-UA" sz="3600" dirty="0" smtClean="0"/>
            </a:br>
            <a:endParaRPr lang="ru-RU" sz="3100" b="1" i="1" dirty="0"/>
          </a:p>
        </p:txBody>
      </p:sp>
      <p:grpSp>
        <p:nvGrpSpPr>
          <p:cNvPr id="3" name="Группа 7"/>
          <p:cNvGrpSpPr/>
          <p:nvPr/>
        </p:nvGrpSpPr>
        <p:grpSpPr>
          <a:xfrm>
            <a:off x="3929058" y="1428736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9" name="Овал 8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5" name="Овал 14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4071934" y="5857892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0000FF"/>
                </a:solidFill>
              </a:rPr>
              <a:t>3</a:t>
            </a:r>
            <a:r>
              <a:rPr lang="en-US" sz="7200" b="1" dirty="0" smtClean="0">
                <a:solidFill>
                  <a:srgbClr val="0000FF"/>
                </a:solidFill>
              </a:rPr>
              <a:t>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714876" y="5857892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6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5214942" y="142873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5214942" y="2714620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5214942" y="228599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5214942" y="185736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5214942" y="357187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5214942" y="3143248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grpSp>
        <p:nvGrpSpPr>
          <p:cNvPr id="5" name="Группа 28"/>
          <p:cNvGrpSpPr/>
          <p:nvPr/>
        </p:nvGrpSpPr>
        <p:grpSpPr>
          <a:xfrm>
            <a:off x="4438648" y="1438260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30" name="Овал 29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1" name="Овал 30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4" name="Овал 33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5" name="Овал 34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9" name="Овал 38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39"/>
          <p:cNvGrpSpPr/>
          <p:nvPr/>
        </p:nvGrpSpPr>
        <p:grpSpPr>
          <a:xfrm>
            <a:off x="3428992" y="1428736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41" name="Овал 40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2" name="Овал 41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3" name="Овал 42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4" name="Овал 43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5" name="Овал 44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6" name="Овал 45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7" name="Овал 46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8" name="Овал 47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9" name="Овал 48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0" name="Овал 49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51" name="Прямоугольник 50"/>
          <p:cNvSpPr/>
          <p:nvPr/>
        </p:nvSpPr>
        <p:spPr>
          <a:xfrm>
            <a:off x="-32" y="1500174"/>
            <a:ext cx="3357586" cy="216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dirty="0" err="1" smtClean="0"/>
              <a:t>Покладіть</a:t>
            </a:r>
            <a:r>
              <a:rPr lang="ru-RU" sz="2400" dirty="0" smtClean="0"/>
              <a:t> 3 </a:t>
            </a:r>
            <a:r>
              <a:rPr lang="ru-RU" sz="2400" dirty="0" err="1" smtClean="0"/>
              <a:t>стрижні</a:t>
            </a:r>
            <a:r>
              <a:rPr lang="ru-RU" sz="2400" dirty="0" smtClean="0"/>
              <a:t> – десятки, та 6 </a:t>
            </a:r>
            <a:r>
              <a:rPr lang="ru-RU" sz="2400" dirty="0" err="1" smtClean="0"/>
              <a:t>намистинок</a:t>
            </a:r>
            <a:r>
              <a:rPr lang="ru-RU" sz="2400" dirty="0" smtClean="0"/>
              <a:t> - </a:t>
            </a:r>
            <a:r>
              <a:rPr lang="ru-RU" sz="2400" dirty="0" err="1" smtClean="0"/>
              <a:t>одиниць</a:t>
            </a:r>
            <a:r>
              <a:rPr lang="ru-RU" sz="2400" dirty="0" smtClean="0"/>
              <a:t>.</a:t>
            </a:r>
          </a:p>
          <a:p>
            <a:pPr>
              <a:lnSpc>
                <a:spcPct val="80000"/>
              </a:lnSpc>
            </a:pPr>
            <a:endParaRPr lang="ru-RU" sz="2400" dirty="0" smtClean="0"/>
          </a:p>
          <a:p>
            <a:pPr>
              <a:lnSpc>
                <a:spcPct val="80000"/>
              </a:lnSpc>
            </a:pPr>
            <a:r>
              <a:rPr lang="ru-RU" sz="2400" dirty="0" err="1" smtClean="0"/>
              <a:t>Позначте</a:t>
            </a:r>
            <a:r>
              <a:rPr lang="ru-RU" sz="2400" dirty="0" smtClean="0"/>
              <a:t> </a:t>
            </a:r>
            <a:r>
              <a:rPr lang="ru-RU" sz="2400" dirty="0" err="1" smtClean="0"/>
              <a:t>картками</a:t>
            </a:r>
            <a:r>
              <a:rPr lang="ru-RU" sz="2400" dirty="0" smtClean="0"/>
              <a:t> </a:t>
            </a:r>
            <a:r>
              <a:rPr lang="ru-RU" sz="2400" dirty="0" err="1" smtClean="0"/>
              <a:t>відповідне</a:t>
            </a:r>
            <a:r>
              <a:rPr lang="ru-RU" sz="2400" dirty="0" smtClean="0"/>
              <a:t> число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-32" y="1500174"/>
            <a:ext cx="33575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uk-UA" sz="2400" dirty="0" smtClean="0"/>
              <a:t>Прочитаємо число: 3 десятки – це число тридцять, та ще 6 одиниць – буде </a:t>
            </a:r>
            <a:r>
              <a:rPr lang="uk-UA" sz="2400" b="1" i="1" dirty="0" smtClean="0"/>
              <a:t>тридцять шість</a:t>
            </a:r>
            <a:r>
              <a:rPr lang="uk-UA" sz="2400" dirty="0" smtClean="0"/>
              <a:t>.</a:t>
            </a:r>
            <a:endParaRPr lang="ru-RU" sz="2400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-32" y="1500174"/>
            <a:ext cx="3357586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uk-UA" sz="2400" dirty="0" smtClean="0"/>
              <a:t>Скільки в </a:t>
            </a:r>
            <a:r>
              <a:rPr lang="uk-UA" sz="2400" dirty="0" smtClean="0"/>
              <a:t>ньому десятків</a:t>
            </a:r>
            <a:r>
              <a:rPr lang="uk-UA" sz="2400" dirty="0" smtClean="0"/>
              <a:t>? Покажіть десятки.</a:t>
            </a:r>
            <a:endParaRPr lang="ru-RU" sz="2400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-32" y="1500174"/>
            <a:ext cx="3357586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uk-UA" sz="2400" dirty="0" smtClean="0"/>
              <a:t>Скільки в </a:t>
            </a:r>
            <a:r>
              <a:rPr lang="uk-UA" sz="2400" dirty="0" smtClean="0"/>
              <a:t>ньому</a:t>
            </a:r>
            <a:r>
              <a:rPr lang="uk-UA" sz="2400" dirty="0" smtClean="0"/>
              <a:t> </a:t>
            </a:r>
            <a:r>
              <a:rPr lang="uk-UA" sz="2400" dirty="0" smtClean="0"/>
              <a:t>одиниць</a:t>
            </a:r>
            <a:r>
              <a:rPr lang="uk-UA" sz="2400" dirty="0" smtClean="0"/>
              <a:t>? Покажіть одиниці.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400" decel="100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4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4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4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400" decel="100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4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400" decel="100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4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4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40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4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4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4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500"/>
                            </p:stCondLst>
                            <p:childTnLst>
                              <p:par>
                                <p:cTn id="8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4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4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4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4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000"/>
                            </p:stCondLst>
                            <p:childTnLst>
                              <p:par>
                                <p:cTn id="9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51" grpId="0"/>
      <p:bldP spid="52" grpId="0"/>
      <p:bldP spid="52" grpId="1"/>
      <p:bldP spid="53" grpId="0"/>
      <p:bldP spid="53" grpId="1"/>
      <p:bldP spid="54" grpId="0"/>
      <p:bldP spid="5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218" y="442898"/>
            <a:ext cx="8701062" cy="914400"/>
          </a:xfrm>
        </p:spPr>
        <p:txBody>
          <a:bodyPr>
            <a:normAutofit fontScale="90000"/>
          </a:bodyPr>
          <a:lstStyle/>
          <a:p>
            <a:pPr algn="ctr">
              <a:lnSpc>
                <a:spcPct val="80000"/>
              </a:lnSpc>
            </a:pPr>
            <a:r>
              <a:rPr lang="uk-UA" sz="4000" dirty="0" smtClean="0"/>
              <a:t>Практичні </a:t>
            </a:r>
            <a:r>
              <a:rPr lang="uk-UA" sz="4000" dirty="0" smtClean="0"/>
              <a:t>вправи </a:t>
            </a: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ru-RU" sz="3100" i="1" dirty="0" smtClean="0"/>
              <a:t/>
            </a:r>
            <a:br>
              <a:rPr lang="ru-RU" sz="3100" i="1" dirty="0" smtClean="0"/>
            </a:br>
            <a:endParaRPr lang="ru-RU" sz="3100" b="1" i="1" dirty="0"/>
          </a:p>
        </p:txBody>
      </p:sp>
      <p:grpSp>
        <p:nvGrpSpPr>
          <p:cNvPr id="7" name="Группа 50"/>
          <p:cNvGrpSpPr/>
          <p:nvPr/>
        </p:nvGrpSpPr>
        <p:grpSpPr>
          <a:xfrm>
            <a:off x="5214942" y="1455526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52" name="Овал 51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4" name="Овал 53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5" name="Овал 54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6" name="Овал 55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7" name="Овал 56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8" name="Овал 57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9" name="Овал 58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1" name="Овал 60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62" name="Прямоугольник 61"/>
          <p:cNvSpPr/>
          <p:nvPr/>
        </p:nvSpPr>
        <p:spPr>
          <a:xfrm>
            <a:off x="4357686" y="5877272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0000FF"/>
                </a:solidFill>
              </a:rPr>
              <a:t>7</a:t>
            </a:r>
            <a:r>
              <a:rPr lang="en-US" sz="7200" b="1" dirty="0" smtClean="0">
                <a:solidFill>
                  <a:srgbClr val="0000FF"/>
                </a:solidFill>
              </a:rPr>
              <a:t>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5000628" y="5877272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2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65" name="Овал 64"/>
          <p:cNvSpPr/>
          <p:nvPr/>
        </p:nvSpPr>
        <p:spPr>
          <a:xfrm>
            <a:off x="6143636" y="145552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6143636" y="188415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grpSp>
        <p:nvGrpSpPr>
          <p:cNvPr id="10" name="Группа 66"/>
          <p:cNvGrpSpPr/>
          <p:nvPr/>
        </p:nvGrpSpPr>
        <p:grpSpPr>
          <a:xfrm>
            <a:off x="4786314" y="1455526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68" name="Овал 67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9" name="Овал 68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0" name="Овал 69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1" name="Овал 70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2" name="Овал 71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3" name="Овал 72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4" name="Овал 73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5" name="Овал 74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6" name="Овал 75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7" name="Овал 76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22" name="Группа 77"/>
          <p:cNvGrpSpPr/>
          <p:nvPr/>
        </p:nvGrpSpPr>
        <p:grpSpPr>
          <a:xfrm>
            <a:off x="4357686" y="1455526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79" name="Овал 78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0" name="Овал 79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1" name="Овал 80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2" name="Овал 81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3" name="Овал 82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4" name="Овал 83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5" name="Овал 84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6" name="Овал 85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7" name="Овал 86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8" name="Овал 87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29" name="Группа 88"/>
          <p:cNvGrpSpPr/>
          <p:nvPr/>
        </p:nvGrpSpPr>
        <p:grpSpPr>
          <a:xfrm>
            <a:off x="3929058" y="1455526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90" name="Овал 89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1" name="Овал 90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2" name="Овал 91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3" name="Овал 92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4" name="Овал 93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5" name="Овал 94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6" name="Овал 95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7" name="Овал 96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8" name="Овал 97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9" name="Овал 98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40" name="Группа 99"/>
          <p:cNvGrpSpPr/>
          <p:nvPr/>
        </p:nvGrpSpPr>
        <p:grpSpPr>
          <a:xfrm>
            <a:off x="3500430" y="1455526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101" name="Овал 100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2" name="Овал 101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3" name="Овал 102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4" name="Овал 103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5" name="Овал 104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6" name="Овал 105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7" name="Овал 106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8" name="Овал 107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09" name="Овал 108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0" name="Овал 109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51" name="Группа 110"/>
          <p:cNvGrpSpPr/>
          <p:nvPr/>
        </p:nvGrpSpPr>
        <p:grpSpPr>
          <a:xfrm>
            <a:off x="3071802" y="1455526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112" name="Овал 111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3" name="Овал 112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4" name="Овал 113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5" name="Овал 114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6" name="Овал 115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7" name="Овал 116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8" name="Овал 117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9" name="Овал 118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20" name="Овал 119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21" name="Овал 120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64" name="Группа 121"/>
          <p:cNvGrpSpPr/>
          <p:nvPr/>
        </p:nvGrpSpPr>
        <p:grpSpPr>
          <a:xfrm>
            <a:off x="2643174" y="1455526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123" name="Овал 122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24" name="Овал 123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25" name="Овал 124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26" name="Овал 125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27" name="Овал 126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28" name="Овал 127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29" name="Овал 128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30" name="Овал 129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31" name="Овал 130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32" name="Овал 131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89" name="Прямоугольник 88"/>
          <p:cNvSpPr/>
          <p:nvPr/>
        </p:nvSpPr>
        <p:spPr>
          <a:xfrm>
            <a:off x="-32" y="1857364"/>
            <a:ext cx="2643206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uk-UA" sz="2400" dirty="0" smtClean="0"/>
              <a:t>Проілюструйте намистинками число 72.</a:t>
            </a:r>
            <a:endParaRPr lang="ru-RU" sz="2400" dirty="0"/>
          </a:p>
        </p:txBody>
      </p:sp>
      <p:sp>
        <p:nvSpPr>
          <p:cNvPr id="100" name="Прямоугольник 99"/>
          <p:cNvSpPr/>
          <p:nvPr/>
        </p:nvSpPr>
        <p:spPr>
          <a:xfrm>
            <a:off x="-32" y="1859340"/>
            <a:ext cx="33575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uk-UA" sz="2400" dirty="0" smtClean="0"/>
              <a:t>Скільки в числі </a:t>
            </a:r>
            <a:r>
              <a:rPr lang="uk-UA" sz="2400" dirty="0" smtClean="0"/>
              <a:t>72 десятків? </a:t>
            </a:r>
          </a:p>
          <a:p>
            <a:pPr>
              <a:lnSpc>
                <a:spcPct val="80000"/>
              </a:lnSpc>
            </a:pPr>
            <a:r>
              <a:rPr lang="uk-UA" sz="2400" dirty="0" smtClean="0"/>
              <a:t>Яка цифра в записі числа позначає десятки?</a:t>
            </a:r>
            <a:endParaRPr lang="ru-RU" sz="2400" dirty="0"/>
          </a:p>
        </p:txBody>
      </p:sp>
      <p:sp>
        <p:nvSpPr>
          <p:cNvPr id="111" name="Прямоугольник 110"/>
          <p:cNvSpPr/>
          <p:nvPr/>
        </p:nvSpPr>
        <p:spPr>
          <a:xfrm>
            <a:off x="-32" y="1857364"/>
            <a:ext cx="33575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uk-UA" sz="2400" dirty="0" smtClean="0"/>
              <a:t>Скільки в числі </a:t>
            </a:r>
            <a:r>
              <a:rPr lang="uk-UA" sz="2400" dirty="0" smtClean="0"/>
              <a:t>72 </a:t>
            </a:r>
            <a:r>
              <a:rPr lang="uk-UA" sz="2400" dirty="0" smtClean="0"/>
              <a:t>одиниць</a:t>
            </a:r>
            <a:r>
              <a:rPr lang="uk-UA" sz="2400" dirty="0" smtClean="0"/>
              <a:t>?</a:t>
            </a:r>
          </a:p>
          <a:p>
            <a:pPr>
              <a:lnSpc>
                <a:spcPct val="80000"/>
              </a:lnSpc>
            </a:pPr>
            <a:r>
              <a:rPr lang="uk-UA" sz="2400" dirty="0" smtClean="0"/>
              <a:t> Яка цифра в записі числа позначає одиниці?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 decel="100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decel="100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decel="100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 decel="100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4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4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4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4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4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4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4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50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400" decel="100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400" decel="100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400" decel="100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400" decel="100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400" decel="100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400" decel="100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400" decel="100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400" decel="100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1" dur="250" autoRev="1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22" dur="250" autoRev="1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3" dur="250" autoRev="1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250" autoRev="1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42" dur="250" autoRev="1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43" dur="250" autoRev="1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4" dur="250" autoRev="1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5" dur="250" autoRev="1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2" grpId="1" animBg="1"/>
      <p:bldP spid="63" grpId="0" animBg="1"/>
      <p:bldP spid="63" grpId="1" animBg="1"/>
      <p:bldP spid="65" grpId="0" animBg="1"/>
      <p:bldP spid="65" grpId="1" animBg="1"/>
      <p:bldP spid="66" grpId="0" animBg="1"/>
      <p:bldP spid="66" grpId="1" animBg="1"/>
      <p:bldP spid="89" grpId="0"/>
      <p:bldP spid="100" grpId="0"/>
      <p:bldP spid="100" grpId="1"/>
      <p:bldP spid="111" grpId="0"/>
      <p:bldP spid="111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8352928" cy="2894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284984"/>
            <a:ext cx="8435107" cy="3205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077073"/>
            <a:ext cx="25094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4077072"/>
            <a:ext cx="25094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4077072"/>
            <a:ext cx="25094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4077072"/>
            <a:ext cx="25094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4077072"/>
            <a:ext cx="20955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4293096"/>
            <a:ext cx="20955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4437112"/>
            <a:ext cx="20955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4653136"/>
            <a:ext cx="20955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4869160"/>
            <a:ext cx="20955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28584"/>
            <a:ext cx="7772400" cy="914400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Назви</a:t>
            </a:r>
            <a:r>
              <a:rPr lang="uk-UA" sz="3600" b="1" dirty="0" smtClean="0"/>
              <a:t> чисел першої сотні</a:t>
            </a:r>
            <a:endParaRPr lang="ru-RU" sz="3600" b="1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56724"/>
            <a:ext cx="8229600" cy="325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25144"/>
            <a:ext cx="8706509" cy="2132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71460"/>
            <a:ext cx="7772400" cy="914400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/>
              <a:t>Порядок чисел першої сотні</a:t>
            </a:r>
            <a:endParaRPr lang="ru-RU" sz="3600" b="1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00808"/>
            <a:ext cx="8640960" cy="1831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737374"/>
            <a:ext cx="8820472" cy="2252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988" y="1714488"/>
            <a:ext cx="9055044" cy="3964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85708"/>
            <a:ext cx="7772400" cy="914400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/>
              <a:t>Порядок чисел першої сотні</a:t>
            </a:r>
            <a:endParaRPr lang="ru-RU" sz="3600" b="1" dirty="0"/>
          </a:p>
        </p:txBody>
      </p:sp>
      <p:pic>
        <p:nvPicPr>
          <p:cNvPr id="7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99517"/>
            <a:ext cx="9144032" cy="757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10754"/>
            <a:ext cx="9161848" cy="5047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7"/>
          <p:cNvGrpSpPr/>
          <p:nvPr/>
        </p:nvGrpSpPr>
        <p:grpSpPr>
          <a:xfrm>
            <a:off x="3714744" y="1776402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9" name="Овал 8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5" name="Овал 14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3857620" y="6052826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0000FF"/>
                </a:solidFill>
              </a:rPr>
              <a:t>3</a:t>
            </a:r>
            <a:r>
              <a:rPr lang="en-US" sz="7200" b="1" dirty="0" smtClean="0">
                <a:solidFill>
                  <a:srgbClr val="0000FF"/>
                </a:solidFill>
              </a:rPr>
              <a:t>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500562" y="6052826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6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5000628" y="177640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5000628" y="306228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5000628" y="2633658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5000628" y="2205030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5000628" y="391954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5000628" y="349091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grpSp>
        <p:nvGrpSpPr>
          <p:cNvPr id="4" name="Группа 28"/>
          <p:cNvGrpSpPr/>
          <p:nvPr/>
        </p:nvGrpSpPr>
        <p:grpSpPr>
          <a:xfrm>
            <a:off x="4224334" y="1785926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30" name="Овал 29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1" name="Овал 30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4" name="Овал 33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5" name="Овал 34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9" name="Овал 38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5" name="Группа 39"/>
          <p:cNvGrpSpPr/>
          <p:nvPr/>
        </p:nvGrpSpPr>
        <p:grpSpPr>
          <a:xfrm>
            <a:off x="3214678" y="1776402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41" name="Овал 40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2" name="Овал 41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3" name="Овал 42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4" name="Овал 43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5" name="Овал 44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6" name="Овал 45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7" name="Овал 46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8" name="Овал 47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9" name="Овал 48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0" name="Овал 49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134" name="Заголовок 1"/>
          <p:cNvSpPr>
            <a:spLocks noGrp="1"/>
          </p:cNvSpPr>
          <p:nvPr>
            <p:ph type="title"/>
          </p:nvPr>
        </p:nvSpPr>
        <p:spPr>
          <a:xfrm>
            <a:off x="0" y="155448"/>
            <a:ext cx="9501222" cy="1252728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000" dirty="0" smtClean="0"/>
              <a:t>Розрядний </a:t>
            </a:r>
            <a:r>
              <a:rPr lang="uk-UA" sz="4000" dirty="0" smtClean="0"/>
              <a:t>склад числа</a:t>
            </a:r>
            <a:br>
              <a:rPr lang="uk-UA" sz="4000" dirty="0" smtClean="0"/>
            </a:br>
            <a:r>
              <a:rPr lang="uk-UA" sz="4000" dirty="0" smtClean="0"/>
              <a:t>Практичні </a:t>
            </a:r>
            <a:r>
              <a:rPr lang="uk-UA" sz="4000" dirty="0" smtClean="0"/>
              <a:t>вправи</a:t>
            </a:r>
            <a:endParaRPr lang="ru-RU" sz="3100" i="1" dirty="0"/>
          </a:p>
        </p:txBody>
      </p:sp>
      <p:sp>
        <p:nvSpPr>
          <p:cNvPr id="133" name="TextBox 132"/>
          <p:cNvSpPr txBox="1"/>
          <p:nvPr/>
        </p:nvSpPr>
        <p:spPr>
          <a:xfrm>
            <a:off x="142844" y="1383557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Що означає цифра 3?</a:t>
            </a:r>
            <a:endParaRPr lang="ru-RU" sz="2400" dirty="0"/>
          </a:p>
        </p:txBody>
      </p:sp>
      <p:sp>
        <p:nvSpPr>
          <p:cNvPr id="135" name="TextBox 134"/>
          <p:cNvSpPr txBox="1"/>
          <p:nvPr/>
        </p:nvSpPr>
        <p:spPr>
          <a:xfrm>
            <a:off x="142844" y="135729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Скільки треба покласти </a:t>
            </a:r>
            <a:r>
              <a:rPr lang="uk-UA" sz="2400" dirty="0" smtClean="0"/>
              <a:t>стрижнів-десятків? </a:t>
            </a:r>
            <a:endParaRPr lang="ru-RU" sz="2400" dirty="0"/>
          </a:p>
        </p:txBody>
      </p:sp>
      <p:sp>
        <p:nvSpPr>
          <p:cNvPr id="136" name="TextBox 135"/>
          <p:cNvSpPr txBox="1"/>
          <p:nvPr/>
        </p:nvSpPr>
        <p:spPr>
          <a:xfrm>
            <a:off x="71406" y="135729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Що означає цифра 6 в записі числа 36?</a:t>
            </a:r>
            <a:endParaRPr lang="ru-RU" sz="2400" dirty="0"/>
          </a:p>
        </p:txBody>
      </p:sp>
      <p:sp>
        <p:nvSpPr>
          <p:cNvPr id="137" name="TextBox 136"/>
          <p:cNvSpPr txBox="1"/>
          <p:nvPr/>
        </p:nvSpPr>
        <p:spPr>
          <a:xfrm>
            <a:off x="142908" y="1357298"/>
            <a:ext cx="67865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Скільки треба покласти </a:t>
            </a:r>
            <a:r>
              <a:rPr lang="uk-UA" sz="2400" dirty="0" smtClean="0"/>
              <a:t>намистинок-одиниць?</a:t>
            </a:r>
            <a:endParaRPr lang="ru-RU" sz="2400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142844" y="1428736"/>
            <a:ext cx="3714776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uk-UA" sz="2400" dirty="0" smtClean="0"/>
              <a:t>Познач картками число 36.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4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4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400" decel="100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4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4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4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4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4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4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4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400" decel="100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4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4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4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400" decel="100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4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4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4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000"/>
                            </p:stCondLst>
                            <p:childTnLst>
                              <p:par>
                                <p:cTn id="11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40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4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4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4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1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4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4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4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4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133" grpId="0"/>
      <p:bldP spid="133" grpId="1"/>
      <p:bldP spid="135" grpId="0"/>
      <p:bldP spid="135" grpId="1"/>
      <p:bldP spid="136" grpId="0"/>
      <p:bldP spid="136" grpId="1"/>
      <p:bldP spid="137" grpId="0"/>
      <p:bldP spid="137" grpId="1"/>
      <p:bldP spid="5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867fbfc9c6e2c6b6d28ffdc98775ea9c8eea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5012</TotalTime>
  <Words>275</Words>
  <Application>Microsoft Office PowerPoint</Application>
  <PresentationFormat>Экран (4:3)</PresentationFormat>
  <Paragraphs>81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Модульная</vt:lpstr>
      <vt:lpstr>Усна та письмова нумерація  чисел 21 - 100 </vt:lpstr>
      <vt:lpstr>Утворення чисел першої сотні Практичні вправи  </vt:lpstr>
      <vt:lpstr>Практичні вправи  </vt:lpstr>
      <vt:lpstr>Практичні вправи   </vt:lpstr>
      <vt:lpstr>Слайд 5</vt:lpstr>
      <vt:lpstr>Назви чисел першої сотні</vt:lpstr>
      <vt:lpstr>Порядок чисел першої сотні</vt:lpstr>
      <vt:lpstr>Порядок чисел першої сотні</vt:lpstr>
      <vt:lpstr>Розрядний склад числа Практичні вправи</vt:lpstr>
      <vt:lpstr> Розрядний склад числа Практичні вправи</vt:lpstr>
      <vt:lpstr>Запис чисел першої сотні</vt:lpstr>
      <vt:lpstr>Порядок чисел першої сотні.  Запис чисел</vt:lpstr>
      <vt:lpstr>Наступне та попереднє число</vt:lpstr>
      <vt:lpstr>Наступне та попереднє число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5.   Методика навчання нумерації чисел першої сотні</dc:title>
  <dc:creator>Admin</dc:creator>
  <cp:lastModifiedBy>Marinochka</cp:lastModifiedBy>
  <cp:revision>253</cp:revision>
  <dcterms:created xsi:type="dcterms:W3CDTF">2013-03-10T16:17:17Z</dcterms:created>
  <dcterms:modified xsi:type="dcterms:W3CDTF">2015-06-07T18:53:55Z</dcterms:modified>
</cp:coreProperties>
</file>