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88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7" autoAdjust="0"/>
    <p:restoredTop sz="94660"/>
  </p:normalViewPr>
  <p:slideViewPr>
    <p:cSldViewPr>
      <p:cViewPr>
        <p:scale>
          <a:sx n="66" d="100"/>
          <a:sy n="66" d="100"/>
        </p:scale>
        <p:origin x="-9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С.134 – 160.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123-150.</a:t>
          </a:r>
          <a:r>
            <a:rPr lang="uk-UA" sz="2400" b="1" dirty="0" smtClean="0"/>
            <a:t> 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</a:t>
          </a:r>
          <a:r>
            <a:rPr lang="en-US" sz="2400" dirty="0" smtClean="0"/>
            <a:t>“</a:t>
          </a:r>
          <a:r>
            <a:rPr lang="ru-RU" sz="2400" dirty="0" err="1" smtClean="0"/>
            <a:t>Освіта</a:t>
          </a:r>
          <a:r>
            <a:rPr lang="en-US" sz="2400" dirty="0" smtClean="0"/>
            <a:t>”</a:t>
          </a:r>
          <a:r>
            <a:rPr lang="ru-RU" sz="2400" dirty="0" smtClean="0"/>
            <a:t>, 2011. – 392 с. – С. 145 – 146.</a:t>
          </a:r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150 - 156.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D0F426-3D41-44CA-BA2F-0BFBD522FA80}" type="presOf" srcId="{904D20C8-10B8-4171-B597-768FCCA53FB4}" destId="{AA690A2A-462F-4842-87AB-27D36FBE8E82}" srcOrd="0" destOrd="0" presId="urn:microsoft.com/office/officeart/2005/8/layout/hList6"/>
    <dgm:cxn modelId="{4ED882A3-DD0C-4EC7-B5CB-7F61C5AE8643}" type="presOf" srcId="{F0185DEC-A004-4FA4-88FD-66C2E3F007A9}" destId="{E6B34294-6D5C-4362-AE07-3750C0B6CB94}" srcOrd="0" destOrd="0" presId="urn:microsoft.com/office/officeart/2005/8/layout/hList6"/>
    <dgm:cxn modelId="{26199D3C-ECF5-4033-B142-D0F0FA875046}" type="presOf" srcId="{DD079A72-2727-424D-B5FE-A91191538121}" destId="{1B3D0ADA-319A-4940-B395-95DDFC699AD5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3BE787F3-5B31-441B-B2AE-4DDF2A2C3FCA}" type="presOf" srcId="{A1FDD25E-E824-4031-88BC-0F373555732D}" destId="{4D486EF9-B268-495E-A68E-24F75757F6C9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9C817D9D-EAA4-45DA-88DA-A4B33A504A9E}" type="presParOf" srcId="{1B3D0ADA-319A-4940-B395-95DDFC699AD5}" destId="{E6B34294-6D5C-4362-AE07-3750C0B6CB94}" srcOrd="0" destOrd="0" presId="urn:microsoft.com/office/officeart/2005/8/layout/hList6"/>
    <dgm:cxn modelId="{F12A583E-D68C-4DBE-875D-1D39B092015D}" type="presParOf" srcId="{1B3D0ADA-319A-4940-B395-95DDFC699AD5}" destId="{E8E4BE53-D7CF-43C4-9E28-06C19846DE34}" srcOrd="1" destOrd="0" presId="urn:microsoft.com/office/officeart/2005/8/layout/hList6"/>
    <dgm:cxn modelId="{93CC07F8-9D98-4FE6-8647-A2D800503CA2}" type="presParOf" srcId="{1B3D0ADA-319A-4940-B395-95DDFC699AD5}" destId="{AA690A2A-462F-4842-87AB-27D36FBE8E82}" srcOrd="2" destOrd="0" presId="urn:microsoft.com/office/officeart/2005/8/layout/hList6"/>
    <dgm:cxn modelId="{806F0970-F853-4E6A-8695-A793A4775660}" type="presParOf" srcId="{1B3D0ADA-319A-4940-B395-95DDFC699AD5}" destId="{5B68EF68-1A81-4AB3-AAA6-287B403EDA26}" srcOrd="3" destOrd="0" presId="urn:microsoft.com/office/officeart/2005/8/layout/hList6"/>
    <dgm:cxn modelId="{13E4A46B-FF8D-4810-B617-B1E89E33C289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С.134 – 160.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123-150.</a:t>
          </a:r>
          <a:r>
            <a:rPr lang="uk-UA" sz="2400" b="1" kern="1200" dirty="0" smtClean="0"/>
            <a:t> 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</a:t>
          </a:r>
          <a:r>
            <a:rPr lang="en-US" sz="2400" kern="1200" dirty="0" smtClean="0"/>
            <a:t>“</a:t>
          </a:r>
          <a:r>
            <a:rPr lang="ru-RU" sz="2400" kern="1200" dirty="0" err="1" smtClean="0"/>
            <a:t>Освіта</a:t>
          </a:r>
          <a:r>
            <a:rPr lang="en-US" sz="2400" kern="1200" dirty="0" smtClean="0"/>
            <a:t>”</a:t>
          </a:r>
          <a:r>
            <a:rPr lang="ru-RU" sz="2400" kern="1200" dirty="0" smtClean="0"/>
            <a:t>, 2011. – 392 с. – С. 145 – 146.</a:t>
          </a:r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150 - 156.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B014E-787A-419C-B9E8-23BB5FBECC2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DBB4B-1139-4EC4-AB9B-F9C2F449D2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CFC9489-C709-445F-AB0F-B54CABA756D6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E3F13DA-45D7-4325-96F8-BC785DAC4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867fbfc9c6e2c6b6d28ffdc98775ea9c8eea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5004</TotalTime>
  <Words>152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навчання нумерації чисел першої сотні</dc:title>
  <dc:creator>Admin</dc:creator>
  <cp:lastModifiedBy>Веталь</cp:lastModifiedBy>
  <cp:revision>253</cp:revision>
  <dcterms:created xsi:type="dcterms:W3CDTF">2013-03-10T16:17:17Z</dcterms:created>
  <dcterms:modified xsi:type="dcterms:W3CDTF">2016-07-07T20:49:14Z</dcterms:modified>
</cp:coreProperties>
</file>