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541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24" autoAdjust="0"/>
  </p:normalViewPr>
  <p:slideViewPr>
    <p:cSldViewPr>
      <p:cViewPr>
        <p:scale>
          <a:sx n="44" d="100"/>
          <a:sy n="44" d="100"/>
        </p:scale>
        <p:origin x="-1728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dirty="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B2D2BD34-6307-41D6-9508-C02FD9A7A038}" type="presOf" srcId="{972020DB-F149-4227-9BEB-A0D49C73DC9B}" destId="{67B30F68-F664-49D0-B634-4E8BA04DBCF2}" srcOrd="0" destOrd="0" presId="urn:microsoft.com/office/officeart/2005/8/layout/arrow2"/>
    <dgm:cxn modelId="{0A78B0AB-4548-470B-AAB1-BC31E4FA2ABC}" type="presOf" srcId="{4DF7A849-7E3E-424B-AB6C-A90D1143B16A}" destId="{79055F36-FB44-4AFE-89C6-FD47523E4240}" srcOrd="0" destOrd="0" presId="urn:microsoft.com/office/officeart/2005/8/layout/arrow2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6588170A-C965-4905-8AF8-646D200D7ECB}" type="presOf" srcId="{3CED5FFD-AAA2-4F32-9984-2931A9343EF4}" destId="{F8BFDAFD-525F-436C-B14B-2567CFE67020}" srcOrd="0" destOrd="0" presId="urn:microsoft.com/office/officeart/2005/8/layout/arrow2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D0B0EBF4-11ED-4E0E-80C7-ACBA4D410EA5}" type="presOf" srcId="{2584DB9A-784B-48F5-B86D-25FAFB3039D7}" destId="{EBA3EE16-9FDD-4C0D-A8C9-B38A905D9D21}" srcOrd="0" destOrd="0" presId="urn:microsoft.com/office/officeart/2005/8/layout/arrow2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5C5D5A54-A6C3-41E0-8A9A-90B21B2F784E}" type="presOf" srcId="{EB66B2BF-1C91-4390-887D-59AFDF2F5453}" destId="{EE42284D-07CC-4E60-9511-FD7FB20444B5}" srcOrd="0" destOrd="0" presId="urn:microsoft.com/office/officeart/2005/8/layout/arrow2"/>
    <dgm:cxn modelId="{7154CF37-8A47-45E9-BCD3-B569E525AED4}" type="presOf" srcId="{889517A7-6441-4483-B2EC-4040F04A8583}" destId="{A058D1BA-E84F-4FDE-83D5-6EB0E59373E3}" srcOrd="0" destOrd="0" presId="urn:microsoft.com/office/officeart/2005/8/layout/arrow2"/>
    <dgm:cxn modelId="{55BDE200-6CB9-4D29-A9C6-C8D7579795BF}" type="presParOf" srcId="{EE42284D-07CC-4E60-9511-FD7FB20444B5}" destId="{AEA8F65B-9A00-43C1-A4F9-A68D41146E29}" srcOrd="0" destOrd="0" presId="urn:microsoft.com/office/officeart/2005/8/layout/arrow2"/>
    <dgm:cxn modelId="{1BAAD07D-48F3-40A6-967E-9625BF3A7ECF}" type="presParOf" srcId="{EE42284D-07CC-4E60-9511-FD7FB20444B5}" destId="{8859FC13-5D8F-46C7-B2AA-092A21968C4B}" srcOrd="1" destOrd="0" presId="urn:microsoft.com/office/officeart/2005/8/layout/arrow2"/>
    <dgm:cxn modelId="{A3D8B036-AC8F-4286-8D53-614D5DF34698}" type="presParOf" srcId="{8859FC13-5D8F-46C7-B2AA-092A21968C4B}" destId="{DFECD051-241E-4D49-90FE-79495E84D7B0}" srcOrd="0" destOrd="0" presId="urn:microsoft.com/office/officeart/2005/8/layout/arrow2"/>
    <dgm:cxn modelId="{7DE3715F-C9E8-4E70-AA27-21E786FC25BA}" type="presParOf" srcId="{8859FC13-5D8F-46C7-B2AA-092A21968C4B}" destId="{67B30F68-F664-49D0-B634-4E8BA04DBCF2}" srcOrd="1" destOrd="0" presId="urn:microsoft.com/office/officeart/2005/8/layout/arrow2"/>
    <dgm:cxn modelId="{A13DF73E-205C-4E06-8B82-9B9C4DC78DF1}" type="presParOf" srcId="{8859FC13-5D8F-46C7-B2AA-092A21968C4B}" destId="{BBEC6CA9-E41C-4CBB-BA49-850C00ADEA47}" srcOrd="2" destOrd="0" presId="urn:microsoft.com/office/officeart/2005/8/layout/arrow2"/>
    <dgm:cxn modelId="{2835AFB8-7395-408C-B069-5C885D4F3132}" type="presParOf" srcId="{8859FC13-5D8F-46C7-B2AA-092A21968C4B}" destId="{F8BFDAFD-525F-436C-B14B-2567CFE67020}" srcOrd="3" destOrd="0" presId="urn:microsoft.com/office/officeart/2005/8/layout/arrow2"/>
    <dgm:cxn modelId="{37ED5F32-E5E0-4F88-A5A6-7F786C3E84C5}" type="presParOf" srcId="{8859FC13-5D8F-46C7-B2AA-092A21968C4B}" destId="{00B64851-C59E-4DDB-9091-7A0B9F221FC0}" srcOrd="4" destOrd="0" presId="urn:microsoft.com/office/officeart/2005/8/layout/arrow2"/>
    <dgm:cxn modelId="{75990110-A5C4-4D68-B4D3-20391242D8EC}" type="presParOf" srcId="{8859FC13-5D8F-46C7-B2AA-092A21968C4B}" destId="{A058D1BA-E84F-4FDE-83D5-6EB0E59373E3}" srcOrd="5" destOrd="0" presId="urn:microsoft.com/office/officeart/2005/8/layout/arrow2"/>
    <dgm:cxn modelId="{71AAE771-0502-4847-BA0C-BB579D0645A1}" type="presParOf" srcId="{8859FC13-5D8F-46C7-B2AA-092A21968C4B}" destId="{6A1A9D43-13BA-492F-877E-6840D854D3C9}" srcOrd="6" destOrd="0" presId="urn:microsoft.com/office/officeart/2005/8/layout/arrow2"/>
    <dgm:cxn modelId="{C8F59AB8-8EF3-46BD-9DBE-29E804FF74CD}" type="presParOf" srcId="{8859FC13-5D8F-46C7-B2AA-092A21968C4B}" destId="{EBA3EE16-9FDD-4C0D-A8C9-B38A905D9D21}" srcOrd="7" destOrd="0" presId="urn:microsoft.com/office/officeart/2005/8/layout/arrow2"/>
    <dgm:cxn modelId="{2F9483EC-C6B3-4CC1-931A-03C32929716B}" type="presParOf" srcId="{8859FC13-5D8F-46C7-B2AA-092A21968C4B}" destId="{75C4CAF9-F84A-4BA7-BF8B-1C7B7B03A35E}" srcOrd="8" destOrd="0" presId="urn:microsoft.com/office/officeart/2005/8/layout/arrow2"/>
    <dgm:cxn modelId="{2ED51762-0544-4835-98CB-B8F60A45C3DE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6D1CB-F8DA-4A1E-9600-44893ACE862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13C04-BF1C-4C35-AE7E-FD08ABF8E4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cde1870cfb7603392251ff9968f7a6830a7e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5336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Методика формування обчислювальних навичок додавання і віднімання в межах 10</dc:title>
  <dc:creator>Admin</dc:creator>
  <cp:lastModifiedBy>Веталь</cp:lastModifiedBy>
  <cp:revision>345</cp:revision>
  <dcterms:created xsi:type="dcterms:W3CDTF">2013-03-02T15:36:12Z</dcterms:created>
  <dcterms:modified xsi:type="dcterms:W3CDTF">2016-07-07T20:42:52Z</dcterms:modified>
</cp:coreProperties>
</file>