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560" r:id="rId2"/>
    <p:sldId id="561" r:id="rId3"/>
    <p:sldId id="559" r:id="rId4"/>
    <p:sldId id="265" r:id="rId5"/>
    <p:sldId id="562" r:id="rId6"/>
    <p:sldId id="563" r:id="rId7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4" d="100"/>
          <a:sy n="64" d="100"/>
        </p:scale>
        <p:origin x="-29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451AF8-EA37-441F-9036-9338FA0FB3B5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D04FB57F-A3CC-4B9C-A5C0-604043B235C1}">
      <dgm:prSet phldrT="[Текст]" custT="1"/>
      <dgm:spPr/>
      <dgm:t>
        <a:bodyPr/>
        <a:lstStyle/>
        <a:p>
          <a:r>
            <a:rPr lang="uk-UA" sz="3400" b="0" dirty="0" smtClean="0"/>
            <a:t>Мета – формування обчислювальних навичок додавання і віднімання двоцифрових чисел без переходу через розряд</a:t>
          </a:r>
          <a:endParaRPr lang="ru-RU" sz="3400" b="0" dirty="0"/>
        </a:p>
      </dgm:t>
    </dgm:pt>
    <dgm:pt modelId="{06271AC6-A12C-4234-A605-D08184924009}" type="parTrans" cxnId="{955D6FB4-90AD-4524-AF07-A3A0DE46EFFE}">
      <dgm:prSet/>
      <dgm:spPr/>
      <dgm:t>
        <a:bodyPr/>
        <a:lstStyle/>
        <a:p>
          <a:endParaRPr lang="ru-RU"/>
        </a:p>
      </dgm:t>
    </dgm:pt>
    <dgm:pt modelId="{3D26A9B2-46CD-454B-8B99-192CF40DDB7B}" type="sibTrans" cxnId="{955D6FB4-90AD-4524-AF07-A3A0DE46EFFE}">
      <dgm:prSet/>
      <dgm:spPr/>
      <dgm:t>
        <a:bodyPr/>
        <a:lstStyle/>
        <a:p>
          <a:endParaRPr lang="ru-RU"/>
        </a:p>
      </dgm:t>
    </dgm:pt>
    <dgm:pt modelId="{4BC15A40-D8B7-4337-A385-0D45CD7C42BC}">
      <dgm:prSet phldrT="[Текст]" custT="1"/>
      <dgm:spPr/>
      <dgm:t>
        <a:bodyPr/>
        <a:lstStyle/>
        <a:p>
          <a:r>
            <a:rPr lang="uk-UA" sz="2400" dirty="0" smtClean="0"/>
            <a:t>Формування прийому порозрядного додавання і віднімання</a:t>
          </a:r>
          <a:endParaRPr lang="ru-RU" sz="2400" dirty="0"/>
        </a:p>
      </dgm:t>
    </dgm:pt>
    <dgm:pt modelId="{98453558-E746-4623-85FB-8C85F1E9CD40}" type="parTrans" cxnId="{1CB62BA2-3E7C-42AA-9399-663ECE6D2B76}">
      <dgm:prSet/>
      <dgm:spPr/>
      <dgm:t>
        <a:bodyPr/>
        <a:lstStyle/>
        <a:p>
          <a:endParaRPr lang="ru-RU"/>
        </a:p>
      </dgm:t>
    </dgm:pt>
    <dgm:pt modelId="{2AA847C6-2FCD-4ED5-B16D-DAF12290BE8C}" type="sibTrans" cxnId="{1CB62BA2-3E7C-42AA-9399-663ECE6D2B76}">
      <dgm:prSet/>
      <dgm:spPr/>
      <dgm:t>
        <a:bodyPr/>
        <a:lstStyle/>
        <a:p>
          <a:endParaRPr lang="ru-RU"/>
        </a:p>
      </dgm:t>
    </dgm:pt>
    <dgm:pt modelId="{BEEADF4F-5AF7-48B2-9202-CCCB2E81AD28}">
      <dgm:prSet phldrT="[Текст]" custT="1"/>
      <dgm:spPr/>
      <dgm:t>
        <a:bodyPr/>
        <a:lstStyle/>
        <a:p>
          <a:r>
            <a:rPr lang="uk-UA" sz="2400" dirty="0" smtClean="0"/>
            <a:t>Формування прийому додавання (віднімання) на підставі правила додавання (віднімання) числа до (від) суми</a:t>
          </a:r>
          <a:endParaRPr lang="ru-RU" sz="2400" dirty="0"/>
        </a:p>
      </dgm:t>
    </dgm:pt>
    <dgm:pt modelId="{80291D4A-B44D-4F65-8B8E-2212CF21F602}" type="parTrans" cxnId="{CA4488E5-488F-4BE4-9ED0-0026A3831254}">
      <dgm:prSet/>
      <dgm:spPr/>
      <dgm:t>
        <a:bodyPr/>
        <a:lstStyle/>
        <a:p>
          <a:endParaRPr lang="ru-RU"/>
        </a:p>
      </dgm:t>
    </dgm:pt>
    <dgm:pt modelId="{D056E40C-2261-432D-961C-A1DDA5CB4AF8}" type="sibTrans" cxnId="{CA4488E5-488F-4BE4-9ED0-0026A3831254}">
      <dgm:prSet/>
      <dgm:spPr/>
      <dgm:t>
        <a:bodyPr/>
        <a:lstStyle/>
        <a:p>
          <a:endParaRPr lang="ru-RU"/>
        </a:p>
      </dgm:t>
    </dgm:pt>
    <dgm:pt modelId="{43600485-F9C8-4BCE-B32D-47952B73CAC2}">
      <dgm:prSet phldrT="[Текст]" custT="1"/>
      <dgm:spPr/>
      <dgm:t>
        <a:bodyPr/>
        <a:lstStyle/>
        <a:p>
          <a:r>
            <a:rPr lang="uk-UA" sz="2400" dirty="0" smtClean="0"/>
            <a:t>Формування прийому додавання і віднімання частинами</a:t>
          </a:r>
          <a:endParaRPr lang="ru-RU" sz="2400" dirty="0"/>
        </a:p>
      </dgm:t>
    </dgm:pt>
    <dgm:pt modelId="{08E38061-0829-45EF-B938-9B765345B68A}" type="parTrans" cxnId="{AD43A156-033B-4948-9F4A-7BED808E918B}">
      <dgm:prSet/>
      <dgm:spPr/>
      <dgm:t>
        <a:bodyPr/>
        <a:lstStyle/>
        <a:p>
          <a:endParaRPr lang="ru-RU"/>
        </a:p>
      </dgm:t>
    </dgm:pt>
    <dgm:pt modelId="{15E2BDD9-9690-4930-B72D-772D23B085DB}" type="sibTrans" cxnId="{AD43A156-033B-4948-9F4A-7BED808E918B}">
      <dgm:prSet/>
      <dgm:spPr/>
      <dgm:t>
        <a:bodyPr/>
        <a:lstStyle/>
        <a:p>
          <a:endParaRPr lang="ru-RU"/>
        </a:p>
      </dgm:t>
    </dgm:pt>
    <dgm:pt modelId="{2EE2D130-1464-465F-BB4F-0DCF1A2EC70F}" type="pres">
      <dgm:prSet presAssocID="{7C451AF8-EA37-441F-9036-9338FA0FB3B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A4E6B7-6E84-4D1A-91E5-42B127DE9937}" type="pres">
      <dgm:prSet presAssocID="{D04FB57F-A3CC-4B9C-A5C0-604043B235C1}" presName="roof" presStyleLbl="dkBgShp" presStyleIdx="0" presStyleCnt="2"/>
      <dgm:spPr/>
      <dgm:t>
        <a:bodyPr/>
        <a:lstStyle/>
        <a:p>
          <a:endParaRPr lang="ru-RU"/>
        </a:p>
      </dgm:t>
    </dgm:pt>
    <dgm:pt modelId="{CBEFF268-F673-4B85-AAFB-8236BBE615AC}" type="pres">
      <dgm:prSet presAssocID="{D04FB57F-A3CC-4B9C-A5C0-604043B235C1}" presName="pillars" presStyleCnt="0"/>
      <dgm:spPr/>
      <dgm:t>
        <a:bodyPr/>
        <a:lstStyle/>
        <a:p>
          <a:endParaRPr lang="ru-RU"/>
        </a:p>
      </dgm:t>
    </dgm:pt>
    <dgm:pt modelId="{EAD7DE79-0C99-41D8-9F77-E3C9C4335D32}" type="pres">
      <dgm:prSet presAssocID="{D04FB57F-A3CC-4B9C-A5C0-604043B235C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0D522-CED5-4E6F-A7E9-6EE67B192CED}" type="pres">
      <dgm:prSet presAssocID="{4BC15A40-D8B7-4337-A385-0D45CD7C42BC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1D903-716E-4684-8A30-9BE3A417F363}" type="pres">
      <dgm:prSet presAssocID="{43600485-F9C8-4BCE-B32D-47952B73CAC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D9DE5-EF89-4E33-B964-F78F839EAC46}" type="pres">
      <dgm:prSet presAssocID="{D04FB57F-A3CC-4B9C-A5C0-604043B235C1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D43A156-033B-4948-9F4A-7BED808E918B}" srcId="{D04FB57F-A3CC-4B9C-A5C0-604043B235C1}" destId="{43600485-F9C8-4BCE-B32D-47952B73CAC2}" srcOrd="2" destOrd="0" parTransId="{08E38061-0829-45EF-B938-9B765345B68A}" sibTransId="{15E2BDD9-9690-4930-B72D-772D23B085DB}"/>
    <dgm:cxn modelId="{02F1B1C0-A9E8-4ABB-AAB2-F6504AFAC24D}" type="presOf" srcId="{4BC15A40-D8B7-4337-A385-0D45CD7C42BC}" destId="{3C30D522-CED5-4E6F-A7E9-6EE67B192CED}" srcOrd="0" destOrd="0" presId="urn:microsoft.com/office/officeart/2005/8/layout/hList3"/>
    <dgm:cxn modelId="{121669C8-0455-4189-A128-211650B17786}" type="presOf" srcId="{7C451AF8-EA37-441F-9036-9338FA0FB3B5}" destId="{2EE2D130-1464-465F-BB4F-0DCF1A2EC70F}" srcOrd="0" destOrd="0" presId="urn:microsoft.com/office/officeart/2005/8/layout/hList3"/>
    <dgm:cxn modelId="{E7E3A8A6-4508-4D5A-BAE1-3693A2CE41FB}" type="presOf" srcId="{BEEADF4F-5AF7-48B2-9202-CCCB2E81AD28}" destId="{EAD7DE79-0C99-41D8-9F77-E3C9C4335D32}" srcOrd="0" destOrd="0" presId="urn:microsoft.com/office/officeart/2005/8/layout/hList3"/>
    <dgm:cxn modelId="{CA4488E5-488F-4BE4-9ED0-0026A3831254}" srcId="{D04FB57F-A3CC-4B9C-A5C0-604043B235C1}" destId="{BEEADF4F-5AF7-48B2-9202-CCCB2E81AD28}" srcOrd="0" destOrd="0" parTransId="{80291D4A-B44D-4F65-8B8E-2212CF21F602}" sibTransId="{D056E40C-2261-432D-961C-A1DDA5CB4AF8}"/>
    <dgm:cxn modelId="{955D6FB4-90AD-4524-AF07-A3A0DE46EFFE}" srcId="{7C451AF8-EA37-441F-9036-9338FA0FB3B5}" destId="{D04FB57F-A3CC-4B9C-A5C0-604043B235C1}" srcOrd="0" destOrd="0" parTransId="{06271AC6-A12C-4234-A605-D08184924009}" sibTransId="{3D26A9B2-46CD-454B-8B99-192CF40DDB7B}"/>
    <dgm:cxn modelId="{39019A36-13FF-443D-AD57-551A9921DEEE}" type="presOf" srcId="{D04FB57F-A3CC-4B9C-A5C0-604043B235C1}" destId="{6BA4E6B7-6E84-4D1A-91E5-42B127DE9937}" srcOrd="0" destOrd="0" presId="urn:microsoft.com/office/officeart/2005/8/layout/hList3"/>
    <dgm:cxn modelId="{1CB62BA2-3E7C-42AA-9399-663ECE6D2B76}" srcId="{D04FB57F-A3CC-4B9C-A5C0-604043B235C1}" destId="{4BC15A40-D8B7-4337-A385-0D45CD7C42BC}" srcOrd="1" destOrd="0" parTransId="{98453558-E746-4623-85FB-8C85F1E9CD40}" sibTransId="{2AA847C6-2FCD-4ED5-B16D-DAF12290BE8C}"/>
    <dgm:cxn modelId="{9B9B7E9F-CBAE-4454-8436-35021A2B6C6E}" type="presOf" srcId="{43600485-F9C8-4BCE-B32D-47952B73CAC2}" destId="{9AC1D903-716E-4684-8A30-9BE3A417F363}" srcOrd="0" destOrd="0" presId="urn:microsoft.com/office/officeart/2005/8/layout/hList3"/>
    <dgm:cxn modelId="{EE90F371-8044-47B2-9B1A-01C167ABA15A}" type="presParOf" srcId="{2EE2D130-1464-465F-BB4F-0DCF1A2EC70F}" destId="{6BA4E6B7-6E84-4D1A-91E5-42B127DE9937}" srcOrd="0" destOrd="0" presId="urn:microsoft.com/office/officeart/2005/8/layout/hList3"/>
    <dgm:cxn modelId="{5958E4A9-B0D2-41E4-9444-00591D55267A}" type="presParOf" srcId="{2EE2D130-1464-465F-BB4F-0DCF1A2EC70F}" destId="{CBEFF268-F673-4B85-AAFB-8236BBE615AC}" srcOrd="1" destOrd="0" presId="urn:microsoft.com/office/officeart/2005/8/layout/hList3"/>
    <dgm:cxn modelId="{9429EFE2-4333-4A7F-91CF-0C9584CE07C8}" type="presParOf" srcId="{CBEFF268-F673-4B85-AAFB-8236BBE615AC}" destId="{EAD7DE79-0C99-41D8-9F77-E3C9C4335D32}" srcOrd="0" destOrd="0" presId="urn:microsoft.com/office/officeart/2005/8/layout/hList3"/>
    <dgm:cxn modelId="{6D07FAF7-CF9E-4694-B6B2-CA12BC74325F}" type="presParOf" srcId="{CBEFF268-F673-4B85-AAFB-8236BBE615AC}" destId="{3C30D522-CED5-4E6F-A7E9-6EE67B192CED}" srcOrd="1" destOrd="0" presId="urn:microsoft.com/office/officeart/2005/8/layout/hList3"/>
    <dgm:cxn modelId="{8850AC54-EC6C-478E-9607-9D4AE710D5AC}" type="presParOf" srcId="{CBEFF268-F673-4B85-AAFB-8236BBE615AC}" destId="{9AC1D903-716E-4684-8A30-9BE3A417F363}" srcOrd="2" destOrd="0" presId="urn:microsoft.com/office/officeart/2005/8/layout/hList3"/>
    <dgm:cxn modelId="{64120F38-3539-49C6-9295-20C99DBC9ADB}" type="presParOf" srcId="{2EE2D130-1464-465F-BB4F-0DCF1A2EC70F}" destId="{9B3D9DE5-EF89-4E33-B964-F78F839EAC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8CB13B-34BE-4DC4-BA71-FAB806B66B48}" type="doc">
      <dgm:prSet loTypeId="urn:microsoft.com/office/officeart/2005/8/layout/hProcess4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DDA3BD0-2FD0-4B5E-8B57-3A6FEC66A9C6}">
      <dgm:prSet phldrT="[Текст]"/>
      <dgm:spPr/>
      <dgm:t>
        <a:bodyPr/>
        <a:lstStyle/>
        <a:p>
          <a:r>
            <a:rPr lang="uk-UA" dirty="0" smtClean="0"/>
            <a:t>1 клас </a:t>
          </a:r>
          <a:endParaRPr lang="ru-RU" dirty="0"/>
        </a:p>
      </dgm:t>
    </dgm:pt>
    <dgm:pt modelId="{C6D47F49-B28C-4DFB-911E-1E4DB206EEB8}" type="parTrans" cxnId="{139F618D-0157-4C76-B60A-601E980B0983}">
      <dgm:prSet/>
      <dgm:spPr/>
      <dgm:t>
        <a:bodyPr/>
        <a:lstStyle/>
        <a:p>
          <a:endParaRPr lang="ru-RU"/>
        </a:p>
      </dgm:t>
    </dgm:pt>
    <dgm:pt modelId="{8FE147BE-E1AA-4CD8-96C0-A430F371FC88}" type="sibTrans" cxnId="{139F618D-0157-4C76-B60A-601E980B0983}">
      <dgm:prSet/>
      <dgm:spPr/>
      <dgm:t>
        <a:bodyPr/>
        <a:lstStyle/>
        <a:p>
          <a:endParaRPr lang="ru-RU"/>
        </a:p>
      </dgm:t>
    </dgm:pt>
    <dgm:pt modelId="{7CA9E5CA-D87E-42B9-867F-BA7847EC7B06}">
      <dgm:prSet phldrT="[Текст]" custT="1"/>
      <dgm:spPr/>
      <dgm:t>
        <a:bodyPr/>
        <a:lstStyle/>
        <a:p>
          <a:r>
            <a:rPr lang="uk-UA" sz="2400" dirty="0" smtClean="0"/>
            <a:t>Тема: Додавання й віднімання чисел у межах 100 без переходу через розряд </a:t>
          </a:r>
          <a:endParaRPr lang="ru-RU" sz="2400" dirty="0"/>
        </a:p>
      </dgm:t>
    </dgm:pt>
    <dgm:pt modelId="{45766585-8844-4A7E-90E2-98F5126BD845}" type="parTrans" cxnId="{BFD40C24-997B-4355-997A-38DD4C7D1134}">
      <dgm:prSet/>
      <dgm:spPr/>
      <dgm:t>
        <a:bodyPr/>
        <a:lstStyle/>
        <a:p>
          <a:endParaRPr lang="ru-RU"/>
        </a:p>
      </dgm:t>
    </dgm:pt>
    <dgm:pt modelId="{0AF19BD2-4A0E-467B-8775-6683129E07BE}" type="sibTrans" cxnId="{BFD40C24-997B-4355-997A-38DD4C7D1134}">
      <dgm:prSet/>
      <dgm:spPr/>
      <dgm:t>
        <a:bodyPr/>
        <a:lstStyle/>
        <a:p>
          <a:endParaRPr lang="ru-RU"/>
        </a:p>
      </dgm:t>
    </dgm:pt>
    <dgm:pt modelId="{F443BF5F-A240-4683-9EA1-7CE9AE6535D0}">
      <dgm:prSet phldrT="[Текст]"/>
      <dgm:spPr/>
      <dgm:t>
        <a:bodyPr/>
        <a:lstStyle/>
        <a:p>
          <a:r>
            <a:rPr lang="uk-UA" dirty="0" smtClean="0"/>
            <a:t>2 клас </a:t>
          </a:r>
          <a:endParaRPr lang="ru-RU" dirty="0"/>
        </a:p>
      </dgm:t>
    </dgm:pt>
    <dgm:pt modelId="{CFFE5E97-4AA6-456A-87F3-07039A71E0B5}" type="parTrans" cxnId="{CE2A08EA-89AC-418A-B2CC-658C277C2438}">
      <dgm:prSet/>
      <dgm:spPr/>
      <dgm:t>
        <a:bodyPr/>
        <a:lstStyle/>
        <a:p>
          <a:endParaRPr lang="ru-RU"/>
        </a:p>
      </dgm:t>
    </dgm:pt>
    <dgm:pt modelId="{6401FA8D-8AD3-4BFB-9AB8-7E89F7BBA9FA}" type="sibTrans" cxnId="{CE2A08EA-89AC-418A-B2CC-658C277C2438}">
      <dgm:prSet/>
      <dgm:spPr/>
      <dgm:t>
        <a:bodyPr/>
        <a:lstStyle/>
        <a:p>
          <a:endParaRPr lang="ru-RU"/>
        </a:p>
      </dgm:t>
    </dgm:pt>
    <dgm:pt modelId="{44C7B5C4-7644-470A-BD0A-14D7ED2034E9}">
      <dgm:prSet phldrT="[Текст]" custT="1"/>
      <dgm:spPr/>
      <dgm:t>
        <a:bodyPr/>
        <a:lstStyle/>
        <a:p>
          <a:r>
            <a:rPr lang="uk-UA" sz="2400" dirty="0" smtClean="0"/>
            <a:t>Тема: Узагальнення і систематизація навчального матеріалу за</a:t>
          </a:r>
          <a:r>
            <a:rPr lang="ru-RU" sz="2400" dirty="0" smtClean="0"/>
            <a:t> </a:t>
          </a:r>
          <a:r>
            <a:rPr lang="uk-UA" sz="2400" dirty="0" smtClean="0"/>
            <a:t>1-й клас </a:t>
          </a:r>
          <a:endParaRPr lang="ru-RU" sz="2400" dirty="0"/>
        </a:p>
      </dgm:t>
    </dgm:pt>
    <dgm:pt modelId="{391333F0-B593-4A3E-8667-283E60359D5C}" type="parTrans" cxnId="{F45DF3AF-43C5-433F-B47F-F84EE2297406}">
      <dgm:prSet/>
      <dgm:spPr/>
      <dgm:t>
        <a:bodyPr/>
        <a:lstStyle/>
        <a:p>
          <a:endParaRPr lang="ru-RU"/>
        </a:p>
      </dgm:t>
    </dgm:pt>
    <dgm:pt modelId="{CDFDD903-04E9-4DCA-A0AE-AD6F0B02D9AC}" type="sibTrans" cxnId="{F45DF3AF-43C5-433F-B47F-F84EE2297406}">
      <dgm:prSet/>
      <dgm:spPr/>
      <dgm:t>
        <a:bodyPr/>
        <a:lstStyle/>
        <a:p>
          <a:endParaRPr lang="ru-RU"/>
        </a:p>
      </dgm:t>
    </dgm:pt>
    <dgm:pt modelId="{1BC653D2-C936-44EE-9284-05530A76EB06}" type="pres">
      <dgm:prSet presAssocID="{CE8CB13B-34BE-4DC4-BA71-FAB806B66B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4F77E2-9560-4882-891A-0A7D9D747D52}" type="pres">
      <dgm:prSet presAssocID="{CE8CB13B-34BE-4DC4-BA71-FAB806B66B48}" presName="tSp" presStyleCnt="0"/>
      <dgm:spPr/>
      <dgm:t>
        <a:bodyPr/>
        <a:lstStyle/>
        <a:p>
          <a:endParaRPr lang="ru-RU"/>
        </a:p>
      </dgm:t>
    </dgm:pt>
    <dgm:pt modelId="{C35B3F57-C87B-434C-A5E9-825FC4E5A9BF}" type="pres">
      <dgm:prSet presAssocID="{CE8CB13B-34BE-4DC4-BA71-FAB806B66B48}" presName="bSp" presStyleCnt="0"/>
      <dgm:spPr/>
      <dgm:t>
        <a:bodyPr/>
        <a:lstStyle/>
        <a:p>
          <a:endParaRPr lang="ru-RU"/>
        </a:p>
      </dgm:t>
    </dgm:pt>
    <dgm:pt modelId="{3D61286F-AEFC-4D82-BCC0-DCBD6F002C45}" type="pres">
      <dgm:prSet presAssocID="{CE8CB13B-34BE-4DC4-BA71-FAB806B66B48}" presName="process" presStyleCnt="0"/>
      <dgm:spPr/>
      <dgm:t>
        <a:bodyPr/>
        <a:lstStyle/>
        <a:p>
          <a:endParaRPr lang="ru-RU"/>
        </a:p>
      </dgm:t>
    </dgm:pt>
    <dgm:pt modelId="{39CF8102-7249-4600-B353-9FD471B97FB0}" type="pres">
      <dgm:prSet presAssocID="{0DDA3BD0-2FD0-4B5E-8B57-3A6FEC66A9C6}" presName="composite1" presStyleCnt="0"/>
      <dgm:spPr/>
      <dgm:t>
        <a:bodyPr/>
        <a:lstStyle/>
        <a:p>
          <a:endParaRPr lang="ru-RU"/>
        </a:p>
      </dgm:t>
    </dgm:pt>
    <dgm:pt modelId="{B1DCE5D4-3123-4EC9-8EB5-742E1B535E4F}" type="pres">
      <dgm:prSet presAssocID="{0DDA3BD0-2FD0-4B5E-8B57-3A6FEC66A9C6}" presName="dummyNode1" presStyleLbl="node1" presStyleIdx="0" presStyleCnt="2"/>
      <dgm:spPr/>
      <dgm:t>
        <a:bodyPr/>
        <a:lstStyle/>
        <a:p>
          <a:endParaRPr lang="ru-RU"/>
        </a:p>
      </dgm:t>
    </dgm:pt>
    <dgm:pt modelId="{F4ADD647-F4DA-4E3C-B861-4DB6CC359C70}" type="pres">
      <dgm:prSet presAssocID="{0DDA3BD0-2FD0-4B5E-8B57-3A6FEC66A9C6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7E95AE-2EA1-426E-A7BE-60C6232CCBD7}" type="pres">
      <dgm:prSet presAssocID="{0DDA3BD0-2FD0-4B5E-8B57-3A6FEC66A9C6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F3B3E-9364-4381-87F0-4BF8C332276D}" type="pres">
      <dgm:prSet presAssocID="{0DDA3BD0-2FD0-4B5E-8B57-3A6FEC66A9C6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0D36FA-060F-408F-931B-21CC55E4B0F3}" type="pres">
      <dgm:prSet presAssocID="{0DDA3BD0-2FD0-4B5E-8B57-3A6FEC66A9C6}" presName="connSite1" presStyleCnt="0"/>
      <dgm:spPr/>
      <dgm:t>
        <a:bodyPr/>
        <a:lstStyle/>
        <a:p>
          <a:endParaRPr lang="ru-RU"/>
        </a:p>
      </dgm:t>
    </dgm:pt>
    <dgm:pt modelId="{370536FD-5264-49F0-8D42-C3E544ABD27A}" type="pres">
      <dgm:prSet presAssocID="{8FE147BE-E1AA-4CD8-96C0-A430F371FC88}" presName="Name9" presStyleLbl="sibTrans2D1" presStyleIdx="0" presStyleCnt="1"/>
      <dgm:spPr/>
      <dgm:t>
        <a:bodyPr/>
        <a:lstStyle/>
        <a:p>
          <a:endParaRPr lang="ru-RU"/>
        </a:p>
      </dgm:t>
    </dgm:pt>
    <dgm:pt modelId="{FCCA4BEE-EF35-486E-9E2B-86BBE07E90AA}" type="pres">
      <dgm:prSet presAssocID="{F443BF5F-A240-4683-9EA1-7CE9AE6535D0}" presName="composite2" presStyleCnt="0"/>
      <dgm:spPr/>
      <dgm:t>
        <a:bodyPr/>
        <a:lstStyle/>
        <a:p>
          <a:endParaRPr lang="ru-RU"/>
        </a:p>
      </dgm:t>
    </dgm:pt>
    <dgm:pt modelId="{97F2DA62-4C1B-4DFB-ADF9-87A91403E87A}" type="pres">
      <dgm:prSet presAssocID="{F443BF5F-A240-4683-9EA1-7CE9AE6535D0}" presName="dummyNode2" presStyleLbl="node1" presStyleIdx="0" presStyleCnt="2"/>
      <dgm:spPr/>
      <dgm:t>
        <a:bodyPr/>
        <a:lstStyle/>
        <a:p>
          <a:endParaRPr lang="ru-RU"/>
        </a:p>
      </dgm:t>
    </dgm:pt>
    <dgm:pt modelId="{ED81D728-2332-4797-8F9D-084AC8CD9ECE}" type="pres">
      <dgm:prSet presAssocID="{F443BF5F-A240-4683-9EA1-7CE9AE6535D0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07C79-49B5-4455-9AAC-08CCA095E9FA}" type="pres">
      <dgm:prSet presAssocID="{F443BF5F-A240-4683-9EA1-7CE9AE6535D0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74564F-706A-4C49-8D53-A7875A4D6F6C}" type="pres">
      <dgm:prSet presAssocID="{F443BF5F-A240-4683-9EA1-7CE9AE6535D0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C4FDFC-3564-4F60-92E4-521455F38AED}" type="pres">
      <dgm:prSet presAssocID="{F443BF5F-A240-4683-9EA1-7CE9AE6535D0}" presName="connSite2" presStyleCnt="0"/>
      <dgm:spPr/>
      <dgm:t>
        <a:bodyPr/>
        <a:lstStyle/>
        <a:p>
          <a:endParaRPr lang="ru-RU"/>
        </a:p>
      </dgm:t>
    </dgm:pt>
  </dgm:ptLst>
  <dgm:cxnLst>
    <dgm:cxn modelId="{B2AC35D3-1154-43D3-AC9C-52077CB8BEC6}" type="presOf" srcId="{8FE147BE-E1AA-4CD8-96C0-A430F371FC88}" destId="{370536FD-5264-49F0-8D42-C3E544ABD27A}" srcOrd="0" destOrd="0" presId="urn:microsoft.com/office/officeart/2005/8/layout/hProcess4"/>
    <dgm:cxn modelId="{C9BABDA7-0606-4C08-B9B1-A0D61C40DAA4}" type="presOf" srcId="{44C7B5C4-7644-470A-BD0A-14D7ED2034E9}" destId="{ED81D728-2332-4797-8F9D-084AC8CD9ECE}" srcOrd="0" destOrd="0" presId="urn:microsoft.com/office/officeart/2005/8/layout/hProcess4"/>
    <dgm:cxn modelId="{139F618D-0157-4C76-B60A-601E980B0983}" srcId="{CE8CB13B-34BE-4DC4-BA71-FAB806B66B48}" destId="{0DDA3BD0-2FD0-4B5E-8B57-3A6FEC66A9C6}" srcOrd="0" destOrd="0" parTransId="{C6D47F49-B28C-4DFB-911E-1E4DB206EEB8}" sibTransId="{8FE147BE-E1AA-4CD8-96C0-A430F371FC88}"/>
    <dgm:cxn modelId="{4B0FD516-C538-489A-92CF-4EF2C81E25E5}" type="presOf" srcId="{CE8CB13B-34BE-4DC4-BA71-FAB806B66B48}" destId="{1BC653D2-C936-44EE-9284-05530A76EB06}" srcOrd="0" destOrd="0" presId="urn:microsoft.com/office/officeart/2005/8/layout/hProcess4"/>
    <dgm:cxn modelId="{6C2495A8-AB2A-41EB-8BB1-732BE1D69DE3}" type="presOf" srcId="{F443BF5F-A240-4683-9EA1-7CE9AE6535D0}" destId="{1574564F-706A-4C49-8D53-A7875A4D6F6C}" srcOrd="0" destOrd="0" presId="urn:microsoft.com/office/officeart/2005/8/layout/hProcess4"/>
    <dgm:cxn modelId="{BFD40C24-997B-4355-997A-38DD4C7D1134}" srcId="{0DDA3BD0-2FD0-4B5E-8B57-3A6FEC66A9C6}" destId="{7CA9E5CA-D87E-42B9-867F-BA7847EC7B06}" srcOrd="0" destOrd="0" parTransId="{45766585-8844-4A7E-90E2-98F5126BD845}" sibTransId="{0AF19BD2-4A0E-467B-8775-6683129E07BE}"/>
    <dgm:cxn modelId="{CE2A08EA-89AC-418A-B2CC-658C277C2438}" srcId="{CE8CB13B-34BE-4DC4-BA71-FAB806B66B48}" destId="{F443BF5F-A240-4683-9EA1-7CE9AE6535D0}" srcOrd="1" destOrd="0" parTransId="{CFFE5E97-4AA6-456A-87F3-07039A71E0B5}" sibTransId="{6401FA8D-8AD3-4BFB-9AB8-7E89F7BBA9FA}"/>
    <dgm:cxn modelId="{E27AE0FB-E7AB-4680-87A5-7F9571AD398D}" type="presOf" srcId="{44C7B5C4-7644-470A-BD0A-14D7ED2034E9}" destId="{5EC07C79-49B5-4455-9AAC-08CCA095E9FA}" srcOrd="1" destOrd="0" presId="urn:microsoft.com/office/officeart/2005/8/layout/hProcess4"/>
    <dgm:cxn modelId="{F45DF3AF-43C5-433F-B47F-F84EE2297406}" srcId="{F443BF5F-A240-4683-9EA1-7CE9AE6535D0}" destId="{44C7B5C4-7644-470A-BD0A-14D7ED2034E9}" srcOrd="0" destOrd="0" parTransId="{391333F0-B593-4A3E-8667-283E60359D5C}" sibTransId="{CDFDD903-04E9-4DCA-A0AE-AD6F0B02D9AC}"/>
    <dgm:cxn modelId="{CA55C0C9-D81E-4323-879C-03A01CED7AE0}" type="presOf" srcId="{7CA9E5CA-D87E-42B9-867F-BA7847EC7B06}" destId="{F4ADD647-F4DA-4E3C-B861-4DB6CC359C70}" srcOrd="0" destOrd="0" presId="urn:microsoft.com/office/officeart/2005/8/layout/hProcess4"/>
    <dgm:cxn modelId="{4873024C-B1D6-4DB2-81A2-F56B66CB8A85}" type="presOf" srcId="{0DDA3BD0-2FD0-4B5E-8B57-3A6FEC66A9C6}" destId="{4D3F3B3E-9364-4381-87F0-4BF8C332276D}" srcOrd="0" destOrd="0" presId="urn:microsoft.com/office/officeart/2005/8/layout/hProcess4"/>
    <dgm:cxn modelId="{B2D40FEB-D81C-48B5-A2F0-81E0DA552681}" type="presOf" srcId="{7CA9E5CA-D87E-42B9-867F-BA7847EC7B06}" destId="{F87E95AE-2EA1-426E-A7BE-60C6232CCBD7}" srcOrd="1" destOrd="0" presId="urn:microsoft.com/office/officeart/2005/8/layout/hProcess4"/>
    <dgm:cxn modelId="{83130F56-E0DD-4545-9844-5EFBAD8F2407}" type="presParOf" srcId="{1BC653D2-C936-44EE-9284-05530A76EB06}" destId="{1E4F77E2-9560-4882-891A-0A7D9D747D52}" srcOrd="0" destOrd="0" presId="urn:microsoft.com/office/officeart/2005/8/layout/hProcess4"/>
    <dgm:cxn modelId="{67006EEC-B8AC-4B8D-AD63-F896EE20E835}" type="presParOf" srcId="{1BC653D2-C936-44EE-9284-05530A76EB06}" destId="{C35B3F57-C87B-434C-A5E9-825FC4E5A9BF}" srcOrd="1" destOrd="0" presId="urn:microsoft.com/office/officeart/2005/8/layout/hProcess4"/>
    <dgm:cxn modelId="{A4C03620-5D24-4373-89A0-E62D4453B1B4}" type="presParOf" srcId="{1BC653D2-C936-44EE-9284-05530A76EB06}" destId="{3D61286F-AEFC-4D82-BCC0-DCBD6F002C45}" srcOrd="2" destOrd="0" presId="urn:microsoft.com/office/officeart/2005/8/layout/hProcess4"/>
    <dgm:cxn modelId="{A23146E1-D327-4F49-B19C-9735F6422041}" type="presParOf" srcId="{3D61286F-AEFC-4D82-BCC0-DCBD6F002C45}" destId="{39CF8102-7249-4600-B353-9FD471B97FB0}" srcOrd="0" destOrd="0" presId="urn:microsoft.com/office/officeart/2005/8/layout/hProcess4"/>
    <dgm:cxn modelId="{8729FD15-1E9F-4820-88B5-EFCF57457AD4}" type="presParOf" srcId="{39CF8102-7249-4600-B353-9FD471B97FB0}" destId="{B1DCE5D4-3123-4EC9-8EB5-742E1B535E4F}" srcOrd="0" destOrd="0" presId="urn:microsoft.com/office/officeart/2005/8/layout/hProcess4"/>
    <dgm:cxn modelId="{0431A591-4B2D-40CB-A9AB-144EFE3DCA89}" type="presParOf" srcId="{39CF8102-7249-4600-B353-9FD471B97FB0}" destId="{F4ADD647-F4DA-4E3C-B861-4DB6CC359C70}" srcOrd="1" destOrd="0" presId="urn:microsoft.com/office/officeart/2005/8/layout/hProcess4"/>
    <dgm:cxn modelId="{8A3875B9-9FFA-4A28-9D9F-CACEFC9E0931}" type="presParOf" srcId="{39CF8102-7249-4600-B353-9FD471B97FB0}" destId="{F87E95AE-2EA1-426E-A7BE-60C6232CCBD7}" srcOrd="2" destOrd="0" presId="urn:microsoft.com/office/officeart/2005/8/layout/hProcess4"/>
    <dgm:cxn modelId="{C0047A5D-1CD7-4470-831A-8DCF595E7EA8}" type="presParOf" srcId="{39CF8102-7249-4600-B353-9FD471B97FB0}" destId="{4D3F3B3E-9364-4381-87F0-4BF8C332276D}" srcOrd="3" destOrd="0" presId="urn:microsoft.com/office/officeart/2005/8/layout/hProcess4"/>
    <dgm:cxn modelId="{0BCDB89E-34C3-4D1C-AABB-E45FC2773CE9}" type="presParOf" srcId="{39CF8102-7249-4600-B353-9FD471B97FB0}" destId="{980D36FA-060F-408F-931B-21CC55E4B0F3}" srcOrd="4" destOrd="0" presId="urn:microsoft.com/office/officeart/2005/8/layout/hProcess4"/>
    <dgm:cxn modelId="{BF4F361F-32CD-4EE8-ACD2-06BCC054D135}" type="presParOf" srcId="{3D61286F-AEFC-4D82-BCC0-DCBD6F002C45}" destId="{370536FD-5264-49F0-8D42-C3E544ABD27A}" srcOrd="1" destOrd="0" presId="urn:microsoft.com/office/officeart/2005/8/layout/hProcess4"/>
    <dgm:cxn modelId="{E995A00B-D875-4190-B60A-1CA9D006EC7A}" type="presParOf" srcId="{3D61286F-AEFC-4D82-BCC0-DCBD6F002C45}" destId="{FCCA4BEE-EF35-486E-9E2B-86BBE07E90AA}" srcOrd="2" destOrd="0" presId="urn:microsoft.com/office/officeart/2005/8/layout/hProcess4"/>
    <dgm:cxn modelId="{4D89C41E-C5AF-4123-9EA5-5CA4506F373E}" type="presParOf" srcId="{FCCA4BEE-EF35-486E-9E2B-86BBE07E90AA}" destId="{97F2DA62-4C1B-4DFB-ADF9-87A91403E87A}" srcOrd="0" destOrd="0" presId="urn:microsoft.com/office/officeart/2005/8/layout/hProcess4"/>
    <dgm:cxn modelId="{6E944DE2-41BE-4824-A644-8F98573E0F52}" type="presParOf" srcId="{FCCA4BEE-EF35-486E-9E2B-86BBE07E90AA}" destId="{ED81D728-2332-4797-8F9D-084AC8CD9ECE}" srcOrd="1" destOrd="0" presId="urn:microsoft.com/office/officeart/2005/8/layout/hProcess4"/>
    <dgm:cxn modelId="{8F1FF172-AC1E-4204-A1DE-97477CD40711}" type="presParOf" srcId="{FCCA4BEE-EF35-486E-9E2B-86BBE07E90AA}" destId="{5EC07C79-49B5-4455-9AAC-08CCA095E9FA}" srcOrd="2" destOrd="0" presId="urn:microsoft.com/office/officeart/2005/8/layout/hProcess4"/>
    <dgm:cxn modelId="{0A748B5A-E602-411F-AC35-91D04D055D47}" type="presParOf" srcId="{FCCA4BEE-EF35-486E-9E2B-86BBE07E90AA}" destId="{1574564F-706A-4C49-8D53-A7875A4D6F6C}" srcOrd="3" destOrd="0" presId="urn:microsoft.com/office/officeart/2005/8/layout/hProcess4"/>
    <dgm:cxn modelId="{685DAC01-99C5-4A79-B09B-86806D435753}" type="presParOf" srcId="{FCCA4BEE-EF35-486E-9E2B-86BBE07E90AA}" destId="{F8C4FDFC-3564-4F60-92E4-521455F38AE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A4E6B7-6E84-4D1A-91E5-42B127DE9937}">
      <dsp:nvSpPr>
        <dsp:cNvPr id="0" name=""/>
        <dsp:cNvSpPr/>
      </dsp:nvSpPr>
      <dsp:spPr>
        <a:xfrm>
          <a:off x="0" y="0"/>
          <a:ext cx="9144000" cy="1607347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0" kern="1200" dirty="0" smtClean="0"/>
            <a:t>Мета – формування обчислювальних навичок додавання і віднімання двоцифрових чисел без переходу через розряд</a:t>
          </a:r>
          <a:endParaRPr lang="ru-RU" sz="3400" b="0" kern="1200" dirty="0"/>
        </a:p>
      </dsp:txBody>
      <dsp:txXfrm>
        <a:off x="0" y="0"/>
        <a:ext cx="9144000" cy="1607347"/>
      </dsp:txXfrm>
    </dsp:sp>
    <dsp:sp modelId="{EAD7DE79-0C99-41D8-9F77-E3C9C4335D32}">
      <dsp:nvSpPr>
        <dsp:cNvPr id="0" name=""/>
        <dsp:cNvSpPr/>
      </dsp:nvSpPr>
      <dsp:spPr>
        <a:xfrm>
          <a:off x="4464" y="1607347"/>
          <a:ext cx="3045023" cy="337543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додавання (віднімання) на підставі правила додавання (віднімання) числа до (від) суми</a:t>
          </a:r>
          <a:endParaRPr lang="ru-RU" sz="2400" kern="1200" dirty="0"/>
        </a:p>
      </dsp:txBody>
      <dsp:txXfrm>
        <a:off x="4464" y="1607347"/>
        <a:ext cx="3045023" cy="3375430"/>
      </dsp:txXfrm>
    </dsp:sp>
    <dsp:sp modelId="{3C30D522-CED5-4E6F-A7E9-6EE67B192CED}">
      <dsp:nvSpPr>
        <dsp:cNvPr id="0" name=""/>
        <dsp:cNvSpPr/>
      </dsp:nvSpPr>
      <dsp:spPr>
        <a:xfrm>
          <a:off x="3049488" y="1607347"/>
          <a:ext cx="3045023" cy="337543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порозрядного додавання і віднімання</a:t>
          </a:r>
          <a:endParaRPr lang="ru-RU" sz="2400" kern="1200" dirty="0"/>
        </a:p>
      </dsp:txBody>
      <dsp:txXfrm>
        <a:off x="3049488" y="1607347"/>
        <a:ext cx="3045023" cy="3375430"/>
      </dsp:txXfrm>
    </dsp:sp>
    <dsp:sp modelId="{9AC1D903-716E-4684-8A30-9BE3A417F363}">
      <dsp:nvSpPr>
        <dsp:cNvPr id="0" name=""/>
        <dsp:cNvSpPr/>
      </dsp:nvSpPr>
      <dsp:spPr>
        <a:xfrm>
          <a:off x="6094511" y="1607347"/>
          <a:ext cx="3045023" cy="337543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Формування прийому додавання і віднімання частинами</a:t>
          </a:r>
          <a:endParaRPr lang="ru-RU" sz="2400" kern="1200" dirty="0"/>
        </a:p>
      </dsp:txBody>
      <dsp:txXfrm>
        <a:off x="6094511" y="1607347"/>
        <a:ext cx="3045023" cy="3375430"/>
      </dsp:txXfrm>
    </dsp:sp>
    <dsp:sp modelId="{9B3D9DE5-EF89-4E33-B964-F78F839EAC46}">
      <dsp:nvSpPr>
        <dsp:cNvPr id="0" name=""/>
        <dsp:cNvSpPr/>
      </dsp:nvSpPr>
      <dsp:spPr>
        <a:xfrm>
          <a:off x="0" y="4982778"/>
          <a:ext cx="9144000" cy="375047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ADD647-F4DA-4E3C-B861-4DB6CC359C70}">
      <dsp:nvSpPr>
        <dsp:cNvPr id="0" name=""/>
        <dsp:cNvSpPr/>
      </dsp:nvSpPr>
      <dsp:spPr>
        <a:xfrm>
          <a:off x="853855" y="1348028"/>
          <a:ext cx="3140589" cy="25903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Тема: Додавання й віднімання чисел у межах 100 без переходу через розряд </a:t>
          </a:r>
          <a:endParaRPr lang="ru-RU" sz="2400" kern="1200" dirty="0"/>
        </a:p>
      </dsp:txBody>
      <dsp:txXfrm>
        <a:off x="853855" y="1348028"/>
        <a:ext cx="3140589" cy="2035258"/>
      </dsp:txXfrm>
    </dsp:sp>
    <dsp:sp modelId="{370536FD-5264-49F0-8D42-C3E544ABD27A}">
      <dsp:nvSpPr>
        <dsp:cNvPr id="0" name=""/>
        <dsp:cNvSpPr/>
      </dsp:nvSpPr>
      <dsp:spPr>
        <a:xfrm>
          <a:off x="2637855" y="2033456"/>
          <a:ext cx="3362305" cy="3362305"/>
        </a:xfrm>
        <a:prstGeom prst="leftCircularArrow">
          <a:avLst>
            <a:gd name="adj1" fmla="val 2856"/>
            <a:gd name="adj2" fmla="val 348951"/>
            <a:gd name="adj3" fmla="val 2124462"/>
            <a:gd name="adj4" fmla="val 9024489"/>
            <a:gd name="adj5" fmla="val 333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3F3B3E-9364-4381-87F0-4BF8C332276D}">
      <dsp:nvSpPr>
        <dsp:cNvPr id="0" name=""/>
        <dsp:cNvSpPr/>
      </dsp:nvSpPr>
      <dsp:spPr>
        <a:xfrm>
          <a:off x="1551764" y="3383287"/>
          <a:ext cx="2791635" cy="1110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1 клас </a:t>
          </a:r>
          <a:endParaRPr lang="ru-RU" sz="6500" kern="1200" dirty="0"/>
        </a:p>
      </dsp:txBody>
      <dsp:txXfrm>
        <a:off x="1551764" y="3383287"/>
        <a:ext cx="2791635" cy="1110141"/>
      </dsp:txXfrm>
    </dsp:sp>
    <dsp:sp modelId="{ED81D728-2332-4797-8F9D-084AC8CD9ECE}">
      <dsp:nvSpPr>
        <dsp:cNvPr id="0" name=""/>
        <dsp:cNvSpPr/>
      </dsp:nvSpPr>
      <dsp:spPr>
        <a:xfrm>
          <a:off x="4800600" y="1348028"/>
          <a:ext cx="3140589" cy="25903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Тема: Узагальнення і систематизація навчального матеріалу за</a:t>
          </a:r>
          <a:r>
            <a:rPr lang="ru-RU" sz="2400" kern="1200" dirty="0" smtClean="0"/>
            <a:t> </a:t>
          </a:r>
          <a:r>
            <a:rPr lang="uk-UA" sz="2400" kern="1200" dirty="0" smtClean="0"/>
            <a:t>1-й клас </a:t>
          </a:r>
          <a:endParaRPr lang="ru-RU" sz="2400" kern="1200" dirty="0"/>
        </a:p>
      </dsp:txBody>
      <dsp:txXfrm>
        <a:off x="4800600" y="1903099"/>
        <a:ext cx="3140589" cy="2035258"/>
      </dsp:txXfrm>
    </dsp:sp>
    <dsp:sp modelId="{1574564F-706A-4C49-8D53-A7875A4D6F6C}">
      <dsp:nvSpPr>
        <dsp:cNvPr id="0" name=""/>
        <dsp:cNvSpPr/>
      </dsp:nvSpPr>
      <dsp:spPr>
        <a:xfrm>
          <a:off x="5498508" y="792958"/>
          <a:ext cx="2791635" cy="1110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2 клас </a:t>
          </a:r>
          <a:endParaRPr lang="ru-RU" sz="6500" kern="1200" dirty="0"/>
        </a:p>
      </dsp:txBody>
      <dsp:txXfrm>
        <a:off x="5498508" y="792958"/>
        <a:ext cx="2791635" cy="1110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5;&#1088;&#1086;&#1075;&#1088;&#1072;&#1084;&#1084;&#1072;%20&#1087;&#1086;%20&#1084;&#1072;&#1090;&#1077;&#1084;&#1072;&#1090;&#1080;&#1082;&#1077;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в межах 100 без переходу через розряд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00174"/>
          <a:ext cx="9144000" cy="535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B3D9DE5-EF89-4E33-B964-F78F839EAC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6BA4E6B7-6E84-4D1A-91E5-42B127DE99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AD7DE79-0C99-41D8-9F77-E3C9C4335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30D522-CED5-4E6F-A7E9-6EE67B192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C30D522-CED5-4E6F-A7E9-6EE67B192C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C1D903-716E-4684-8A30-9BE3A417F3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AC1D903-716E-4684-8A30-9BE3A417F3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в межах 100 без переходу через розряд</a:t>
            </a:r>
            <a:endParaRPr lang="ru-RU" sz="36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144000" cy="5286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3F3B3E-9364-4381-87F0-4BF8C3322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4D3F3B3E-9364-4381-87F0-4BF8C3322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70536FD-5264-49F0-8D42-C3E544ABD2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370536FD-5264-49F0-8D42-C3E544ABD2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574564F-706A-4C49-8D53-A7875A4D6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1574564F-706A-4C49-8D53-A7875A4D6F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4ADD647-F4DA-4E3C-B861-4DB6CC359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F4ADD647-F4DA-4E3C-B861-4DB6CC359C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81D728-2332-4797-8F9D-084AC8CD9E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ED81D728-2332-4797-8F9D-084AC8CD9E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 навчання теми за новою програмою  (2011 рік)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Admin\Рабочий стол\документы со страрого ноута\Програма з математики 1-4\2011\МОН\Изображение 002.jpg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7488" y="1530767"/>
            <a:ext cx="3857652" cy="5327233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6858016" y="3387856"/>
            <a:ext cx="1857388" cy="1469904"/>
          </a:xfrm>
          <a:prstGeom prst="wedgeRoundRectCallout">
            <a:avLst>
              <a:gd name="adj1" fmla="val -60217"/>
              <a:gd name="adj2" fmla="val 177952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Відкрийте</a:t>
            </a:r>
            <a:r>
              <a:rPr lang="ru-RU" b="1" dirty="0" smtClean="0">
                <a:solidFill>
                  <a:schemeClr val="tx1"/>
                </a:solidFill>
              </a:rPr>
              <a:t> файл – </a:t>
            </a:r>
            <a:r>
              <a:rPr lang="ru-RU" b="1" dirty="0" err="1" smtClean="0">
                <a:solidFill>
                  <a:schemeClr val="tx1"/>
                </a:solidFill>
              </a:rPr>
              <a:t>натисн</a:t>
            </a:r>
            <a:r>
              <a:rPr lang="uk-UA" b="1" dirty="0" smtClean="0">
                <a:solidFill>
                  <a:schemeClr val="tx1"/>
                </a:solidFill>
              </a:rPr>
              <a:t>і</a:t>
            </a:r>
            <a:r>
              <a:rPr lang="ru-RU" b="1" dirty="0" err="1" smtClean="0">
                <a:solidFill>
                  <a:schemeClr val="tx1"/>
                </a:solidFill>
              </a:rPr>
              <a:t>ть</a:t>
            </a:r>
            <a:r>
              <a:rPr lang="ru-RU" b="1" dirty="0" smtClean="0">
                <a:solidFill>
                  <a:schemeClr val="tx1"/>
                </a:solidFill>
              </a:rPr>
              <a:t> на  </a:t>
            </a:r>
            <a:r>
              <a:rPr lang="ru-RU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b="1" dirty="0" smtClean="0">
                <a:solidFill>
                  <a:schemeClr val="tx1"/>
                </a:solidFill>
              </a:rPr>
              <a:t> (С.146, 150)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10664"/>
          <a:ext cx="91440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52"/>
                <a:gridCol w="4286248"/>
              </a:tblGrid>
              <a:tr h="1034454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109082"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й віднімання чисел у межах 100 без переходу через розряд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(ознайомлення)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розрядного числа до двоцифрового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(45 + 20).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розрядного числа від двоцифрового (45 – 20).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одноцифрового числа до двоцифрового (45 + 2).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Віднімання одноцифрового числа від двоцифрового (45 – 2).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Порозрядне додавання і віднімання двоцифрових чисел (45 + 22, 45 – 22). 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сутність порозрядного додавання і віднімання двоцифрових чисел без переходу через десяток;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обчислення у межах 100 без переходу через розряд з опорою на зразок, або під керівництвом дорослого;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 додавання і віднімання, зважаючи, що при додаванні дістанемо більше число, а при відніманні – менше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94264" y="2571744"/>
            <a:ext cx="4286248" cy="4286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-243408"/>
            <a:ext cx="92011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10664"/>
          <a:ext cx="91440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52"/>
                <a:gridCol w="4286248"/>
              </a:tblGrid>
              <a:tr h="1034454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109082"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Арифметичні дії додавання й віднімання. Додавання і віднімання чисел у межах 100  без переходу через розряд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Взаємозв’язок дій додавання і віднімання.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Знаходження невідомого компонента дій додавання і віднімання.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сутність взаємозв’язку дій додавання і віднімання;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 мовленні назви компонентів і результатів дій додавання й віднімання;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обчисленнях правила знаходження невідомих компонентів дій додавання і віднімання;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94264" y="2571744"/>
            <a:ext cx="4286248" cy="4286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-243408"/>
            <a:ext cx="92011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10664"/>
          <a:ext cx="91440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52"/>
                <a:gridCol w="4286248"/>
              </a:tblGrid>
              <a:tr h="1034454"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400" dirty="0"/>
                    </a:p>
                  </a:txBody>
                  <a:tcPr/>
                </a:tc>
              </a:tr>
              <a:tr h="4109082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Переставний закон додавання.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чисел в межах 100 без переходу через розряд. </a:t>
                      </a:r>
                    </a:p>
                    <a:p>
                      <a:r>
                        <a:rPr kumimoji="0" lang="uk-UA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Додавання і віднімання частинами в межах 100.  </a:t>
                      </a:r>
                    </a:p>
                    <a:p>
                      <a:r>
                        <a:rPr kumimoji="0" lang="uk-UA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Порозрядне додавання і віднімання.</a:t>
                      </a:r>
                      <a:endParaRPr kumimoji="0" lang="ru-RU" sz="2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переставний закон додавання та взаємозв’язок між діями додавання і віднімання з опорою на зразок;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коментує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процес виконання додавання і віднімання частинами, порозрядне додавання і віднімання;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володіє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обчислювальними навичками додавання і віднімання чисел без переходу через десяток у межах 100.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94264" y="2571744"/>
            <a:ext cx="4286248" cy="4286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-243408"/>
            <a:ext cx="920115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8744</TotalTime>
  <Words>349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Додавання і віднімання в межах 100 без переходу через розряд</vt:lpstr>
      <vt:lpstr>Додавання і віднімання в межах 100 без переходу через розряд</vt:lpstr>
      <vt:lpstr>Зміст навчання теми за новою програмою  (2011 рік)</vt:lpstr>
      <vt:lpstr>Слайд 4</vt:lpstr>
      <vt:lpstr>Слайд 5</vt:lpstr>
      <vt:lpstr>Слайд 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531</cp:revision>
  <dcterms:created xsi:type="dcterms:W3CDTF">2013-03-16T06:54:50Z</dcterms:created>
  <dcterms:modified xsi:type="dcterms:W3CDTF">2016-02-02T16:04:13Z</dcterms:modified>
</cp:coreProperties>
</file>