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2.xml" ContentType="application/vnd.ms-office.drawingml.diagramDrawing+xml"/>
  <Override PartName="/ppt/diagrams/drawing11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510" r:id="rId2"/>
    <p:sldId id="485" r:id="rId3"/>
    <p:sldId id="486" r:id="rId4"/>
    <p:sldId id="480" r:id="rId5"/>
    <p:sldId id="482" r:id="rId6"/>
    <p:sldId id="304" r:id="rId7"/>
    <p:sldId id="305" r:id="rId8"/>
    <p:sldId id="561" r:id="rId9"/>
    <p:sldId id="483" r:id="rId10"/>
    <p:sldId id="307" r:id="rId11"/>
    <p:sldId id="562" r:id="rId12"/>
    <p:sldId id="309" r:id="rId13"/>
    <p:sldId id="310" r:id="rId14"/>
    <p:sldId id="311" r:id="rId15"/>
    <p:sldId id="512" r:id="rId16"/>
    <p:sldId id="313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22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12016-DB2B-41AD-AFA2-CF2D1EA299AE}" type="doc">
      <dgm:prSet loTypeId="urn:microsoft.com/office/officeart/2005/8/layout/hList3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AF08651-09EE-4E6D-AF72-E62AE6FA3150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</a:rPr>
            <a:t>Теоретична основа</a:t>
          </a:r>
          <a:endParaRPr lang="ru-RU" sz="3600" b="1" dirty="0">
            <a:solidFill>
              <a:schemeClr val="tx1"/>
            </a:solidFill>
          </a:endParaRPr>
        </a:p>
      </dgm:t>
    </dgm:pt>
    <dgm:pt modelId="{76E294B4-8117-4F44-801F-CC3F2027E4E8}" type="parTrans" cxnId="{26DA1F9F-9BC5-412A-906B-BB16B4F2F184}">
      <dgm:prSet/>
      <dgm:spPr/>
      <dgm:t>
        <a:bodyPr/>
        <a:lstStyle/>
        <a:p>
          <a:endParaRPr lang="ru-RU"/>
        </a:p>
      </dgm:t>
    </dgm:pt>
    <dgm:pt modelId="{A62F5454-3014-4094-8C47-ED28F0CF0E18}" type="sibTrans" cxnId="{26DA1F9F-9BC5-412A-906B-BB16B4F2F184}">
      <dgm:prSet/>
      <dgm:spPr/>
      <dgm:t>
        <a:bodyPr/>
        <a:lstStyle/>
        <a:p>
          <a:endParaRPr lang="ru-RU"/>
        </a:p>
      </dgm:t>
    </dgm:pt>
    <dgm:pt modelId="{52EEB9ED-1741-4427-BBF6-F7EF7C39FFEC}">
      <dgm:prSet phldrT="[Текст]" custT="1"/>
      <dgm:spPr/>
      <dgm:t>
        <a:bodyPr/>
        <a:lstStyle/>
        <a:p>
          <a:pPr algn="just"/>
          <a:r>
            <a:rPr lang="uk-UA" sz="2400" b="1" dirty="0" smtClean="0"/>
            <a:t>Правило додавання суми до суми:</a:t>
          </a:r>
          <a:r>
            <a:rPr lang="uk-UA" sz="2400" dirty="0" smtClean="0"/>
            <a:t> щоб додати суму до суми, достатньо додати перші доданки, додати другі доданки і  додати одержані результати.</a:t>
          </a:r>
        </a:p>
        <a:p>
          <a:pPr algn="just"/>
          <a:endParaRPr lang="uk-UA" sz="2400" dirty="0" smtClean="0"/>
        </a:p>
        <a:p>
          <a:pPr algn="just"/>
          <a:endParaRPr lang="uk-UA" sz="2400" dirty="0" smtClean="0"/>
        </a:p>
        <a:p>
          <a:pPr algn="ctr"/>
          <a:r>
            <a:rPr lang="uk-UA" sz="2400" b="1" dirty="0" smtClean="0"/>
            <a:t>(</a:t>
          </a:r>
          <a:r>
            <a:rPr lang="uk-UA" sz="2400" b="1" dirty="0" err="1" smtClean="0"/>
            <a:t>а+в</a:t>
          </a:r>
          <a:r>
            <a:rPr lang="uk-UA" sz="2400" b="1" dirty="0" smtClean="0"/>
            <a:t>) + (</a:t>
          </a:r>
          <a:r>
            <a:rPr lang="uk-UA" sz="2400" b="1" dirty="0" err="1" smtClean="0"/>
            <a:t>с+к</a:t>
          </a:r>
          <a:r>
            <a:rPr lang="uk-UA" sz="2400" b="1" dirty="0" smtClean="0"/>
            <a:t>) = (</a:t>
          </a:r>
          <a:r>
            <a:rPr lang="uk-UA" sz="2400" b="1" dirty="0" err="1" smtClean="0"/>
            <a:t>а+к</a:t>
          </a:r>
          <a:r>
            <a:rPr lang="uk-UA" sz="2400" b="1" dirty="0" smtClean="0"/>
            <a:t>) + (</a:t>
          </a:r>
          <a:r>
            <a:rPr lang="uk-UA" sz="2400" b="1" dirty="0" err="1" smtClean="0"/>
            <a:t>в+с</a:t>
          </a:r>
          <a:r>
            <a:rPr lang="uk-UA" sz="2400" b="1" dirty="0" smtClean="0"/>
            <a:t>)</a:t>
          </a:r>
        </a:p>
        <a:p>
          <a:pPr algn="ctr"/>
          <a:endParaRPr lang="ru-RU" sz="2400" dirty="0"/>
        </a:p>
      </dgm:t>
    </dgm:pt>
    <dgm:pt modelId="{16518767-1F38-4A52-B92A-9154727B467C}" type="parTrans" cxnId="{1DA8516A-5E5E-4BB7-9109-E0815EC42AFD}">
      <dgm:prSet/>
      <dgm:spPr/>
      <dgm:t>
        <a:bodyPr/>
        <a:lstStyle/>
        <a:p>
          <a:endParaRPr lang="ru-RU"/>
        </a:p>
      </dgm:t>
    </dgm:pt>
    <dgm:pt modelId="{0F5DF2BA-E8EF-4BF4-BE21-448F54F1DF81}" type="sibTrans" cxnId="{1DA8516A-5E5E-4BB7-9109-E0815EC42AFD}">
      <dgm:prSet/>
      <dgm:spPr/>
      <dgm:t>
        <a:bodyPr/>
        <a:lstStyle/>
        <a:p>
          <a:endParaRPr lang="ru-RU"/>
        </a:p>
      </dgm:t>
    </dgm:pt>
    <dgm:pt modelId="{9D1E5113-F894-43F5-A1A2-9E24A6A74F26}">
      <dgm:prSet phldrT="[Текст]" custT="1"/>
      <dgm:spPr/>
      <dgm:t>
        <a:bodyPr/>
        <a:lstStyle/>
        <a:p>
          <a:pPr algn="just"/>
          <a:r>
            <a:rPr lang="uk-UA" sz="2400" b="1" dirty="0" smtClean="0">
              <a:solidFill>
                <a:schemeClr val="tx1"/>
              </a:solidFill>
            </a:rPr>
            <a:t>Правило віднімання суми від суми: </a:t>
          </a:r>
          <a:r>
            <a:rPr lang="uk-UA" sz="2400" dirty="0" smtClean="0">
              <a:solidFill>
                <a:schemeClr val="tx1"/>
              </a:solidFill>
            </a:rPr>
            <a:t>щоб відняти суму від суми, достатньо від першого доданка першої суми відняти перший доданок другої суми;  із другого доданка першої суми відняти другий доданок другої суми і одержані результати додати.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</a:rPr>
            <a:t>(</a:t>
          </a:r>
          <a:r>
            <a:rPr lang="uk-UA" sz="2400" b="1" dirty="0" err="1" smtClean="0">
              <a:solidFill>
                <a:schemeClr val="tx1"/>
              </a:solidFill>
            </a:rPr>
            <a:t>а+в</a:t>
          </a:r>
          <a:r>
            <a:rPr lang="uk-UA" sz="2400" b="1" dirty="0" smtClean="0">
              <a:solidFill>
                <a:schemeClr val="tx1"/>
              </a:solidFill>
            </a:rPr>
            <a:t>) – (</a:t>
          </a:r>
          <a:r>
            <a:rPr lang="uk-UA" sz="2400" b="1" dirty="0" err="1" smtClean="0">
              <a:solidFill>
                <a:schemeClr val="tx1"/>
              </a:solidFill>
            </a:rPr>
            <a:t>с+к</a:t>
          </a:r>
          <a:r>
            <a:rPr lang="uk-UA" sz="2400" b="1" dirty="0" smtClean="0">
              <a:solidFill>
                <a:schemeClr val="tx1"/>
              </a:solidFill>
            </a:rPr>
            <a:t>) = (</a:t>
          </a:r>
          <a:r>
            <a:rPr lang="uk-UA" sz="2400" b="1" dirty="0" err="1" smtClean="0">
              <a:solidFill>
                <a:schemeClr val="tx1"/>
              </a:solidFill>
            </a:rPr>
            <a:t>а-с</a:t>
          </a:r>
          <a:r>
            <a:rPr lang="uk-UA" sz="2400" b="1" dirty="0" smtClean="0">
              <a:solidFill>
                <a:schemeClr val="tx1"/>
              </a:solidFill>
            </a:rPr>
            <a:t>) + (в-к)</a:t>
          </a:r>
          <a:endParaRPr lang="ru-RU" sz="2400" b="1" dirty="0">
            <a:solidFill>
              <a:schemeClr val="tx1"/>
            </a:solidFill>
          </a:endParaRPr>
        </a:p>
      </dgm:t>
    </dgm:pt>
    <dgm:pt modelId="{CE7BB55C-EAEE-4601-A188-818B9C42744D}" type="parTrans" cxnId="{F68F6E4F-9BC7-4D09-BEEA-A7862AD3A50C}">
      <dgm:prSet/>
      <dgm:spPr/>
      <dgm:t>
        <a:bodyPr/>
        <a:lstStyle/>
        <a:p>
          <a:endParaRPr lang="ru-RU"/>
        </a:p>
      </dgm:t>
    </dgm:pt>
    <dgm:pt modelId="{2AB41233-0F0C-4C2D-AA8B-08F105E5C701}" type="sibTrans" cxnId="{F68F6E4F-9BC7-4D09-BEEA-A7862AD3A50C}">
      <dgm:prSet/>
      <dgm:spPr/>
      <dgm:t>
        <a:bodyPr/>
        <a:lstStyle/>
        <a:p>
          <a:endParaRPr lang="ru-RU"/>
        </a:p>
      </dgm:t>
    </dgm:pt>
    <dgm:pt modelId="{7C9FB262-3F40-4BD4-B789-D2AA556BB302}" type="pres">
      <dgm:prSet presAssocID="{A7012016-DB2B-41AD-AFA2-CF2D1EA299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65610-000F-4398-91C6-861FE6BA6A01}" type="pres">
      <dgm:prSet presAssocID="{7AF08651-09EE-4E6D-AF72-E62AE6FA3150}" presName="roof" presStyleLbl="dkBgShp" presStyleIdx="0" presStyleCnt="2"/>
      <dgm:spPr/>
      <dgm:t>
        <a:bodyPr/>
        <a:lstStyle/>
        <a:p>
          <a:endParaRPr lang="ru-RU"/>
        </a:p>
      </dgm:t>
    </dgm:pt>
    <dgm:pt modelId="{68A3895E-FB00-4BC3-9ADC-94CA8034131E}" type="pres">
      <dgm:prSet presAssocID="{7AF08651-09EE-4E6D-AF72-E62AE6FA3150}" presName="pillars" presStyleCnt="0"/>
      <dgm:spPr/>
      <dgm:t>
        <a:bodyPr/>
        <a:lstStyle/>
        <a:p>
          <a:endParaRPr lang="ru-RU"/>
        </a:p>
      </dgm:t>
    </dgm:pt>
    <dgm:pt modelId="{6DC01785-1560-4341-BE97-5A16B62C35B4}" type="pres">
      <dgm:prSet presAssocID="{7AF08651-09EE-4E6D-AF72-E62AE6FA315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E146-73C1-46BD-ACBC-A653564191FC}" type="pres">
      <dgm:prSet presAssocID="{9D1E5113-F894-43F5-A1A2-9E24A6A74F2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05549-699B-416A-8459-CCFA85A58B2F}" type="pres">
      <dgm:prSet presAssocID="{7AF08651-09EE-4E6D-AF72-E62AE6FA3150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1D6FD3C-05B2-4124-AB1D-0A4A613E4222}" type="presOf" srcId="{A7012016-DB2B-41AD-AFA2-CF2D1EA299AE}" destId="{7C9FB262-3F40-4BD4-B789-D2AA556BB302}" srcOrd="0" destOrd="0" presId="urn:microsoft.com/office/officeart/2005/8/layout/hList3"/>
    <dgm:cxn modelId="{F68F6E4F-9BC7-4D09-BEEA-A7862AD3A50C}" srcId="{7AF08651-09EE-4E6D-AF72-E62AE6FA3150}" destId="{9D1E5113-F894-43F5-A1A2-9E24A6A74F26}" srcOrd="1" destOrd="0" parTransId="{CE7BB55C-EAEE-4601-A188-818B9C42744D}" sibTransId="{2AB41233-0F0C-4C2D-AA8B-08F105E5C701}"/>
    <dgm:cxn modelId="{2DBE547C-5E51-44FA-A23C-4A0BDEC8D1E2}" type="presOf" srcId="{9D1E5113-F894-43F5-A1A2-9E24A6A74F26}" destId="{FC7AE146-73C1-46BD-ACBC-A653564191FC}" srcOrd="0" destOrd="0" presId="urn:microsoft.com/office/officeart/2005/8/layout/hList3"/>
    <dgm:cxn modelId="{60E2D525-A284-4CFB-8258-0A6764242522}" type="presOf" srcId="{52EEB9ED-1741-4427-BBF6-F7EF7C39FFEC}" destId="{6DC01785-1560-4341-BE97-5A16B62C35B4}" srcOrd="0" destOrd="0" presId="urn:microsoft.com/office/officeart/2005/8/layout/hList3"/>
    <dgm:cxn modelId="{26DA1F9F-9BC5-412A-906B-BB16B4F2F184}" srcId="{A7012016-DB2B-41AD-AFA2-CF2D1EA299AE}" destId="{7AF08651-09EE-4E6D-AF72-E62AE6FA3150}" srcOrd="0" destOrd="0" parTransId="{76E294B4-8117-4F44-801F-CC3F2027E4E8}" sibTransId="{A62F5454-3014-4094-8C47-ED28F0CF0E18}"/>
    <dgm:cxn modelId="{BC704B3C-85A8-4040-8D32-1036BF9B15B5}" type="presOf" srcId="{7AF08651-09EE-4E6D-AF72-E62AE6FA3150}" destId="{79665610-000F-4398-91C6-861FE6BA6A01}" srcOrd="0" destOrd="0" presId="urn:microsoft.com/office/officeart/2005/8/layout/hList3"/>
    <dgm:cxn modelId="{1DA8516A-5E5E-4BB7-9109-E0815EC42AFD}" srcId="{7AF08651-09EE-4E6D-AF72-E62AE6FA3150}" destId="{52EEB9ED-1741-4427-BBF6-F7EF7C39FFEC}" srcOrd="0" destOrd="0" parTransId="{16518767-1F38-4A52-B92A-9154727B467C}" sibTransId="{0F5DF2BA-E8EF-4BF4-BE21-448F54F1DF81}"/>
    <dgm:cxn modelId="{AE62B3C3-5DCD-48F0-97EE-75FF5FBCBD5C}" type="presParOf" srcId="{7C9FB262-3F40-4BD4-B789-D2AA556BB302}" destId="{79665610-000F-4398-91C6-861FE6BA6A01}" srcOrd="0" destOrd="0" presId="urn:microsoft.com/office/officeart/2005/8/layout/hList3"/>
    <dgm:cxn modelId="{1748B92E-21B6-4573-955E-D3075554A57A}" type="presParOf" srcId="{7C9FB262-3F40-4BD4-B789-D2AA556BB302}" destId="{68A3895E-FB00-4BC3-9ADC-94CA8034131E}" srcOrd="1" destOrd="0" presId="urn:microsoft.com/office/officeart/2005/8/layout/hList3"/>
    <dgm:cxn modelId="{1537474F-581F-4C49-B4A4-A298541E648D}" type="presParOf" srcId="{68A3895E-FB00-4BC3-9ADC-94CA8034131E}" destId="{6DC01785-1560-4341-BE97-5A16B62C35B4}" srcOrd="0" destOrd="0" presId="urn:microsoft.com/office/officeart/2005/8/layout/hList3"/>
    <dgm:cxn modelId="{6D59A329-7D21-4CB9-BCC9-A8E2012EC0C3}" type="presParOf" srcId="{68A3895E-FB00-4BC3-9ADC-94CA8034131E}" destId="{FC7AE146-73C1-46BD-ACBC-A653564191FC}" srcOrd="1" destOrd="0" presId="urn:microsoft.com/office/officeart/2005/8/layout/hList3"/>
    <dgm:cxn modelId="{2FC17012-D10D-468D-86E7-D7BA2F633F0C}" type="presParOf" srcId="{7C9FB262-3F40-4BD4-B789-D2AA556BB302}" destId="{DFC05549-699B-416A-8459-CCFA85A58B2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BB781-3862-40F6-B4F8-B7338931C997}" type="doc">
      <dgm:prSet loTypeId="urn:microsoft.com/office/officeart/2005/8/layout/pyramid2" loCatId="list" qsTypeId="urn:microsoft.com/office/officeart/2005/8/quickstyle/3d7" qsCatId="3D" csTypeId="urn:microsoft.com/office/officeart/2005/8/colors/accent3_1" csCatId="accent3" phldr="1"/>
      <dgm:spPr/>
    </dgm:pt>
    <dgm:pt modelId="{A05FF585-85E0-4EDB-916B-DC3653DAB40D}">
      <dgm:prSet phldrT="[Текст]"/>
      <dgm:spPr/>
      <dgm:t>
        <a:bodyPr/>
        <a:lstStyle/>
        <a:p>
          <a:r>
            <a:rPr lang="uk-UA" dirty="0" smtClean="0"/>
            <a:t>Подання числа у вигляді суми розрядних доданків</a:t>
          </a:r>
          <a:endParaRPr lang="ru-RU" dirty="0"/>
        </a:p>
      </dgm:t>
    </dgm:pt>
    <dgm:pt modelId="{831683EC-0241-487B-85EE-E060F2F184C5}" type="parTrans" cxnId="{D9483740-6BC0-414E-B48C-70E83E31FF4A}">
      <dgm:prSet/>
      <dgm:spPr/>
      <dgm:t>
        <a:bodyPr/>
        <a:lstStyle/>
        <a:p>
          <a:endParaRPr lang="ru-RU"/>
        </a:p>
      </dgm:t>
    </dgm:pt>
    <dgm:pt modelId="{45F86909-A28F-4264-B7DB-E1982FE08D2A}" type="sibTrans" cxnId="{D9483740-6BC0-414E-B48C-70E83E31FF4A}">
      <dgm:prSet/>
      <dgm:spPr/>
      <dgm:t>
        <a:bodyPr/>
        <a:lstStyle/>
        <a:p>
          <a:endParaRPr lang="ru-RU"/>
        </a:p>
      </dgm:t>
    </dgm:pt>
    <dgm:pt modelId="{57D7F001-30F8-41F0-B360-FEE484B61660}">
      <dgm:prSet phldrT="[Текст]"/>
      <dgm:spPr/>
      <dgm:t>
        <a:bodyPr/>
        <a:lstStyle/>
        <a:p>
          <a:r>
            <a:rPr lang="uk-UA" dirty="0" smtClean="0"/>
            <a:t>Додавання (віднімання) круглих десятків</a:t>
          </a:r>
          <a:endParaRPr lang="ru-RU" dirty="0"/>
        </a:p>
      </dgm:t>
    </dgm:pt>
    <dgm:pt modelId="{2F1F8833-0FF5-4DB4-8497-2747FE4947A1}" type="parTrans" cxnId="{75FB8458-B15F-47F3-B953-0DBFB64B81D6}">
      <dgm:prSet/>
      <dgm:spPr/>
      <dgm:t>
        <a:bodyPr/>
        <a:lstStyle/>
        <a:p>
          <a:endParaRPr lang="ru-RU"/>
        </a:p>
      </dgm:t>
    </dgm:pt>
    <dgm:pt modelId="{3D7C8747-4453-4B2D-9EA5-4F39DB4A9BDB}" type="sibTrans" cxnId="{75FB8458-B15F-47F3-B953-0DBFB64B81D6}">
      <dgm:prSet/>
      <dgm:spPr/>
      <dgm:t>
        <a:bodyPr/>
        <a:lstStyle/>
        <a:p>
          <a:endParaRPr lang="ru-RU"/>
        </a:p>
      </dgm:t>
    </dgm:pt>
    <dgm:pt modelId="{296C9089-AD6A-425B-8446-47BC12334228}">
      <dgm:prSet phldrT="[Текст]"/>
      <dgm:spPr/>
      <dgm:t>
        <a:bodyPr/>
        <a:lstStyle/>
        <a:p>
          <a:r>
            <a:rPr lang="uk-UA" dirty="0" smtClean="0"/>
            <a:t>Додавання (віднімання) одноцифрових чисел</a:t>
          </a:r>
          <a:endParaRPr lang="ru-RU" dirty="0"/>
        </a:p>
      </dgm:t>
    </dgm:pt>
    <dgm:pt modelId="{F9F04176-1589-4BEE-BB81-ECB13DF92FF4}" type="parTrans" cxnId="{4B7E5F28-A0D3-4116-B27E-70852F1B9A93}">
      <dgm:prSet/>
      <dgm:spPr/>
      <dgm:t>
        <a:bodyPr/>
        <a:lstStyle/>
        <a:p>
          <a:endParaRPr lang="ru-RU"/>
        </a:p>
      </dgm:t>
    </dgm:pt>
    <dgm:pt modelId="{E1530077-7018-498D-B0DC-CEC6941FE850}" type="sibTrans" cxnId="{4B7E5F28-A0D3-4116-B27E-70852F1B9A93}">
      <dgm:prSet/>
      <dgm:spPr/>
      <dgm:t>
        <a:bodyPr/>
        <a:lstStyle/>
        <a:p>
          <a:endParaRPr lang="ru-RU"/>
        </a:p>
      </dgm:t>
    </dgm:pt>
    <dgm:pt modelId="{FA9C09FA-817C-4B73-AF6D-1B1D1C8A5AA7}">
      <dgm:prSet phldrT="[Текст]"/>
      <dgm:spPr/>
      <dgm:t>
        <a:bodyPr/>
        <a:lstStyle/>
        <a:p>
          <a:r>
            <a:rPr lang="uk-UA" dirty="0" smtClean="0"/>
            <a:t>Заміна суми розрядних доданків числом</a:t>
          </a:r>
          <a:endParaRPr lang="ru-RU" dirty="0"/>
        </a:p>
      </dgm:t>
    </dgm:pt>
    <dgm:pt modelId="{EEF37200-3B60-45F9-94CA-A43180D0A7FF}" type="parTrans" cxnId="{9B008BAF-E6AC-4D1C-A602-9AA6A81F3207}">
      <dgm:prSet/>
      <dgm:spPr/>
      <dgm:t>
        <a:bodyPr/>
        <a:lstStyle/>
        <a:p>
          <a:endParaRPr lang="ru-RU"/>
        </a:p>
      </dgm:t>
    </dgm:pt>
    <dgm:pt modelId="{3732EE10-DDF9-477A-B481-DDB6C59C0E9E}" type="sibTrans" cxnId="{9B008BAF-E6AC-4D1C-A602-9AA6A81F3207}">
      <dgm:prSet/>
      <dgm:spPr/>
      <dgm:t>
        <a:bodyPr/>
        <a:lstStyle/>
        <a:p>
          <a:endParaRPr lang="ru-RU"/>
        </a:p>
      </dgm:t>
    </dgm:pt>
    <dgm:pt modelId="{D79F24AF-84DF-4324-BDC7-62858E0E6C0E}" type="pres">
      <dgm:prSet presAssocID="{C5FBB781-3862-40F6-B4F8-B7338931C997}" presName="compositeShape" presStyleCnt="0">
        <dgm:presLayoutVars>
          <dgm:dir/>
          <dgm:resizeHandles/>
        </dgm:presLayoutVars>
      </dgm:prSet>
      <dgm:spPr/>
    </dgm:pt>
    <dgm:pt modelId="{0C4FAB2B-10B0-4537-A3CC-065B6E80FFDC}" type="pres">
      <dgm:prSet presAssocID="{C5FBB781-3862-40F6-B4F8-B7338931C997}" presName="pyramid" presStyleLbl="node1" presStyleIdx="0" presStyleCnt="1" custLinFactNeighborX="-5004"/>
      <dgm:spPr/>
    </dgm:pt>
    <dgm:pt modelId="{0EBB8E6A-C35E-445B-9EAD-FD616882E4E7}" type="pres">
      <dgm:prSet presAssocID="{C5FBB781-3862-40F6-B4F8-B7338931C997}" presName="theList" presStyleCnt="0"/>
      <dgm:spPr/>
    </dgm:pt>
    <dgm:pt modelId="{94AC59A4-83EF-4AF8-8B11-9E46EF9A494C}" type="pres">
      <dgm:prSet presAssocID="{A05FF585-85E0-4EDB-916B-DC3653DAB40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32F4-A396-41D5-AA83-1A756626B226}" type="pres">
      <dgm:prSet presAssocID="{A05FF585-85E0-4EDB-916B-DC3653DAB40D}" presName="aSpace" presStyleCnt="0"/>
      <dgm:spPr/>
    </dgm:pt>
    <dgm:pt modelId="{10C98837-3AC6-4501-B74E-E63AA4947CFC}" type="pres">
      <dgm:prSet presAssocID="{57D7F001-30F8-41F0-B360-FEE484B6166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1B377-BA13-4671-82E8-64F1783C246E}" type="pres">
      <dgm:prSet presAssocID="{57D7F001-30F8-41F0-B360-FEE484B61660}" presName="aSpace" presStyleCnt="0"/>
      <dgm:spPr/>
    </dgm:pt>
    <dgm:pt modelId="{3A158E85-8376-430A-B693-CE172E99264A}" type="pres">
      <dgm:prSet presAssocID="{296C9089-AD6A-425B-8446-47BC1233422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B66E-C1D7-400D-80C4-9D1340D6D470}" type="pres">
      <dgm:prSet presAssocID="{296C9089-AD6A-425B-8446-47BC12334228}" presName="aSpace" presStyleCnt="0"/>
      <dgm:spPr/>
    </dgm:pt>
    <dgm:pt modelId="{0D82A60E-731E-4B73-88AC-189DB93685C4}" type="pres">
      <dgm:prSet presAssocID="{FA9C09FA-817C-4B73-AF6D-1B1D1C8A5AA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E3A29-985D-4CEB-9EBE-074BE74F7F14}" type="pres">
      <dgm:prSet presAssocID="{FA9C09FA-817C-4B73-AF6D-1B1D1C8A5AA7}" presName="aSpace" presStyleCnt="0"/>
      <dgm:spPr/>
    </dgm:pt>
  </dgm:ptLst>
  <dgm:cxnLst>
    <dgm:cxn modelId="{A668761E-796F-49C2-97BE-249F54CDD82D}" type="presOf" srcId="{FA9C09FA-817C-4B73-AF6D-1B1D1C8A5AA7}" destId="{0D82A60E-731E-4B73-88AC-189DB93685C4}" srcOrd="0" destOrd="0" presId="urn:microsoft.com/office/officeart/2005/8/layout/pyramid2"/>
    <dgm:cxn modelId="{E5E9E482-EFB1-4B08-9A2B-DE98CDA82177}" type="presOf" srcId="{C5FBB781-3862-40F6-B4F8-B7338931C997}" destId="{D79F24AF-84DF-4324-BDC7-62858E0E6C0E}" srcOrd="0" destOrd="0" presId="urn:microsoft.com/office/officeart/2005/8/layout/pyramid2"/>
    <dgm:cxn modelId="{4B7E5F28-A0D3-4116-B27E-70852F1B9A93}" srcId="{C5FBB781-3862-40F6-B4F8-B7338931C997}" destId="{296C9089-AD6A-425B-8446-47BC12334228}" srcOrd="2" destOrd="0" parTransId="{F9F04176-1589-4BEE-BB81-ECB13DF92FF4}" sibTransId="{E1530077-7018-498D-B0DC-CEC6941FE850}"/>
    <dgm:cxn modelId="{FFC0F267-B88E-4F80-9736-A130FB48DB65}" type="presOf" srcId="{A05FF585-85E0-4EDB-916B-DC3653DAB40D}" destId="{94AC59A4-83EF-4AF8-8B11-9E46EF9A494C}" srcOrd="0" destOrd="0" presId="urn:microsoft.com/office/officeart/2005/8/layout/pyramid2"/>
    <dgm:cxn modelId="{D4608248-E6C5-466B-86A2-76956F6761BD}" type="presOf" srcId="{57D7F001-30F8-41F0-B360-FEE484B61660}" destId="{10C98837-3AC6-4501-B74E-E63AA4947CFC}" srcOrd="0" destOrd="0" presId="urn:microsoft.com/office/officeart/2005/8/layout/pyramid2"/>
    <dgm:cxn modelId="{A881F4E7-2DF3-4A85-A4F7-9B67F7D5858C}" type="presOf" srcId="{296C9089-AD6A-425B-8446-47BC12334228}" destId="{3A158E85-8376-430A-B693-CE172E99264A}" srcOrd="0" destOrd="0" presId="urn:microsoft.com/office/officeart/2005/8/layout/pyramid2"/>
    <dgm:cxn modelId="{75FB8458-B15F-47F3-B953-0DBFB64B81D6}" srcId="{C5FBB781-3862-40F6-B4F8-B7338931C997}" destId="{57D7F001-30F8-41F0-B360-FEE484B61660}" srcOrd="1" destOrd="0" parTransId="{2F1F8833-0FF5-4DB4-8497-2747FE4947A1}" sibTransId="{3D7C8747-4453-4B2D-9EA5-4F39DB4A9BDB}"/>
    <dgm:cxn modelId="{9B008BAF-E6AC-4D1C-A602-9AA6A81F3207}" srcId="{C5FBB781-3862-40F6-B4F8-B7338931C997}" destId="{FA9C09FA-817C-4B73-AF6D-1B1D1C8A5AA7}" srcOrd="3" destOrd="0" parTransId="{EEF37200-3B60-45F9-94CA-A43180D0A7FF}" sibTransId="{3732EE10-DDF9-477A-B481-DDB6C59C0E9E}"/>
    <dgm:cxn modelId="{D9483740-6BC0-414E-B48C-70E83E31FF4A}" srcId="{C5FBB781-3862-40F6-B4F8-B7338931C997}" destId="{A05FF585-85E0-4EDB-916B-DC3653DAB40D}" srcOrd="0" destOrd="0" parTransId="{831683EC-0241-487B-85EE-E060F2F184C5}" sibTransId="{45F86909-A28F-4264-B7DB-E1982FE08D2A}"/>
    <dgm:cxn modelId="{8813D42C-7179-4CE1-BBB7-52F78C01DDDA}" type="presParOf" srcId="{D79F24AF-84DF-4324-BDC7-62858E0E6C0E}" destId="{0C4FAB2B-10B0-4537-A3CC-065B6E80FFDC}" srcOrd="0" destOrd="0" presId="urn:microsoft.com/office/officeart/2005/8/layout/pyramid2"/>
    <dgm:cxn modelId="{863E0627-17E4-4AB3-ADFC-1B0460DEFED8}" type="presParOf" srcId="{D79F24AF-84DF-4324-BDC7-62858E0E6C0E}" destId="{0EBB8E6A-C35E-445B-9EAD-FD616882E4E7}" srcOrd="1" destOrd="0" presId="urn:microsoft.com/office/officeart/2005/8/layout/pyramid2"/>
    <dgm:cxn modelId="{1333D535-A8FC-495F-917F-B62DC25C5AFB}" type="presParOf" srcId="{0EBB8E6A-C35E-445B-9EAD-FD616882E4E7}" destId="{94AC59A4-83EF-4AF8-8B11-9E46EF9A494C}" srcOrd="0" destOrd="0" presId="urn:microsoft.com/office/officeart/2005/8/layout/pyramid2"/>
    <dgm:cxn modelId="{6F319D2A-040E-4842-8403-C3253158C827}" type="presParOf" srcId="{0EBB8E6A-C35E-445B-9EAD-FD616882E4E7}" destId="{DBB032F4-A396-41D5-AA83-1A756626B226}" srcOrd="1" destOrd="0" presId="urn:microsoft.com/office/officeart/2005/8/layout/pyramid2"/>
    <dgm:cxn modelId="{73BEB25B-E6D0-492F-B1D2-F2296C700513}" type="presParOf" srcId="{0EBB8E6A-C35E-445B-9EAD-FD616882E4E7}" destId="{10C98837-3AC6-4501-B74E-E63AA4947CFC}" srcOrd="2" destOrd="0" presId="urn:microsoft.com/office/officeart/2005/8/layout/pyramid2"/>
    <dgm:cxn modelId="{0124ADFD-C426-4B92-9523-66E6878FAC44}" type="presParOf" srcId="{0EBB8E6A-C35E-445B-9EAD-FD616882E4E7}" destId="{8BD1B377-BA13-4671-82E8-64F1783C246E}" srcOrd="3" destOrd="0" presId="urn:microsoft.com/office/officeart/2005/8/layout/pyramid2"/>
    <dgm:cxn modelId="{4067B5BB-D06F-4881-A427-E0F578D74381}" type="presParOf" srcId="{0EBB8E6A-C35E-445B-9EAD-FD616882E4E7}" destId="{3A158E85-8376-430A-B693-CE172E99264A}" srcOrd="4" destOrd="0" presId="urn:microsoft.com/office/officeart/2005/8/layout/pyramid2"/>
    <dgm:cxn modelId="{1CE983B4-6071-47AC-94B1-69DD5D5A1E39}" type="presParOf" srcId="{0EBB8E6A-C35E-445B-9EAD-FD616882E4E7}" destId="{39B2B66E-C1D7-400D-80C4-9D1340D6D470}" srcOrd="5" destOrd="0" presId="urn:microsoft.com/office/officeart/2005/8/layout/pyramid2"/>
    <dgm:cxn modelId="{1B4370AD-E61E-4BC5-A802-804E1504F7D3}" type="presParOf" srcId="{0EBB8E6A-C35E-445B-9EAD-FD616882E4E7}" destId="{0D82A60E-731E-4B73-88AC-189DB93685C4}" srcOrd="6" destOrd="0" presId="urn:microsoft.com/office/officeart/2005/8/layout/pyramid2"/>
    <dgm:cxn modelId="{91795204-6E87-4602-ADD9-9781602606FB}" type="presParOf" srcId="{0EBB8E6A-C35E-445B-9EAD-FD616882E4E7}" destId="{12FE3A29-985D-4CEB-9EBE-074BE74F7F1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19A73-6152-44C2-8818-8A5077158CDB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F4A80ABE-60CB-4D2D-BC1D-5D74F2067C3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Додаємо (віднімаємо) круглі числа</a:t>
          </a:r>
          <a:endParaRPr lang="ru-RU" sz="2400" dirty="0" smtClean="0"/>
        </a:p>
        <a:p>
          <a:pPr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464AF317-7099-40AB-A0AE-3F3E3960FA83}" type="parTrans" cxnId="{0636BD49-F5DB-41DA-B782-B69B3CC3AF9B}">
      <dgm:prSet/>
      <dgm:spPr/>
      <dgm:t>
        <a:bodyPr/>
        <a:lstStyle/>
        <a:p>
          <a:endParaRPr lang="ru-RU"/>
        </a:p>
      </dgm:t>
    </dgm:pt>
    <dgm:pt modelId="{7BFA7D9D-041B-4709-AB31-A916AE2998DE}" type="sibTrans" cxnId="{0636BD49-F5DB-41DA-B782-B69B3CC3AF9B}">
      <dgm:prSet/>
      <dgm:spPr/>
      <dgm:t>
        <a:bodyPr/>
        <a:lstStyle/>
        <a:p>
          <a:endParaRPr lang="ru-RU"/>
        </a:p>
      </dgm:t>
    </dgm:pt>
    <dgm:pt modelId="{7012A318-5772-42D0-9E05-4AC01AE19EB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Додаємо (віднімаємо) до (від) двоцифрового числа одиниці</a:t>
          </a:r>
          <a:endParaRPr lang="ru-RU" sz="2400" dirty="0" smtClean="0"/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A4B853B9-1335-43FC-8DE7-F987BB455CF1}" type="parTrans" cxnId="{43FE5982-DAD4-4A63-B682-13038D77F995}">
      <dgm:prSet/>
      <dgm:spPr/>
      <dgm:t>
        <a:bodyPr/>
        <a:lstStyle/>
        <a:p>
          <a:endParaRPr lang="ru-RU"/>
        </a:p>
      </dgm:t>
    </dgm:pt>
    <dgm:pt modelId="{2384F5E8-705F-444D-9061-2CB009F7C4A5}" type="sibTrans" cxnId="{43FE5982-DAD4-4A63-B682-13038D77F995}">
      <dgm:prSet/>
      <dgm:spPr/>
      <dgm:t>
        <a:bodyPr/>
        <a:lstStyle/>
        <a:p>
          <a:endParaRPr lang="ru-RU"/>
        </a:p>
      </dgm:t>
    </dgm:pt>
    <dgm:pt modelId="{4AA4ECD3-F8ED-4C04-A95E-9CDB0370FBC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Додаємо (віднімаємо) до (від) двоцифрового числа десятки</a:t>
          </a:r>
          <a:endParaRPr lang="ru-RU" sz="2400" dirty="0" smtClean="0"/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95159721-B41A-4142-A400-87EEC06F2C37}" type="parTrans" cxnId="{26CA5CAE-730D-473D-85EF-C1CBAB2BFDDB}">
      <dgm:prSet/>
      <dgm:spPr/>
      <dgm:t>
        <a:bodyPr/>
        <a:lstStyle/>
        <a:p>
          <a:endParaRPr lang="ru-RU"/>
        </a:p>
      </dgm:t>
    </dgm:pt>
    <dgm:pt modelId="{8D6F741C-AB48-42D5-AADC-8B22B048DCDE}" type="sibTrans" cxnId="{26CA5CAE-730D-473D-85EF-C1CBAB2BFDDB}">
      <dgm:prSet/>
      <dgm:spPr/>
      <dgm:t>
        <a:bodyPr/>
        <a:lstStyle/>
        <a:p>
          <a:endParaRPr lang="ru-RU"/>
        </a:p>
      </dgm:t>
    </dgm:pt>
    <dgm:pt modelId="{CABA17D0-B899-48A0-9DD9-2D456AF95CD5}" type="pres">
      <dgm:prSet presAssocID="{24919A73-6152-44C2-8818-8A5077158CDB}" presName="arrowDiagram" presStyleCnt="0">
        <dgm:presLayoutVars>
          <dgm:chMax val="5"/>
          <dgm:dir/>
          <dgm:resizeHandles val="exact"/>
        </dgm:presLayoutVars>
      </dgm:prSet>
      <dgm:spPr/>
    </dgm:pt>
    <dgm:pt modelId="{AEE7EE37-C0C3-4B00-8E7D-CF50909DB0EB}" type="pres">
      <dgm:prSet presAssocID="{24919A73-6152-44C2-8818-8A5077158CDB}" presName="arrow" presStyleLbl="bgShp" presStyleIdx="0" presStyleCnt="1" custScaleX="128516" custLinFactNeighborX="-537" custLinFactNeighborY="1758"/>
      <dgm:spPr/>
    </dgm:pt>
    <dgm:pt modelId="{3FF72521-B776-4B15-91F2-222ACD1D5925}" type="pres">
      <dgm:prSet presAssocID="{24919A73-6152-44C2-8818-8A5077158CDB}" presName="arrowDiagram3" presStyleCnt="0"/>
      <dgm:spPr/>
    </dgm:pt>
    <dgm:pt modelId="{921CF02D-7DE1-49F7-A6F6-7A7A5BE00BFC}" type="pres">
      <dgm:prSet presAssocID="{F4A80ABE-60CB-4D2D-BC1D-5D74F2067C3E}" presName="bullet3a" presStyleLbl="node1" presStyleIdx="0" presStyleCnt="3" custLinFactY="-100000" custLinFactNeighborY="-127162"/>
      <dgm:spPr/>
    </dgm:pt>
    <dgm:pt modelId="{E4E7DCF7-85CA-4BB0-9E2A-54707D0364B5}" type="pres">
      <dgm:prSet presAssocID="{F4A80ABE-60CB-4D2D-BC1D-5D74F2067C3E}" presName="textBox3a" presStyleLbl="revTx" presStyleIdx="0" presStyleCnt="3" custScaleX="139911" custLinFactNeighborX="-47152" custLinFactNeighborY="-15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26E65-6317-46DA-B178-BB21F89E3CB1}" type="pres">
      <dgm:prSet presAssocID="{7012A318-5772-42D0-9E05-4AC01AE19EBB}" presName="bullet3b" presStyleLbl="node1" presStyleIdx="1" presStyleCnt="3" custLinFactX="100000" custLinFactNeighborX="158569" custLinFactNeighborY="-91483"/>
      <dgm:spPr/>
    </dgm:pt>
    <dgm:pt modelId="{123FA9AD-F992-446F-9EBE-29F88EC3B919}" type="pres">
      <dgm:prSet presAssocID="{7012A318-5772-42D0-9E05-4AC01AE19EBB}" presName="textBox3b" presStyleLbl="revTx" presStyleIdx="1" presStyleCnt="3" custScaleX="137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67DB7-3954-45E3-A32A-E105C5DDF19C}" type="pres">
      <dgm:prSet presAssocID="{4AA4ECD3-F8ED-4C04-A95E-9CDB0370FBC8}" presName="bullet3c" presStyleLbl="node1" presStyleIdx="2" presStyleCnt="3" custLinFactX="100000" custLinFactNeighborX="187730" custLinFactNeighborY="-42328"/>
      <dgm:spPr/>
    </dgm:pt>
    <dgm:pt modelId="{DE6715CE-5046-4BC0-9808-B3EEDCC67A72}" type="pres">
      <dgm:prSet presAssocID="{4AA4ECD3-F8ED-4C04-A95E-9CDB0370FBC8}" presName="textBox3c" presStyleLbl="revTx" presStyleIdx="2" presStyleCnt="3" custScaleX="137869" custLinFactNeighborX="2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36BD49-F5DB-41DA-B782-B69B3CC3AF9B}" srcId="{24919A73-6152-44C2-8818-8A5077158CDB}" destId="{F4A80ABE-60CB-4D2D-BC1D-5D74F2067C3E}" srcOrd="0" destOrd="0" parTransId="{464AF317-7099-40AB-A0AE-3F3E3960FA83}" sibTransId="{7BFA7D9D-041B-4709-AB31-A916AE2998DE}"/>
    <dgm:cxn modelId="{26CA5CAE-730D-473D-85EF-C1CBAB2BFDDB}" srcId="{24919A73-6152-44C2-8818-8A5077158CDB}" destId="{4AA4ECD3-F8ED-4C04-A95E-9CDB0370FBC8}" srcOrd="2" destOrd="0" parTransId="{95159721-B41A-4142-A400-87EEC06F2C37}" sibTransId="{8D6F741C-AB48-42D5-AADC-8B22B048DCDE}"/>
    <dgm:cxn modelId="{43FE5982-DAD4-4A63-B682-13038D77F995}" srcId="{24919A73-6152-44C2-8818-8A5077158CDB}" destId="{7012A318-5772-42D0-9E05-4AC01AE19EBB}" srcOrd="1" destOrd="0" parTransId="{A4B853B9-1335-43FC-8DE7-F987BB455CF1}" sibTransId="{2384F5E8-705F-444D-9061-2CB009F7C4A5}"/>
    <dgm:cxn modelId="{0BFD488A-A3DD-498B-ADEC-CA356FE6DD70}" type="presOf" srcId="{F4A80ABE-60CB-4D2D-BC1D-5D74F2067C3E}" destId="{E4E7DCF7-85CA-4BB0-9E2A-54707D0364B5}" srcOrd="0" destOrd="0" presId="urn:microsoft.com/office/officeart/2005/8/layout/arrow2"/>
    <dgm:cxn modelId="{E11CFB81-DC55-4751-AE81-7360B17C87F4}" type="presOf" srcId="{24919A73-6152-44C2-8818-8A5077158CDB}" destId="{CABA17D0-B899-48A0-9DD9-2D456AF95CD5}" srcOrd="0" destOrd="0" presId="urn:microsoft.com/office/officeart/2005/8/layout/arrow2"/>
    <dgm:cxn modelId="{759530F5-BD2B-4B4E-8D06-2C36BD48C9C8}" type="presOf" srcId="{7012A318-5772-42D0-9E05-4AC01AE19EBB}" destId="{123FA9AD-F992-446F-9EBE-29F88EC3B919}" srcOrd="0" destOrd="0" presId="urn:microsoft.com/office/officeart/2005/8/layout/arrow2"/>
    <dgm:cxn modelId="{9EF61A3D-3590-40E6-8F97-6DC109FC84FE}" type="presOf" srcId="{4AA4ECD3-F8ED-4C04-A95E-9CDB0370FBC8}" destId="{DE6715CE-5046-4BC0-9808-B3EEDCC67A72}" srcOrd="0" destOrd="0" presId="urn:microsoft.com/office/officeart/2005/8/layout/arrow2"/>
    <dgm:cxn modelId="{F781AA49-64F4-42E5-A589-C7B47134F2AC}" type="presParOf" srcId="{CABA17D0-B899-48A0-9DD9-2D456AF95CD5}" destId="{AEE7EE37-C0C3-4B00-8E7D-CF50909DB0EB}" srcOrd="0" destOrd="0" presId="urn:microsoft.com/office/officeart/2005/8/layout/arrow2"/>
    <dgm:cxn modelId="{8C93B580-EA48-498D-B735-3574F7B3048C}" type="presParOf" srcId="{CABA17D0-B899-48A0-9DD9-2D456AF95CD5}" destId="{3FF72521-B776-4B15-91F2-222ACD1D5925}" srcOrd="1" destOrd="0" presId="urn:microsoft.com/office/officeart/2005/8/layout/arrow2"/>
    <dgm:cxn modelId="{39CD04F9-67C0-4593-95A1-025CCC6DE273}" type="presParOf" srcId="{3FF72521-B776-4B15-91F2-222ACD1D5925}" destId="{921CF02D-7DE1-49F7-A6F6-7A7A5BE00BFC}" srcOrd="0" destOrd="0" presId="urn:microsoft.com/office/officeart/2005/8/layout/arrow2"/>
    <dgm:cxn modelId="{6977F0F4-1E0A-4862-99FC-21B67EE26035}" type="presParOf" srcId="{3FF72521-B776-4B15-91F2-222ACD1D5925}" destId="{E4E7DCF7-85CA-4BB0-9E2A-54707D0364B5}" srcOrd="1" destOrd="0" presId="urn:microsoft.com/office/officeart/2005/8/layout/arrow2"/>
    <dgm:cxn modelId="{7533F8C5-E603-4613-9B5D-12B2CDADE723}" type="presParOf" srcId="{3FF72521-B776-4B15-91F2-222ACD1D5925}" destId="{9CF26E65-6317-46DA-B178-BB21F89E3CB1}" srcOrd="2" destOrd="0" presId="urn:microsoft.com/office/officeart/2005/8/layout/arrow2"/>
    <dgm:cxn modelId="{022C8EB1-23B0-43DD-AAE0-91D7981BD78B}" type="presParOf" srcId="{3FF72521-B776-4B15-91F2-222ACD1D5925}" destId="{123FA9AD-F992-446F-9EBE-29F88EC3B919}" srcOrd="3" destOrd="0" presId="urn:microsoft.com/office/officeart/2005/8/layout/arrow2"/>
    <dgm:cxn modelId="{380D84D6-E5F5-4535-B84D-F6F577A050AC}" type="presParOf" srcId="{3FF72521-B776-4B15-91F2-222ACD1D5925}" destId="{F8E67DB7-3954-45E3-A32A-E105C5DDF19C}" srcOrd="4" destOrd="0" presId="urn:microsoft.com/office/officeart/2005/8/layout/arrow2"/>
    <dgm:cxn modelId="{BE0E9355-29ED-4A2C-B818-1824DB6A6076}" type="presParOf" srcId="{3FF72521-B776-4B15-91F2-222ACD1D5925}" destId="{DE6715CE-5046-4BC0-9808-B3EEDCC67A7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E3094-4380-41BB-B505-1F17AD816E65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14DD7D-9A92-452E-9D81-CE7392D2E267}">
      <dgm:prSet phldrT="[Текст]" custT="1"/>
      <dgm:spPr/>
      <dgm:t>
        <a:bodyPr/>
        <a:lstStyle/>
        <a:p>
          <a:r>
            <a:rPr lang="uk-UA" sz="3200" b="1" dirty="0" smtClean="0"/>
            <a:t>І варіант методики</a:t>
          </a:r>
          <a:endParaRPr lang="ru-RU" sz="3200" b="1" dirty="0"/>
        </a:p>
      </dgm:t>
    </dgm:pt>
    <dgm:pt modelId="{60C55787-83AF-4C62-87B8-54DF397FE8A0}" type="parTrans" cxnId="{9F9AF8D1-185E-4BE1-9DBC-56A8D5B86D37}">
      <dgm:prSet/>
      <dgm:spPr/>
      <dgm:t>
        <a:bodyPr/>
        <a:lstStyle/>
        <a:p>
          <a:endParaRPr lang="ru-RU"/>
        </a:p>
      </dgm:t>
    </dgm:pt>
    <dgm:pt modelId="{B21F16D1-D6B0-438F-A65C-560112F2BF1D}" type="sibTrans" cxnId="{9F9AF8D1-185E-4BE1-9DBC-56A8D5B86D37}">
      <dgm:prSet/>
      <dgm:spPr/>
      <dgm:t>
        <a:bodyPr/>
        <a:lstStyle/>
        <a:p>
          <a:endParaRPr lang="ru-RU"/>
        </a:p>
      </dgm:t>
    </dgm:pt>
    <dgm:pt modelId="{75E7EBFD-A516-471F-AD9C-1678DCF79348}">
      <dgm:prSet phldrT="[Текст]" custT="1"/>
      <dgm:spPr/>
      <dgm:t>
        <a:bodyPr/>
        <a:lstStyle/>
        <a:p>
          <a:r>
            <a:rPr lang="uk-UA" sz="2400" dirty="0" smtClean="0"/>
            <a:t>Значення яких виразів ти можеш знайти? Обчисли їх.</a:t>
          </a:r>
          <a:endParaRPr lang="ru-RU" sz="2400" dirty="0"/>
        </a:p>
      </dgm:t>
    </dgm:pt>
    <dgm:pt modelId="{46089E7C-DD11-472F-8A8D-5BD6694BE080}" type="parTrans" cxnId="{D49F7785-FBFD-41B9-85D8-33D29496CF18}">
      <dgm:prSet/>
      <dgm:spPr/>
      <dgm:t>
        <a:bodyPr/>
        <a:lstStyle/>
        <a:p>
          <a:endParaRPr lang="ru-RU"/>
        </a:p>
      </dgm:t>
    </dgm:pt>
    <dgm:pt modelId="{80ED6D8E-A864-405A-BC53-0DB49C6AE968}" type="sibTrans" cxnId="{D49F7785-FBFD-41B9-85D8-33D29496CF18}">
      <dgm:prSet/>
      <dgm:spPr/>
      <dgm:t>
        <a:bodyPr/>
        <a:lstStyle/>
        <a:p>
          <a:endParaRPr lang="ru-RU"/>
        </a:p>
      </dgm:t>
    </dgm:pt>
    <dgm:pt modelId="{FA51028F-D60B-4221-AD45-2C57202F37D3}">
      <dgm:prSet phldrT="[Текст]" custT="1"/>
      <dgm:spPr/>
      <dgm:t>
        <a:bodyPr/>
        <a:lstStyle/>
        <a:p>
          <a:r>
            <a:rPr lang="uk-UA" sz="3200" b="1" dirty="0" smtClean="0"/>
            <a:t>ІІ варіант методики</a:t>
          </a:r>
          <a:endParaRPr lang="ru-RU" sz="3200" b="1" dirty="0"/>
        </a:p>
      </dgm:t>
    </dgm:pt>
    <dgm:pt modelId="{731F2070-D055-430C-9E12-86535FB8AD3E}" type="parTrans" cxnId="{4BE1F86B-5141-4FD0-A5AB-0DDCB25EE107}">
      <dgm:prSet/>
      <dgm:spPr/>
      <dgm:t>
        <a:bodyPr/>
        <a:lstStyle/>
        <a:p>
          <a:endParaRPr lang="ru-RU"/>
        </a:p>
      </dgm:t>
    </dgm:pt>
    <dgm:pt modelId="{210B67FD-6839-4CE6-9F0D-92A29E6B0F84}" type="sibTrans" cxnId="{4BE1F86B-5141-4FD0-A5AB-0DDCB25EE107}">
      <dgm:prSet/>
      <dgm:spPr/>
      <dgm:t>
        <a:bodyPr/>
        <a:lstStyle/>
        <a:p>
          <a:endParaRPr lang="ru-RU"/>
        </a:p>
      </dgm:t>
    </dgm:pt>
    <dgm:pt modelId="{1C010F7B-5558-4335-AC78-A44B35167CC9}">
      <dgm:prSet phldrT="[Текст]" custT="1"/>
      <dgm:spPr/>
      <dgm:t>
        <a:bodyPr/>
        <a:lstStyle/>
        <a:p>
          <a:r>
            <a:rPr lang="uk-UA" sz="2400" dirty="0" smtClean="0"/>
            <a:t>Чи можна при відніманні двоцифрових чисел міркувати так само, як і при додаванні?</a:t>
          </a:r>
          <a:endParaRPr lang="ru-RU" sz="2400" dirty="0"/>
        </a:p>
      </dgm:t>
    </dgm:pt>
    <dgm:pt modelId="{F87CD979-0DA0-4A66-BC94-D1926271C3E8}" type="parTrans" cxnId="{CF0A614E-0045-4796-99B5-58B40FD81B8D}">
      <dgm:prSet/>
      <dgm:spPr/>
      <dgm:t>
        <a:bodyPr/>
        <a:lstStyle/>
        <a:p>
          <a:endParaRPr lang="ru-RU"/>
        </a:p>
      </dgm:t>
    </dgm:pt>
    <dgm:pt modelId="{3ABC7F62-41BC-4AC5-A488-63058180C064}" type="sibTrans" cxnId="{CF0A614E-0045-4796-99B5-58B40FD81B8D}">
      <dgm:prSet/>
      <dgm:spPr/>
      <dgm:t>
        <a:bodyPr/>
        <a:lstStyle/>
        <a:p>
          <a:endParaRPr lang="ru-RU"/>
        </a:p>
      </dgm:t>
    </dgm:pt>
    <dgm:pt modelId="{4EB75C31-9375-4DB5-A6D3-5F098FCE2B63}">
      <dgm:prSet phldrT="[Текст]" custT="1"/>
      <dgm:spPr/>
      <dgm:t>
        <a:bodyPr/>
        <a:lstStyle/>
        <a:p>
          <a:r>
            <a:rPr lang="uk-UA" sz="2400" dirty="0" smtClean="0"/>
            <a:t>56 – 3                48 – 5               </a:t>
          </a:r>
        </a:p>
      </dgm:t>
    </dgm:pt>
    <dgm:pt modelId="{2F5C3469-E71C-4F77-BD0A-37D9C0771880}" type="parTrans" cxnId="{FBCFCAE1-DABF-4DF1-80A7-113F979929EB}">
      <dgm:prSet/>
      <dgm:spPr/>
      <dgm:t>
        <a:bodyPr/>
        <a:lstStyle/>
        <a:p>
          <a:endParaRPr lang="ru-RU"/>
        </a:p>
      </dgm:t>
    </dgm:pt>
    <dgm:pt modelId="{80A91BBA-77CE-4335-B365-A97CE504A11F}" type="sibTrans" cxnId="{FBCFCAE1-DABF-4DF1-80A7-113F979929EB}">
      <dgm:prSet/>
      <dgm:spPr/>
      <dgm:t>
        <a:bodyPr/>
        <a:lstStyle/>
        <a:p>
          <a:endParaRPr lang="ru-RU"/>
        </a:p>
      </dgm:t>
    </dgm:pt>
    <dgm:pt modelId="{C39E44BF-F6A6-4B4F-A8EE-6641A42A0F87}">
      <dgm:prSet phldrT="[Текст]" custT="1"/>
      <dgm:spPr/>
      <dgm:t>
        <a:bodyPr/>
        <a:lstStyle/>
        <a:p>
          <a:r>
            <a:rPr lang="uk-UA" sz="2400" dirty="0" smtClean="0"/>
            <a:t>56 –  20             48 – 10</a:t>
          </a:r>
        </a:p>
      </dgm:t>
    </dgm:pt>
    <dgm:pt modelId="{CA4399EC-925B-463C-829E-528C8E81A074}" type="parTrans" cxnId="{F8962E0E-4F25-439A-90D3-68ED341F6B7F}">
      <dgm:prSet/>
      <dgm:spPr/>
      <dgm:t>
        <a:bodyPr/>
        <a:lstStyle/>
        <a:p>
          <a:endParaRPr lang="ru-RU"/>
        </a:p>
      </dgm:t>
    </dgm:pt>
    <dgm:pt modelId="{0C53A5F2-9A66-497A-8A10-D7659A65C1E3}" type="sibTrans" cxnId="{F8962E0E-4F25-439A-90D3-68ED341F6B7F}">
      <dgm:prSet/>
      <dgm:spPr/>
      <dgm:t>
        <a:bodyPr/>
        <a:lstStyle/>
        <a:p>
          <a:endParaRPr lang="ru-RU"/>
        </a:p>
      </dgm:t>
    </dgm:pt>
    <dgm:pt modelId="{F54D37D3-1097-4B1F-980E-AA363419E36B}">
      <dgm:prSet phldrT="[Текст]" custT="1"/>
      <dgm:spPr/>
      <dgm:t>
        <a:bodyPr/>
        <a:lstStyle/>
        <a:p>
          <a:r>
            <a:rPr lang="uk-UA" sz="2400" dirty="0" smtClean="0"/>
            <a:t>56 – 26              48 – 15</a:t>
          </a:r>
        </a:p>
      </dgm:t>
    </dgm:pt>
    <dgm:pt modelId="{1BE4C923-EA3A-425E-9CA2-8F53F1721794}" type="parTrans" cxnId="{C2349924-49F7-45A4-9848-650B14808BE1}">
      <dgm:prSet/>
      <dgm:spPr/>
      <dgm:t>
        <a:bodyPr/>
        <a:lstStyle/>
        <a:p>
          <a:endParaRPr lang="ru-RU"/>
        </a:p>
      </dgm:t>
    </dgm:pt>
    <dgm:pt modelId="{53D2A726-F41A-4807-957E-D833310D2C94}" type="sibTrans" cxnId="{C2349924-49F7-45A4-9848-650B14808BE1}">
      <dgm:prSet/>
      <dgm:spPr/>
      <dgm:t>
        <a:bodyPr/>
        <a:lstStyle/>
        <a:p>
          <a:endParaRPr lang="ru-RU"/>
        </a:p>
      </dgm:t>
    </dgm:pt>
    <dgm:pt modelId="{F108E8AC-ECE3-41EC-ACAF-4AD4C1674CE0}" type="pres">
      <dgm:prSet presAssocID="{16EE3094-4380-41BB-B505-1F17AD816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403F26-54C2-4102-90A4-FE991A7555B5}" type="pres">
      <dgm:prSet presAssocID="{0314DD7D-9A92-452E-9D81-CE7392D2E267}" presName="linNode" presStyleCnt="0"/>
      <dgm:spPr/>
      <dgm:t>
        <a:bodyPr/>
        <a:lstStyle/>
        <a:p>
          <a:endParaRPr lang="ru-RU"/>
        </a:p>
      </dgm:t>
    </dgm:pt>
    <dgm:pt modelId="{A78198BA-D09E-4484-A9F7-5C157404F110}" type="pres">
      <dgm:prSet presAssocID="{0314DD7D-9A92-452E-9D81-CE7392D2E26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5AF9D-81D8-4E2F-8A09-5FB3EDA1EF95}" type="pres">
      <dgm:prSet presAssocID="{0314DD7D-9A92-452E-9D81-CE7392D2E267}" presName="descendantText" presStyleLbl="alignAccFollowNode1" presStyleIdx="0" presStyleCnt="2" custLinFactNeighborX="4752" custLinFactNeighborY="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B1531-C0B3-428B-B5D4-2731F4F21DF7}" type="pres">
      <dgm:prSet presAssocID="{B21F16D1-D6B0-438F-A65C-560112F2BF1D}" presName="sp" presStyleCnt="0"/>
      <dgm:spPr/>
      <dgm:t>
        <a:bodyPr/>
        <a:lstStyle/>
        <a:p>
          <a:endParaRPr lang="ru-RU"/>
        </a:p>
      </dgm:t>
    </dgm:pt>
    <dgm:pt modelId="{6885C59A-7496-4EEF-BC3B-CC1A285BB6DB}" type="pres">
      <dgm:prSet presAssocID="{FA51028F-D60B-4221-AD45-2C57202F37D3}" presName="linNode" presStyleCnt="0"/>
      <dgm:spPr/>
      <dgm:t>
        <a:bodyPr/>
        <a:lstStyle/>
        <a:p>
          <a:endParaRPr lang="ru-RU"/>
        </a:p>
      </dgm:t>
    </dgm:pt>
    <dgm:pt modelId="{4314BB47-F07B-4607-BD58-13A3DF4AAAB7}" type="pres">
      <dgm:prSet presAssocID="{FA51028F-D60B-4221-AD45-2C57202F37D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2B586-680A-4DEF-836F-A8904E5235E1}" type="pres">
      <dgm:prSet presAssocID="{FA51028F-D60B-4221-AD45-2C57202F37D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1F86B-5141-4FD0-A5AB-0DDCB25EE107}" srcId="{16EE3094-4380-41BB-B505-1F17AD816E65}" destId="{FA51028F-D60B-4221-AD45-2C57202F37D3}" srcOrd="1" destOrd="0" parTransId="{731F2070-D055-430C-9E12-86535FB8AD3E}" sibTransId="{210B67FD-6839-4CE6-9F0D-92A29E6B0F84}"/>
    <dgm:cxn modelId="{97875C33-D2F8-4D60-9AC2-C2B0B5439B13}" type="presOf" srcId="{0314DD7D-9A92-452E-9D81-CE7392D2E267}" destId="{A78198BA-D09E-4484-A9F7-5C157404F110}" srcOrd="0" destOrd="0" presId="urn:microsoft.com/office/officeart/2005/8/layout/vList5"/>
    <dgm:cxn modelId="{9F9AF8D1-185E-4BE1-9DBC-56A8D5B86D37}" srcId="{16EE3094-4380-41BB-B505-1F17AD816E65}" destId="{0314DD7D-9A92-452E-9D81-CE7392D2E267}" srcOrd="0" destOrd="0" parTransId="{60C55787-83AF-4C62-87B8-54DF397FE8A0}" sibTransId="{B21F16D1-D6B0-438F-A65C-560112F2BF1D}"/>
    <dgm:cxn modelId="{D49F7785-FBFD-41B9-85D8-33D29496CF18}" srcId="{0314DD7D-9A92-452E-9D81-CE7392D2E267}" destId="{75E7EBFD-A516-471F-AD9C-1678DCF79348}" srcOrd="0" destOrd="0" parTransId="{46089E7C-DD11-472F-8A8D-5BD6694BE080}" sibTransId="{80ED6D8E-A864-405A-BC53-0DB49C6AE968}"/>
    <dgm:cxn modelId="{9B000021-2FDA-47D0-8E5B-11148972EC90}" type="presOf" srcId="{1C010F7B-5558-4335-AC78-A44B35167CC9}" destId="{2C92B586-680A-4DEF-836F-A8904E5235E1}" srcOrd="0" destOrd="0" presId="urn:microsoft.com/office/officeart/2005/8/layout/vList5"/>
    <dgm:cxn modelId="{4234C9AA-1C5A-4597-A1B4-91536DA28C22}" type="presOf" srcId="{FA51028F-D60B-4221-AD45-2C57202F37D3}" destId="{4314BB47-F07B-4607-BD58-13A3DF4AAAB7}" srcOrd="0" destOrd="0" presId="urn:microsoft.com/office/officeart/2005/8/layout/vList5"/>
    <dgm:cxn modelId="{F8962E0E-4F25-439A-90D3-68ED341F6B7F}" srcId="{0314DD7D-9A92-452E-9D81-CE7392D2E267}" destId="{C39E44BF-F6A6-4B4F-A8EE-6641A42A0F87}" srcOrd="2" destOrd="0" parTransId="{CA4399EC-925B-463C-829E-528C8E81A074}" sibTransId="{0C53A5F2-9A66-497A-8A10-D7659A65C1E3}"/>
    <dgm:cxn modelId="{5F543829-5783-490B-AF7F-744FFF6A1E13}" type="presOf" srcId="{16EE3094-4380-41BB-B505-1F17AD816E65}" destId="{F108E8AC-ECE3-41EC-ACAF-4AD4C1674CE0}" srcOrd="0" destOrd="0" presId="urn:microsoft.com/office/officeart/2005/8/layout/vList5"/>
    <dgm:cxn modelId="{C2349924-49F7-45A4-9848-650B14808BE1}" srcId="{0314DD7D-9A92-452E-9D81-CE7392D2E267}" destId="{F54D37D3-1097-4B1F-980E-AA363419E36B}" srcOrd="3" destOrd="0" parTransId="{1BE4C923-EA3A-425E-9CA2-8F53F1721794}" sibTransId="{53D2A726-F41A-4807-957E-D833310D2C94}"/>
    <dgm:cxn modelId="{1206627C-461F-43DC-A822-FC511333D79E}" type="presOf" srcId="{4EB75C31-9375-4DB5-A6D3-5F098FCE2B63}" destId="{57D5AF9D-81D8-4E2F-8A09-5FB3EDA1EF95}" srcOrd="0" destOrd="1" presId="urn:microsoft.com/office/officeart/2005/8/layout/vList5"/>
    <dgm:cxn modelId="{EA490EC7-013B-42A9-99F1-9AE5689126BD}" type="presOf" srcId="{F54D37D3-1097-4B1F-980E-AA363419E36B}" destId="{57D5AF9D-81D8-4E2F-8A09-5FB3EDA1EF95}" srcOrd="0" destOrd="3" presId="urn:microsoft.com/office/officeart/2005/8/layout/vList5"/>
    <dgm:cxn modelId="{FBCFCAE1-DABF-4DF1-80A7-113F979929EB}" srcId="{0314DD7D-9A92-452E-9D81-CE7392D2E267}" destId="{4EB75C31-9375-4DB5-A6D3-5F098FCE2B63}" srcOrd="1" destOrd="0" parTransId="{2F5C3469-E71C-4F77-BD0A-37D9C0771880}" sibTransId="{80A91BBA-77CE-4335-B365-A97CE504A11F}"/>
    <dgm:cxn modelId="{FC2ECA6C-93EE-4D7A-A7C8-39E1F570A356}" type="presOf" srcId="{C39E44BF-F6A6-4B4F-A8EE-6641A42A0F87}" destId="{57D5AF9D-81D8-4E2F-8A09-5FB3EDA1EF95}" srcOrd="0" destOrd="2" presId="urn:microsoft.com/office/officeart/2005/8/layout/vList5"/>
    <dgm:cxn modelId="{E31F0CE0-9D66-4CB6-8DCB-6F27C1959FE1}" type="presOf" srcId="{75E7EBFD-A516-471F-AD9C-1678DCF79348}" destId="{57D5AF9D-81D8-4E2F-8A09-5FB3EDA1EF95}" srcOrd="0" destOrd="0" presId="urn:microsoft.com/office/officeart/2005/8/layout/vList5"/>
    <dgm:cxn modelId="{CF0A614E-0045-4796-99B5-58B40FD81B8D}" srcId="{FA51028F-D60B-4221-AD45-2C57202F37D3}" destId="{1C010F7B-5558-4335-AC78-A44B35167CC9}" srcOrd="0" destOrd="0" parTransId="{F87CD979-0DA0-4A66-BC94-D1926271C3E8}" sibTransId="{3ABC7F62-41BC-4AC5-A488-63058180C064}"/>
    <dgm:cxn modelId="{2B195A78-0121-4D1E-97B3-0B943466B1EB}" type="presParOf" srcId="{F108E8AC-ECE3-41EC-ACAF-4AD4C1674CE0}" destId="{89403F26-54C2-4102-90A4-FE991A7555B5}" srcOrd="0" destOrd="0" presId="urn:microsoft.com/office/officeart/2005/8/layout/vList5"/>
    <dgm:cxn modelId="{DF18C614-6682-49C4-8AA0-8B57223C1307}" type="presParOf" srcId="{89403F26-54C2-4102-90A4-FE991A7555B5}" destId="{A78198BA-D09E-4484-A9F7-5C157404F110}" srcOrd="0" destOrd="0" presId="urn:microsoft.com/office/officeart/2005/8/layout/vList5"/>
    <dgm:cxn modelId="{FFF2AC3A-4670-4D94-BEE4-AFC798313DFD}" type="presParOf" srcId="{89403F26-54C2-4102-90A4-FE991A7555B5}" destId="{57D5AF9D-81D8-4E2F-8A09-5FB3EDA1EF95}" srcOrd="1" destOrd="0" presId="urn:microsoft.com/office/officeart/2005/8/layout/vList5"/>
    <dgm:cxn modelId="{4F29E434-8064-4E62-88D4-877E7035635C}" type="presParOf" srcId="{F108E8AC-ECE3-41EC-ACAF-4AD4C1674CE0}" destId="{3C5B1531-C0B3-428B-B5D4-2731F4F21DF7}" srcOrd="1" destOrd="0" presId="urn:microsoft.com/office/officeart/2005/8/layout/vList5"/>
    <dgm:cxn modelId="{AFBDAF35-3398-46AF-AA96-1272CE927084}" type="presParOf" srcId="{F108E8AC-ECE3-41EC-ACAF-4AD4C1674CE0}" destId="{6885C59A-7496-4EEF-BC3B-CC1A285BB6DB}" srcOrd="2" destOrd="0" presId="urn:microsoft.com/office/officeart/2005/8/layout/vList5"/>
    <dgm:cxn modelId="{DDC4475D-0475-4388-B64A-242748BE5106}" type="presParOf" srcId="{6885C59A-7496-4EEF-BC3B-CC1A285BB6DB}" destId="{4314BB47-F07B-4607-BD58-13A3DF4AAAB7}" srcOrd="0" destOrd="0" presId="urn:microsoft.com/office/officeart/2005/8/layout/vList5"/>
    <dgm:cxn modelId="{FF058B6E-7AE9-4B22-95C8-871ADD9E0FBA}" type="presParOf" srcId="{6885C59A-7496-4EEF-BC3B-CC1A285BB6DB}" destId="{2C92B586-680A-4DEF-836F-A8904E5235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65610-000F-4398-91C6-861FE6BA6A01}">
      <dsp:nvSpPr>
        <dsp:cNvPr id="0" name=""/>
        <dsp:cNvSpPr/>
      </dsp:nvSpPr>
      <dsp:spPr>
        <a:xfrm>
          <a:off x="0" y="0"/>
          <a:ext cx="8712968" cy="1590362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</a:rPr>
            <a:t>Теоретична основа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0" y="0"/>
        <a:ext cx="8712968" cy="1590362"/>
      </dsp:txXfrm>
    </dsp:sp>
    <dsp:sp modelId="{6DC01785-1560-4341-BE97-5A16B62C35B4}">
      <dsp:nvSpPr>
        <dsp:cNvPr id="0" name=""/>
        <dsp:cNvSpPr/>
      </dsp:nvSpPr>
      <dsp:spPr>
        <a:xfrm>
          <a:off x="0" y="1590362"/>
          <a:ext cx="4356483" cy="333976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Правило додавання суми до суми:</a:t>
          </a:r>
          <a:r>
            <a:rPr lang="uk-UA" sz="2400" kern="1200" dirty="0" smtClean="0"/>
            <a:t> щоб додати суму до суми, достатньо додати перші доданки, додати другі доданки і  додати одержані результати.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(</a:t>
          </a:r>
          <a:r>
            <a:rPr lang="uk-UA" sz="2400" b="1" kern="1200" dirty="0" err="1" smtClean="0"/>
            <a:t>а+в</a:t>
          </a:r>
          <a:r>
            <a:rPr lang="uk-UA" sz="2400" b="1" kern="1200" dirty="0" smtClean="0"/>
            <a:t>) + (</a:t>
          </a:r>
          <a:r>
            <a:rPr lang="uk-UA" sz="2400" b="1" kern="1200" dirty="0" err="1" smtClean="0"/>
            <a:t>с+к</a:t>
          </a:r>
          <a:r>
            <a:rPr lang="uk-UA" sz="2400" b="1" kern="1200" dirty="0" smtClean="0"/>
            <a:t>) = (</a:t>
          </a:r>
          <a:r>
            <a:rPr lang="uk-UA" sz="2400" b="1" kern="1200" dirty="0" err="1" smtClean="0"/>
            <a:t>а+к</a:t>
          </a:r>
          <a:r>
            <a:rPr lang="uk-UA" sz="2400" b="1" kern="1200" dirty="0" smtClean="0"/>
            <a:t>) + (</a:t>
          </a:r>
          <a:r>
            <a:rPr lang="uk-UA" sz="2400" b="1" kern="1200" dirty="0" err="1" smtClean="0"/>
            <a:t>в+с</a:t>
          </a:r>
          <a:r>
            <a:rPr lang="uk-UA" sz="2400" b="1" kern="1200" dirty="0" smtClean="0"/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1590362"/>
        <a:ext cx="4356483" cy="3339760"/>
      </dsp:txXfrm>
    </dsp:sp>
    <dsp:sp modelId="{FC7AE146-73C1-46BD-ACBC-A653564191FC}">
      <dsp:nvSpPr>
        <dsp:cNvPr id="0" name=""/>
        <dsp:cNvSpPr/>
      </dsp:nvSpPr>
      <dsp:spPr>
        <a:xfrm>
          <a:off x="4356484" y="1590362"/>
          <a:ext cx="4356483" cy="333976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16641"/>
                <a:satOff val="4386"/>
                <a:lumOff val="43132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216641"/>
                <a:satOff val="4386"/>
                <a:lumOff val="43132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216641"/>
                <a:satOff val="4386"/>
                <a:lumOff val="4313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Правило віднімання суми від суми: </a:t>
          </a:r>
          <a:r>
            <a:rPr lang="uk-UA" sz="2400" kern="1200" dirty="0" smtClean="0">
              <a:solidFill>
                <a:schemeClr val="tx1"/>
              </a:solidFill>
            </a:rPr>
            <a:t>щоб відняти суму від суми, достатньо від першого доданка першої суми відняти перший доданок другої суми;  із другого доданка першої суми відняти другий доданок другої суми і одержані результати додати.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(</a:t>
          </a:r>
          <a:r>
            <a:rPr lang="uk-UA" sz="2400" b="1" kern="1200" dirty="0" err="1" smtClean="0">
              <a:solidFill>
                <a:schemeClr val="tx1"/>
              </a:solidFill>
            </a:rPr>
            <a:t>а+в</a:t>
          </a:r>
          <a:r>
            <a:rPr lang="uk-UA" sz="2400" b="1" kern="1200" dirty="0" smtClean="0">
              <a:solidFill>
                <a:schemeClr val="tx1"/>
              </a:solidFill>
            </a:rPr>
            <a:t>) – (</a:t>
          </a:r>
          <a:r>
            <a:rPr lang="uk-UA" sz="2400" b="1" kern="1200" dirty="0" err="1" smtClean="0">
              <a:solidFill>
                <a:schemeClr val="tx1"/>
              </a:solidFill>
            </a:rPr>
            <a:t>с+к</a:t>
          </a:r>
          <a:r>
            <a:rPr lang="uk-UA" sz="2400" b="1" kern="1200" dirty="0" smtClean="0">
              <a:solidFill>
                <a:schemeClr val="tx1"/>
              </a:solidFill>
            </a:rPr>
            <a:t>) = (</a:t>
          </a:r>
          <a:r>
            <a:rPr lang="uk-UA" sz="2400" b="1" kern="1200" dirty="0" err="1" smtClean="0">
              <a:solidFill>
                <a:schemeClr val="tx1"/>
              </a:solidFill>
            </a:rPr>
            <a:t>а-с</a:t>
          </a:r>
          <a:r>
            <a:rPr lang="uk-UA" sz="2400" b="1" kern="1200" dirty="0" smtClean="0">
              <a:solidFill>
                <a:schemeClr val="tx1"/>
              </a:solidFill>
            </a:rPr>
            <a:t>) + (в-к)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356484" y="1590362"/>
        <a:ext cx="4356483" cy="3339760"/>
      </dsp:txXfrm>
    </dsp:sp>
    <dsp:sp modelId="{DFC05549-699B-416A-8459-CCFA85A58B2F}">
      <dsp:nvSpPr>
        <dsp:cNvPr id="0" name=""/>
        <dsp:cNvSpPr/>
      </dsp:nvSpPr>
      <dsp:spPr>
        <a:xfrm>
          <a:off x="0" y="4930122"/>
          <a:ext cx="8712968" cy="371084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FAB2B-10B0-4537-A3CC-065B6E80FFDC}">
      <dsp:nvSpPr>
        <dsp:cNvPr id="0" name=""/>
        <dsp:cNvSpPr/>
      </dsp:nvSpPr>
      <dsp:spPr>
        <a:xfrm>
          <a:off x="2645189" y="0"/>
          <a:ext cx="5445224" cy="544522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AC59A4-83EF-4AF8-8B11-9E46EF9A494C}">
      <dsp:nvSpPr>
        <dsp:cNvPr id="0" name=""/>
        <dsp:cNvSpPr/>
      </dsp:nvSpPr>
      <dsp:spPr>
        <a:xfrm>
          <a:off x="5640280" y="545054"/>
          <a:ext cx="3539395" cy="967803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Подання числа у вигляді суми розрядних доданків</a:t>
          </a:r>
          <a:endParaRPr lang="ru-RU" sz="2300" kern="1200" dirty="0"/>
        </a:p>
      </dsp:txBody>
      <dsp:txXfrm>
        <a:off x="5640280" y="545054"/>
        <a:ext cx="3539395" cy="967803"/>
      </dsp:txXfrm>
    </dsp:sp>
    <dsp:sp modelId="{10C98837-3AC6-4501-B74E-E63AA4947CFC}">
      <dsp:nvSpPr>
        <dsp:cNvPr id="0" name=""/>
        <dsp:cNvSpPr/>
      </dsp:nvSpPr>
      <dsp:spPr>
        <a:xfrm>
          <a:off x="5640280" y="1633833"/>
          <a:ext cx="3539395" cy="967803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Додавання ( віднімання) круглих десятків</a:t>
          </a:r>
          <a:endParaRPr lang="ru-RU" sz="2300" kern="1200" dirty="0"/>
        </a:p>
      </dsp:txBody>
      <dsp:txXfrm>
        <a:off x="5640280" y="1633833"/>
        <a:ext cx="3539395" cy="967803"/>
      </dsp:txXfrm>
    </dsp:sp>
    <dsp:sp modelId="{3A158E85-8376-430A-B693-CE172E99264A}">
      <dsp:nvSpPr>
        <dsp:cNvPr id="0" name=""/>
        <dsp:cNvSpPr/>
      </dsp:nvSpPr>
      <dsp:spPr>
        <a:xfrm>
          <a:off x="5640280" y="2722612"/>
          <a:ext cx="3539395" cy="967803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Додавання (віднімання) одноцифрових чисел</a:t>
          </a:r>
          <a:endParaRPr lang="ru-RU" sz="2300" kern="1200" dirty="0"/>
        </a:p>
      </dsp:txBody>
      <dsp:txXfrm>
        <a:off x="5640280" y="2722612"/>
        <a:ext cx="3539395" cy="967803"/>
      </dsp:txXfrm>
    </dsp:sp>
    <dsp:sp modelId="{0D82A60E-731E-4B73-88AC-189DB93685C4}">
      <dsp:nvSpPr>
        <dsp:cNvPr id="0" name=""/>
        <dsp:cNvSpPr/>
      </dsp:nvSpPr>
      <dsp:spPr>
        <a:xfrm>
          <a:off x="5640280" y="3811390"/>
          <a:ext cx="3539395" cy="967803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Заміна суми розрядних доданків числом</a:t>
          </a:r>
          <a:endParaRPr lang="ru-RU" sz="2300" kern="1200" dirty="0"/>
        </a:p>
      </dsp:txBody>
      <dsp:txXfrm>
        <a:off x="5640280" y="3811390"/>
        <a:ext cx="3539395" cy="96780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E7EE37-C0C3-4B00-8E7D-CF50909DB0EB}">
      <dsp:nvSpPr>
        <dsp:cNvPr id="0" name=""/>
        <dsp:cNvSpPr/>
      </dsp:nvSpPr>
      <dsp:spPr>
        <a:xfrm>
          <a:off x="358769" y="0"/>
          <a:ext cx="8356624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CF02D-7DE1-49F7-A6F6-7A7A5BE00BFC}">
      <dsp:nvSpPr>
        <dsp:cNvPr id="0" name=""/>
        <dsp:cNvSpPr/>
      </dsp:nvSpPr>
      <dsp:spPr>
        <a:xfrm>
          <a:off x="2146604" y="2420927"/>
          <a:ext cx="169062" cy="169062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7DCF7-85CA-4BB0-9E2A-54707D0364B5}">
      <dsp:nvSpPr>
        <dsp:cNvPr id="0" name=""/>
        <dsp:cNvSpPr/>
      </dsp:nvSpPr>
      <dsp:spPr>
        <a:xfrm>
          <a:off x="1214417" y="2706681"/>
          <a:ext cx="2119734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Додаємо (віднімаємо) круглі числа</a:t>
          </a:r>
          <a:endParaRPr lang="ru-RU" sz="24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214417" y="2706681"/>
        <a:ext cx="2119734" cy="1174496"/>
      </dsp:txXfrm>
    </dsp:sp>
    <dsp:sp modelId="{9CF26E65-6317-46DA-B178-BB21F89E3CB1}">
      <dsp:nvSpPr>
        <dsp:cNvPr id="0" name=""/>
        <dsp:cNvSpPr/>
      </dsp:nvSpPr>
      <dsp:spPr>
        <a:xfrm>
          <a:off x="4429125" y="1420793"/>
          <a:ext cx="305612" cy="305612"/>
        </a:xfrm>
        <a:prstGeom prst="ellipse">
          <a:avLst/>
        </a:prstGeom>
        <a:solidFill>
          <a:schemeClr val="accent2">
            <a:shade val="50000"/>
            <a:hueOff val="144427"/>
            <a:satOff val="2924"/>
            <a:lumOff val="287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FA9AD-F992-446F-9EBE-29F88EC3B919}">
      <dsp:nvSpPr>
        <dsp:cNvPr id="0" name=""/>
        <dsp:cNvSpPr/>
      </dsp:nvSpPr>
      <dsp:spPr>
        <a:xfrm>
          <a:off x="3500430" y="1853183"/>
          <a:ext cx="2143139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Додаємо (віднімаємо) до (від) двоцифрового числа одиниці</a:t>
          </a:r>
          <a:endParaRPr lang="ru-RU" sz="2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500430" y="1853183"/>
        <a:ext cx="2143139" cy="2210816"/>
      </dsp:txXfrm>
    </dsp:sp>
    <dsp:sp modelId="{F8E67DB7-3954-45E3-A32A-E105C5DDF19C}">
      <dsp:nvSpPr>
        <dsp:cNvPr id="0" name=""/>
        <dsp:cNvSpPr/>
      </dsp:nvSpPr>
      <dsp:spPr>
        <a:xfrm>
          <a:off x="6649676" y="849290"/>
          <a:ext cx="422656" cy="422656"/>
        </a:xfrm>
        <a:prstGeom prst="ellipse">
          <a:avLst/>
        </a:prstGeom>
        <a:solidFill>
          <a:schemeClr val="accent2">
            <a:shade val="50000"/>
            <a:hueOff val="144427"/>
            <a:satOff val="2924"/>
            <a:lumOff val="287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715CE-5046-4BC0-9808-B3EEDCC67A72}">
      <dsp:nvSpPr>
        <dsp:cNvPr id="0" name=""/>
        <dsp:cNvSpPr/>
      </dsp:nvSpPr>
      <dsp:spPr>
        <a:xfrm>
          <a:off x="5778036" y="1239519"/>
          <a:ext cx="2151550" cy="282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Додаємо (віднімаємо) до (від) двоцифрового числа десятки</a:t>
          </a:r>
          <a:endParaRPr lang="ru-RU" sz="2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778036" y="1239519"/>
        <a:ext cx="2151550" cy="28244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5AF9D-81D8-4E2F-8A09-5FB3EDA1EF95}">
      <dsp:nvSpPr>
        <dsp:cNvPr id="0" name=""/>
        <dsp:cNvSpPr/>
      </dsp:nvSpPr>
      <dsp:spPr>
        <a:xfrm rot="5400000">
          <a:off x="4947824" y="-1532545"/>
          <a:ext cx="1918398" cy="555955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Значення яких виразів ти можеш знайти? Обчисли їх.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56 – 3               </a:t>
          </a:r>
          <a:r>
            <a:rPr lang="uk-UA" sz="2400" kern="1200" dirty="0" smtClean="0"/>
            <a:t> 48 </a:t>
          </a:r>
          <a:r>
            <a:rPr lang="uk-UA" sz="2400" kern="1200" dirty="0" smtClean="0"/>
            <a:t>– 5             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56 </a:t>
          </a:r>
          <a:r>
            <a:rPr lang="uk-UA" sz="2400" kern="1200" dirty="0" smtClean="0"/>
            <a:t>–  </a:t>
          </a:r>
          <a:r>
            <a:rPr lang="uk-UA" sz="2400" kern="1200" dirty="0" smtClean="0"/>
            <a:t>20             48 </a:t>
          </a:r>
          <a:r>
            <a:rPr lang="uk-UA" sz="2400" kern="1200" dirty="0" smtClean="0"/>
            <a:t>– </a:t>
          </a:r>
          <a:r>
            <a:rPr lang="uk-UA" sz="2400" kern="1200" dirty="0" smtClean="0"/>
            <a:t>10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56 – 26             </a:t>
          </a:r>
          <a:r>
            <a:rPr lang="uk-UA" sz="2400" kern="1200" dirty="0" smtClean="0"/>
            <a:t> 48 </a:t>
          </a:r>
          <a:r>
            <a:rPr lang="uk-UA" sz="2400" kern="1200" dirty="0" smtClean="0"/>
            <a:t>– 15</a:t>
          </a:r>
        </a:p>
      </dsp:txBody>
      <dsp:txXfrm rot="5400000">
        <a:off x="4947824" y="-1532545"/>
        <a:ext cx="1918398" cy="5559552"/>
      </dsp:txXfrm>
    </dsp:sp>
    <dsp:sp modelId="{A78198BA-D09E-4484-A9F7-5C157404F110}">
      <dsp:nvSpPr>
        <dsp:cNvPr id="0" name=""/>
        <dsp:cNvSpPr/>
      </dsp:nvSpPr>
      <dsp:spPr>
        <a:xfrm>
          <a:off x="0" y="60"/>
          <a:ext cx="3127248" cy="23979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І варіант методики</a:t>
          </a:r>
          <a:endParaRPr lang="ru-RU" sz="3200" b="1" kern="1200" dirty="0"/>
        </a:p>
      </dsp:txBody>
      <dsp:txXfrm>
        <a:off x="0" y="60"/>
        <a:ext cx="3127248" cy="2397998"/>
      </dsp:txXfrm>
    </dsp:sp>
    <dsp:sp modelId="{2C92B586-680A-4DEF-836F-A8904E5235E1}">
      <dsp:nvSpPr>
        <dsp:cNvPr id="0" name=""/>
        <dsp:cNvSpPr/>
      </dsp:nvSpPr>
      <dsp:spPr>
        <a:xfrm rot="5400000">
          <a:off x="4947824" y="937180"/>
          <a:ext cx="1918398" cy="5559552"/>
        </a:xfrm>
        <a:prstGeom prst="round2SameRect">
          <a:avLst/>
        </a:prstGeom>
        <a:solidFill>
          <a:schemeClr val="accent2">
            <a:tint val="40000"/>
            <a:alpha val="90000"/>
            <a:hueOff val="9468620"/>
            <a:satOff val="22286"/>
            <a:lumOff val="2149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9468620"/>
              <a:satOff val="22286"/>
              <a:lumOff val="2149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Чи можна при відніманні двоцифрових чисел міркувати так само, як і при додаванні?</a:t>
          </a:r>
          <a:endParaRPr lang="ru-RU" sz="2400" kern="1200" dirty="0"/>
        </a:p>
      </dsp:txBody>
      <dsp:txXfrm rot="5400000">
        <a:off x="4947824" y="937180"/>
        <a:ext cx="1918398" cy="5559552"/>
      </dsp:txXfrm>
    </dsp:sp>
    <dsp:sp modelId="{4314BB47-F07B-4607-BD58-13A3DF4AAAB7}">
      <dsp:nvSpPr>
        <dsp:cNvPr id="0" name=""/>
        <dsp:cNvSpPr/>
      </dsp:nvSpPr>
      <dsp:spPr>
        <a:xfrm>
          <a:off x="0" y="2517957"/>
          <a:ext cx="3127248" cy="2397998"/>
        </a:xfrm>
        <a:prstGeom prst="roundRect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ІІ варіант методики</a:t>
          </a:r>
          <a:endParaRPr lang="ru-RU" sz="3200" b="1" kern="1200" dirty="0"/>
        </a:p>
      </dsp:txBody>
      <dsp:txXfrm>
        <a:off x="0" y="2517957"/>
        <a:ext cx="3127248" cy="239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Порозрядне додавання і віднімання двоцифрових чисел (45 + 22, 45 – 22)</a:t>
            </a:r>
            <a:endParaRPr lang="ru-RU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95" t="4873" r="3115" b="24090"/>
          <a:stretch>
            <a:fillRect/>
          </a:stretch>
        </p:blipFill>
        <p:spPr bwMode="auto">
          <a:xfrm>
            <a:off x="1214414" y="1428736"/>
            <a:ext cx="672756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b="1" dirty="0" smtClean="0"/>
              <a:t>Порозрядне віднімання двоцифрових чисел. </a:t>
            </a:r>
            <a:r>
              <a:rPr lang="uk-UA" sz="3600" b="1" dirty="0" err="1" smtClean="0"/>
              <a:t>Розв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язування</a:t>
            </a:r>
            <a:r>
              <a:rPr lang="uk-UA" sz="3600" b="1" dirty="0" smtClean="0"/>
              <a:t>  проблемної ситуації</a:t>
            </a:r>
            <a:endParaRPr lang="ru-RU" sz="3600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-285784" y="1484784"/>
            <a:ext cx="3929058" cy="53732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Практичні вправи: </a:t>
            </a:r>
            <a:endParaRPr lang="en-US" sz="2400" b="1" i="1" dirty="0" smtClean="0"/>
          </a:p>
          <a:p>
            <a:pPr indent="0">
              <a:buNone/>
            </a:pPr>
            <a:r>
              <a:rPr lang="uk-UA" sz="2400" i="1" dirty="0" smtClean="0"/>
              <a:t>Позначте намистинками число 57.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err="1" smtClean="0"/>
              <a:t>Вилучте</a:t>
            </a:r>
            <a:r>
              <a:rPr lang="uk-UA" sz="2400" i="1" dirty="0" smtClean="0"/>
              <a:t> 23. </a:t>
            </a:r>
          </a:p>
          <a:p>
            <a:pPr indent="0">
              <a:buNone/>
            </a:pPr>
            <a:r>
              <a:rPr lang="uk-UA" sz="2400" i="1" dirty="0" smtClean="0"/>
              <a:t>Скільки одержали?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smtClean="0"/>
              <a:t>Складіть рівність.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43538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20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26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50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29026" y="1428736"/>
            <a:ext cx="428628" cy="4286280"/>
            <a:chOff x="4000496" y="1428736"/>
            <a:chExt cx="428628" cy="4286280"/>
          </a:xfrm>
          <a:solidFill>
            <a:srgbClr val="FFFF00"/>
          </a:solidFill>
        </p:grpSpPr>
        <p:sp>
          <p:nvSpPr>
            <p:cNvPr id="10" name="Овал 9"/>
            <p:cNvSpPr/>
            <p:nvPr/>
          </p:nvSpPr>
          <p:spPr>
            <a:xfrm>
              <a:off x="4000496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00496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000496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000496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000496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00496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000496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000496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000496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562444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7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43670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643670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72034" y="6072206"/>
            <a:ext cx="7143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-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22" y="6072206"/>
            <a:ext cx="535785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=</a:t>
            </a:r>
            <a:endParaRPr lang="ru-RU" sz="5400" b="1" dirty="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429092" y="1428736"/>
            <a:ext cx="428628" cy="4286280"/>
            <a:chOff x="4572000" y="1428736"/>
            <a:chExt cx="428628" cy="4286280"/>
          </a:xfrm>
          <a:solidFill>
            <a:srgbClr val="FFFF00"/>
          </a:solidFill>
        </p:grpSpPr>
        <p:sp>
          <p:nvSpPr>
            <p:cNvPr id="26" name="Овал 25"/>
            <p:cNvSpPr/>
            <p:nvPr/>
          </p:nvSpPr>
          <p:spPr>
            <a:xfrm>
              <a:off x="4572000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572000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572000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572000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572000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572000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72000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572000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572000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572000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929158" y="1428736"/>
            <a:ext cx="428628" cy="4286280"/>
            <a:chOff x="5143504" y="1428736"/>
            <a:chExt cx="428628" cy="4286280"/>
          </a:xfrm>
          <a:solidFill>
            <a:srgbClr val="FFFF00"/>
          </a:solidFill>
        </p:grpSpPr>
        <p:sp>
          <p:nvSpPr>
            <p:cNvPr id="37" name="Овал 36"/>
            <p:cNvSpPr/>
            <p:nvPr/>
          </p:nvSpPr>
          <p:spPr>
            <a:xfrm>
              <a:off x="5143504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143504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143504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143504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143504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143504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143504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143504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143504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143504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429224" y="1428736"/>
            <a:ext cx="428628" cy="4286280"/>
            <a:chOff x="7286644" y="1428736"/>
            <a:chExt cx="428628" cy="4286280"/>
          </a:xfrm>
          <a:solidFill>
            <a:srgbClr val="FFFF00"/>
          </a:solidFill>
        </p:grpSpPr>
        <p:sp>
          <p:nvSpPr>
            <p:cNvPr id="48" name="Овал 47"/>
            <p:cNvSpPr/>
            <p:nvPr/>
          </p:nvSpPr>
          <p:spPr>
            <a:xfrm>
              <a:off x="7286644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286644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7286644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286644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286644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286644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286644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7286644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7286644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286644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29290" y="1428736"/>
            <a:ext cx="428628" cy="4286280"/>
            <a:chOff x="7858148" y="1428736"/>
            <a:chExt cx="428628" cy="4286280"/>
          </a:xfrm>
          <a:solidFill>
            <a:srgbClr val="FFFF00"/>
          </a:solidFill>
        </p:grpSpPr>
        <p:sp>
          <p:nvSpPr>
            <p:cNvPr id="59" name="Овал 58"/>
            <p:cNvSpPr/>
            <p:nvPr/>
          </p:nvSpPr>
          <p:spPr>
            <a:xfrm>
              <a:off x="7858148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858148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858148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858148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858148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8148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858148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7858148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7858148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7858148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7500926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30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143900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286512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643702" y="228599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643702" y="271462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43702" y="314324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643702" y="357187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643702" y="400050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857620" y="1357298"/>
            <a:ext cx="2214578" cy="45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-1.52636E-6 L -0.00452 0.00023 " pathEditMode="relative" rAng="0" ptsTypes="AA">
                                      <p:cBhvr>
                                        <p:cTn id="144" dur="5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47 -1.52636E-6 L -0.00347 0.00023 " pathEditMode="relative" rAng="0" ptsTypes="AA">
                                      <p:cBhvr>
                                        <p:cTn id="146" dur="5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47 -0.25208 " pathEditMode="relative" ptsTypes="AA"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47 -0.25208 " pathEditMode="relative" ptsTypes="AA">
                                      <p:cBhvr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47 -0.25208 " pathEditMode="relative" ptsTypes="AA"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1.70213E-6 L -0.00451 -0.00208 " pathEditMode="relative" rAng="0" ptsTypes="AA">
                                      <p:cBhvr>
                                        <p:cTn id="156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3.88529E-6 L -0.00451 -0.00161 " pathEditMode="relative" rAng="0" ptsTypes="AA">
                                      <p:cBhvr>
                                        <p:cTn id="158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3.88529E-6 L -0.00451 -0.00161 " pathEditMode="relative" rAng="0" ptsTypes="AA">
                                      <p:cBhvr>
                                        <p:cTn id="160" dur="5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3.88529E-6 L -0.00451 -0.00161 " pathEditMode="relative" rAng="0" ptsTypes="AA">
                                      <p:cBhvr>
                                        <p:cTn id="162" dur="5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3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4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  <p:bldP spid="7" grpId="0" animBg="1"/>
      <p:bldP spid="8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/>
      <p:bldP spid="24" grpId="0"/>
      <p:bldP spid="69" grpId="0" animBg="1"/>
      <p:bldP spid="71" grpId="0" animBg="1"/>
      <p:bldP spid="72" grpId="1" animBg="1"/>
      <p:bldP spid="72" grpId="2" animBg="1"/>
      <p:bldP spid="73" grpId="1" animBg="1"/>
      <p:bldP spid="73" grpId="2" animBg="1"/>
      <p:bldP spid="74" grpId="1" animBg="1"/>
      <p:bldP spid="74" grpId="2" animBg="1"/>
      <p:bldP spid="75" grpId="1" animBg="1"/>
      <p:bldP spid="75" grpId="2" animBg="1"/>
      <p:bldP spid="76" grpId="1" animBg="1"/>
      <p:bldP spid="76" grpId="2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b="1" dirty="0" smtClean="0"/>
              <a:t>Порозрядне віднімання двоцифрових чисел. </a:t>
            </a:r>
            <a:r>
              <a:rPr lang="uk-UA" sz="3600" b="1" dirty="0" err="1" smtClean="0"/>
              <a:t>Розв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язування</a:t>
            </a:r>
            <a:r>
              <a:rPr lang="uk-UA" sz="3600" b="1" dirty="0" smtClean="0"/>
              <a:t>  проблемної ситуації</a:t>
            </a:r>
            <a:endParaRPr lang="ru-RU" sz="36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9144000" cy="2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2276872"/>
            <a:ext cx="522007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Порозрядне додавання і віднімання двоцифрових чисел</a:t>
            </a:r>
            <a:endParaRPr lang="ru-RU" sz="3600" b="1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03678"/>
            <a:ext cx="8229600" cy="456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Порозрядне додавання і віднімання двоцифрових чисел. Первинне закріплення</a:t>
            </a:r>
            <a:endParaRPr lang="ru-RU" sz="36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2337"/>
            <a:ext cx="9144000" cy="22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9144000" cy="196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500702"/>
            <a:ext cx="128585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98" y="5429264"/>
            <a:ext cx="121441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72206"/>
            <a:ext cx="26336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96308" y="4987365"/>
            <a:ext cx="64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564" y="498736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498736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429264"/>
            <a:ext cx="128585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5429264"/>
            <a:ext cx="128585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67276" y="6072206"/>
            <a:ext cx="26336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996902" y="4987365"/>
            <a:ext cx="64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4158" y="498736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28" y="498736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428596" y="6143644"/>
            <a:ext cx="1428760" cy="35719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1071538" y="6072206"/>
            <a:ext cx="1643074" cy="428628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5072066" y="6143644"/>
            <a:ext cx="1428760" cy="357190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5715008" y="6000768"/>
            <a:ext cx="1643074" cy="428628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/>
      <p:bldP spid="12" grpId="0" animBg="1"/>
      <p:bldP spid="13" grpId="0" animBg="1"/>
      <p:bldP spid="15" grpId="0"/>
      <p:bldP spid="16" grpId="0"/>
      <p:bldP spid="17" grpId="0"/>
      <p:bldP spid="18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914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b="1" dirty="0" smtClean="0"/>
              <a:t>Порозрядне додавання і віднімання двоцифрових чисел. Формування обчислювальної навички</a:t>
            </a:r>
            <a:endParaRPr lang="ru-RU" sz="3600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61108" cy="265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46" y="2214554"/>
            <a:ext cx="64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3 0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21455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221455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2214554"/>
            <a:ext cx="64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8 0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710" y="221455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221455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76290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5 0   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276290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30   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3334408"/>
            <a:ext cx="64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6374" y="33344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33344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0892" y="3334408"/>
            <a:ext cx="64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3 0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6710" y="33344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6776" y="333440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38344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9 0   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38344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60    </a:t>
            </a: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>
            <a:off x="357158" y="3143248"/>
            <a:ext cx="1428760" cy="142876"/>
          </a:xfrm>
          <a:prstGeom prst="curvedUpArrow">
            <a:avLst/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1071538" y="3214686"/>
            <a:ext cx="1214446" cy="71438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>
            <a:off x="428596" y="4214818"/>
            <a:ext cx="1428760" cy="142876"/>
          </a:xfrm>
          <a:prstGeom prst="curvedUpArrow">
            <a:avLst/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>
            <a:off x="1142976" y="4286256"/>
            <a:ext cx="1214446" cy="71438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>
            <a:off x="5143504" y="3143248"/>
            <a:ext cx="1428760" cy="142876"/>
          </a:xfrm>
          <a:prstGeom prst="curvedUpArrow">
            <a:avLst/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>
            <a:off x="5857884" y="3214686"/>
            <a:ext cx="1214446" cy="71438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низ стрелка 29"/>
          <p:cNvSpPr/>
          <p:nvPr/>
        </p:nvSpPr>
        <p:spPr>
          <a:xfrm>
            <a:off x="5143504" y="4214818"/>
            <a:ext cx="1428760" cy="142876"/>
          </a:xfrm>
          <a:prstGeom prst="curvedUpArrow">
            <a:avLst/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>
            <a:off x="5857884" y="4286256"/>
            <a:ext cx="1214446" cy="71438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3813"/>
            <a:ext cx="9149900" cy="193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49913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49913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49913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49913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1895765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6928" y="1895765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1895765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4250" y="2500306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249913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176" y="249913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4" y="249913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1895765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7522" y="1895765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1902" y="1895765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0" y="34798"/>
            <a:ext cx="9144000" cy="12510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Порозрядне додавання і віднімання двоцифрових чисел. Формування обчислювальної навички</a:t>
            </a:r>
            <a:endParaRPr lang="ru-RU" sz="3600" dirty="0"/>
          </a:p>
        </p:txBody>
      </p:sp>
      <p:pic>
        <p:nvPicPr>
          <p:cNvPr id="3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8605"/>
            <a:ext cx="91440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Выгнутая вниз стрелка 33"/>
          <p:cNvSpPr/>
          <p:nvPr/>
        </p:nvSpPr>
        <p:spPr>
          <a:xfrm>
            <a:off x="251520" y="4875403"/>
            <a:ext cx="792088" cy="144016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1680" y="4515363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Выгнутая вниз стрелка 35"/>
          <p:cNvSpPr/>
          <p:nvPr/>
        </p:nvSpPr>
        <p:spPr>
          <a:xfrm flipV="1">
            <a:off x="539552" y="4443355"/>
            <a:ext cx="864096" cy="144016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35696" y="4515363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Выгнутая вниз стрелка 37"/>
          <p:cNvSpPr/>
          <p:nvPr/>
        </p:nvSpPr>
        <p:spPr>
          <a:xfrm>
            <a:off x="251520" y="5667491"/>
            <a:ext cx="792088" cy="144016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1680" y="5307451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406" y="2928934"/>
            <a:ext cx="271464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907704" y="5307451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 flipV="1">
            <a:off x="539552" y="5235443"/>
            <a:ext cx="720080" cy="144016"/>
          </a:xfrm>
          <a:prstGeom prst="curved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323528" y="3003194"/>
            <a:ext cx="1440160" cy="282929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1115616" y="3003194"/>
            <a:ext cx="1440160" cy="354368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86314" y="2928934"/>
            <a:ext cx="278608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низ стрелка 26"/>
          <p:cNvSpPr/>
          <p:nvPr/>
        </p:nvSpPr>
        <p:spPr>
          <a:xfrm>
            <a:off x="5004048" y="3003194"/>
            <a:ext cx="1440160" cy="354367"/>
          </a:xfrm>
          <a:prstGeom prst="curved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>
            <a:off x="5796136" y="3003194"/>
            <a:ext cx="1440160" cy="354367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42" grpId="0" animBg="1"/>
      <p:bldP spid="18" grpId="0" animBg="1"/>
      <p:bldP spid="20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Порозрядне додавання і віднімання двоцифрових чисел. Формування обчислювальної навички</a:t>
            </a:r>
            <a:endParaRPr lang="ru-RU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6" y="4076701"/>
            <a:ext cx="8501090" cy="137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687967"/>
            <a:ext cx="8072493" cy="166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Прийом порозрядного додавання та віднімання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12968" cy="530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Прийом порозрядного додавання та віднімання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48680" y="1412776"/>
          <a:ext cx="1209734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0042" y="1751726"/>
            <a:ext cx="923330" cy="47491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Уміння, на яких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ґрунтується прийом обчислення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98837-3AC6-4501-B74E-E63AA4947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0C98837-3AC6-4501-B74E-E63AA4947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79390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10"/>
          <p:cNvSpPr/>
          <p:nvPr/>
        </p:nvSpPr>
        <p:spPr>
          <a:xfrm>
            <a:off x="355600" y="3362697"/>
            <a:ext cx="10652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5400" b="1" dirty="0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ru-RU" sz="5400" b="1" dirty="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31" name="Прямоугольник 19"/>
          <p:cNvSpPr/>
          <p:nvPr/>
        </p:nvSpPr>
        <p:spPr>
          <a:xfrm>
            <a:off x="420688" y="3359522"/>
            <a:ext cx="100012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ru-RU" sz="5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2" name="Прямоугольник 20"/>
          <p:cNvSpPr/>
          <p:nvPr/>
        </p:nvSpPr>
        <p:spPr>
          <a:xfrm>
            <a:off x="914400" y="3359522"/>
            <a:ext cx="571500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434A5A"/>
                </a:solidFill>
                <a:latin typeface="Times New Roman" pitchFamily="18" charset="0"/>
              </a:rPr>
              <a:t>9</a:t>
            </a:r>
            <a:endParaRPr lang="ru-RU" sz="5400" b="1">
              <a:solidFill>
                <a:srgbClr val="434A5A"/>
              </a:solidFill>
              <a:latin typeface="Times New Roman" pitchFamily="18" charset="0"/>
            </a:endParaRP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1592263" y="3362697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600" b="1">
                <a:latin typeface="Times New Roman" pitchFamily="18" charset="0"/>
              </a:rPr>
              <a:t>=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947988" y="3362697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latin typeface="Times New Roman" pitchFamily="18" charset="0"/>
              </a:rPr>
              <a:t> </a:t>
            </a:r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35" name="Прямоугольник 10"/>
          <p:cNvSpPr/>
          <p:nvPr/>
        </p:nvSpPr>
        <p:spPr>
          <a:xfrm>
            <a:off x="371475" y="4725988"/>
            <a:ext cx="1065213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6" name="Прямоугольник 19"/>
          <p:cNvSpPr/>
          <p:nvPr/>
        </p:nvSpPr>
        <p:spPr>
          <a:xfrm>
            <a:off x="446088" y="4725988"/>
            <a:ext cx="100012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00CC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37" name="Прямоугольник 20"/>
          <p:cNvSpPr/>
          <p:nvPr/>
        </p:nvSpPr>
        <p:spPr>
          <a:xfrm>
            <a:off x="903288" y="4725988"/>
            <a:ext cx="571500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1608138" y="4725988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600" b="1">
                <a:latin typeface="Times New Roman" pitchFamily="18" charset="0"/>
              </a:rPr>
              <a:t>=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2963863" y="4725988"/>
            <a:ext cx="57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latin typeface="Times New Roman" pitchFamily="18" charset="0"/>
              </a:rPr>
              <a:t> </a:t>
            </a:r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Порозрядне додавання і віднімання двоцифрових чисел. Підготовча робота</a:t>
            </a:r>
            <a:endParaRPr lang="ru-RU" sz="3600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660" y="3429000"/>
            <a:ext cx="30603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8108 -3.33333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3.33333E-6 L 0.29323 -3.3333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18108 -3.7037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2915 -3.7037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6" grpId="0" animBg="1"/>
      <p:bldP spid="37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Порозрядне додавання і віднімання двоцифрових чисел. Підготовча робота</a:t>
            </a:r>
            <a:endParaRPr lang="ru-RU" sz="36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500174"/>
            <a:ext cx="8712968" cy="15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0" y="3071810"/>
            <a:ext cx="3000364" cy="2071702"/>
            <a:chOff x="0" y="2857496"/>
            <a:chExt cx="3000364" cy="2071702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2857496"/>
              <a:ext cx="3000364" cy="2071702"/>
            </a:xfrm>
            <a:prstGeom prst="verticalScroll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5770" y="3145224"/>
              <a:ext cx="25202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chemeClr val="bg1"/>
                  </a:solidFill>
                </a:rPr>
                <a:t>Додаємо (віднімаємо) одноцифрові числа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0" name="Схема 9"/>
          <p:cNvGraphicFramePr/>
          <p:nvPr/>
        </p:nvGraphicFramePr>
        <p:xfrm>
          <a:off x="285784" y="286546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E7EE37-C0C3-4B00-8E7D-CF50909D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AEE7EE37-C0C3-4B00-8E7D-CF50909D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1CF02D-7DE1-49F7-A6F6-7A7A5BE00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921CF02D-7DE1-49F7-A6F6-7A7A5BE00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E7DCF7-85CA-4BB0-9E2A-54707D036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E4E7DCF7-85CA-4BB0-9E2A-54707D036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F26E65-6317-46DA-B178-BB21F89E3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9CF26E65-6317-46DA-B178-BB21F89E3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FA9AD-F992-446F-9EBE-29F88EC3B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123FA9AD-F992-446F-9EBE-29F88EC3B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E67DB7-3954-45E3-A32A-E105C5DDF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F8E67DB7-3954-45E3-A32A-E105C5DDF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6715CE-5046-4BC0-9808-B3EEDCC67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DE6715CE-5046-4BC0-9808-B3EEDCC67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b="1" dirty="0" smtClean="0"/>
              <a:t>Порозрядне додавання двоцифрових чисел. Створення проблемної ситуації</a:t>
            </a:r>
            <a:endParaRPr lang="ru-RU" sz="36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09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-857288" y="3500438"/>
            <a:ext cx="6761310" cy="2786082"/>
            <a:chOff x="-71438" y="3786190"/>
            <a:chExt cx="6761310" cy="2786082"/>
          </a:xfrm>
        </p:grpSpPr>
        <p:sp>
          <p:nvSpPr>
            <p:cNvPr id="4" name="Пятно 2 3"/>
            <p:cNvSpPr/>
            <p:nvPr/>
          </p:nvSpPr>
          <p:spPr>
            <a:xfrm>
              <a:off x="-71438" y="3786190"/>
              <a:ext cx="6761310" cy="2786082"/>
            </a:xfrm>
            <a:prstGeom prst="irregularSeal2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35696" y="4653136"/>
              <a:ext cx="4032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Чим відрізняється остання сума в кожному стовпчику від попередньої?</a:t>
              </a:r>
              <a:endParaRPr lang="ru-RU" sz="2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89724" y="4000528"/>
            <a:ext cx="6783002" cy="3143248"/>
            <a:chOff x="2714612" y="3714752"/>
            <a:chExt cx="6783002" cy="3143248"/>
          </a:xfrm>
        </p:grpSpPr>
        <p:sp>
          <p:nvSpPr>
            <p:cNvPr id="6" name="Пятно 2 5"/>
            <p:cNvSpPr/>
            <p:nvPr/>
          </p:nvSpPr>
          <p:spPr>
            <a:xfrm>
              <a:off x="2714612" y="3714752"/>
              <a:ext cx="6783002" cy="3143248"/>
            </a:xfrm>
            <a:prstGeom prst="irregularSeal2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00562" y="4573984"/>
              <a:ext cx="3888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Чим  буде відрізнятися обчислення її значення від обчислення значень попередніх сум?</a:t>
              </a:r>
              <a:endParaRPr lang="ru-RU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1538" y="211996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= 5 8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262002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= 6 1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Порозрядне додавання двоцифрових чисел. </a:t>
            </a:r>
            <a:r>
              <a:rPr lang="uk-UA" sz="3600" b="1" dirty="0" err="1" smtClean="0"/>
              <a:t>Розв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язування</a:t>
            </a:r>
            <a:r>
              <a:rPr lang="uk-UA" sz="3600" b="1" dirty="0" smtClean="0"/>
              <a:t>  проблемної ситуації</a:t>
            </a:r>
            <a:endParaRPr lang="ru-RU" sz="3600" b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-285784" y="1556246"/>
            <a:ext cx="3929058" cy="53732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Практичні вправи: </a:t>
            </a:r>
            <a:endParaRPr lang="en-US" sz="2400" b="1" i="1" dirty="0" smtClean="0"/>
          </a:p>
          <a:p>
            <a:pPr indent="0">
              <a:buNone/>
            </a:pPr>
            <a:r>
              <a:rPr lang="uk-UA" sz="2400" i="1" dirty="0" smtClean="0"/>
              <a:t>Позначте намистинками число 24.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smtClean="0"/>
              <a:t>Приєднайте 32.</a:t>
            </a:r>
          </a:p>
          <a:p>
            <a:pPr indent="0">
              <a:buNone/>
            </a:pPr>
            <a:r>
              <a:rPr lang="uk-UA" sz="2400" i="1" dirty="0" smtClean="0"/>
              <a:t>Скільки одержали?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smtClean="0"/>
              <a:t>Складіть рівність.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072198" y="607220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3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607220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2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grpSp>
        <p:nvGrpSpPr>
          <p:cNvPr id="73" name="Группа 68"/>
          <p:cNvGrpSpPr/>
          <p:nvPr/>
        </p:nvGrpSpPr>
        <p:grpSpPr>
          <a:xfrm>
            <a:off x="3643306" y="1500174"/>
            <a:ext cx="428628" cy="4286280"/>
            <a:chOff x="4000496" y="1428736"/>
            <a:chExt cx="428628" cy="4286280"/>
          </a:xfrm>
          <a:solidFill>
            <a:srgbClr val="FFFF00"/>
          </a:solidFill>
        </p:grpSpPr>
        <p:sp>
          <p:nvSpPr>
            <p:cNvPr id="74" name="Овал 73"/>
            <p:cNvSpPr/>
            <p:nvPr/>
          </p:nvSpPr>
          <p:spPr>
            <a:xfrm>
              <a:off x="4000496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00496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000496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000496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00496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000496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000496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00496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00496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000496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3633782" y="607220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643438" y="150017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643438" y="192880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286248" y="6143644"/>
            <a:ext cx="7143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250793" y="6143644"/>
            <a:ext cx="535785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=</a:t>
            </a:r>
            <a:endParaRPr lang="ru-RU" sz="5400" b="1" dirty="0">
              <a:solidFill>
                <a:schemeClr val="tx1"/>
              </a:solidFill>
            </a:endParaRPr>
          </a:p>
        </p:txBody>
      </p:sp>
      <p:grpSp>
        <p:nvGrpSpPr>
          <p:cNvPr id="89" name="Группа 69"/>
          <p:cNvGrpSpPr/>
          <p:nvPr/>
        </p:nvGrpSpPr>
        <p:grpSpPr>
          <a:xfrm>
            <a:off x="4071934" y="1500174"/>
            <a:ext cx="428628" cy="4286280"/>
            <a:chOff x="4572000" y="1428736"/>
            <a:chExt cx="428628" cy="4286280"/>
          </a:xfrm>
          <a:solidFill>
            <a:srgbClr val="FFFF00"/>
          </a:solidFill>
        </p:grpSpPr>
        <p:sp>
          <p:nvSpPr>
            <p:cNvPr id="90" name="Овал 89"/>
            <p:cNvSpPr/>
            <p:nvPr/>
          </p:nvSpPr>
          <p:spPr>
            <a:xfrm>
              <a:off x="4572000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572000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572000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72000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4572000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572000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572000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572000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572000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572000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66"/>
          <p:cNvGrpSpPr/>
          <p:nvPr/>
        </p:nvGrpSpPr>
        <p:grpSpPr>
          <a:xfrm>
            <a:off x="6715140" y="1500174"/>
            <a:ext cx="428628" cy="4286280"/>
            <a:chOff x="7286644" y="1428736"/>
            <a:chExt cx="428628" cy="4286280"/>
          </a:xfrm>
          <a:solidFill>
            <a:srgbClr val="FFFF00"/>
          </a:solidFill>
        </p:grpSpPr>
        <p:sp>
          <p:nvSpPr>
            <p:cNvPr id="112" name="Овал 111"/>
            <p:cNvSpPr/>
            <p:nvPr/>
          </p:nvSpPr>
          <p:spPr>
            <a:xfrm>
              <a:off x="7286644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286644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7286644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7286644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7286644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286644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286644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286644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7286644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7286644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67"/>
          <p:cNvGrpSpPr/>
          <p:nvPr/>
        </p:nvGrpSpPr>
        <p:grpSpPr>
          <a:xfrm>
            <a:off x="7143768" y="1500174"/>
            <a:ext cx="428628" cy="4286280"/>
            <a:chOff x="7858148" y="1428736"/>
            <a:chExt cx="428628" cy="4286280"/>
          </a:xfrm>
          <a:solidFill>
            <a:srgbClr val="FFFF00"/>
          </a:solidFill>
        </p:grpSpPr>
        <p:sp>
          <p:nvSpPr>
            <p:cNvPr id="123" name="Овал 122"/>
            <p:cNvSpPr/>
            <p:nvPr/>
          </p:nvSpPr>
          <p:spPr>
            <a:xfrm>
              <a:off x="7858148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8148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858148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7858148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7858148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7858148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858148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8148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858148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7858148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6929454" y="607220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50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572396" y="607220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4643438" y="235743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4643438" y="278605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137" name="Группа 67"/>
          <p:cNvGrpSpPr/>
          <p:nvPr/>
        </p:nvGrpSpPr>
        <p:grpSpPr>
          <a:xfrm>
            <a:off x="7572396" y="1500174"/>
            <a:ext cx="428628" cy="4286280"/>
            <a:chOff x="7858148" y="1428736"/>
            <a:chExt cx="428628" cy="4286280"/>
          </a:xfrm>
          <a:solidFill>
            <a:srgbClr val="FFFF00"/>
          </a:solidFill>
        </p:grpSpPr>
        <p:sp>
          <p:nvSpPr>
            <p:cNvPr id="138" name="Овал 137"/>
            <p:cNvSpPr/>
            <p:nvPr/>
          </p:nvSpPr>
          <p:spPr>
            <a:xfrm>
              <a:off x="7858148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7858148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7858148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858148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8148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858148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7858148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7858148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7858148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858148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148" name="Овал 147"/>
          <p:cNvSpPr/>
          <p:nvPr/>
        </p:nvSpPr>
        <p:spPr>
          <a:xfrm>
            <a:off x="8143900" y="150017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8143900" y="192880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6715140" y="607220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571868" y="1357298"/>
            <a:ext cx="3071834" cy="45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82659E-7 L 0.15781 -0.0020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7168E-6 L 0.15781 -0.00139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0.15781 -0.0009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965E-6 L 0.15781 -0.0004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6185E-6 L -0.2342 0.00023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6185E-6 L -0.23386 0.00023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6185E-6 L -0.2335 0.00023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0.25179 " pathEditMode="relative" ptsTypes="AA">
                                      <p:cBhvr>
                                        <p:cTn id="16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0.25179 " pathEditMode="relative" ptsTypes="AA">
                                      <p:cBhvr>
                                        <p:cTn id="16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341E-6 L -0.12327 -0.00162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9093E-6 L -0.1165 -0.0016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5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6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1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2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50" autoRev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7" dur="250" autoRev="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8" dur="250" autoRev="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3" dur="250" autoRev="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4" dur="250" autoRev="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autoRev="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9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0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1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5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6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7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  <p:bldP spid="72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6" grpId="2" animBg="1"/>
      <p:bldP spid="87" grpId="0"/>
      <p:bldP spid="88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6" grpId="2" animBg="1"/>
      <p:bldP spid="148" grpId="0" animBg="1"/>
      <p:bldP spid="148" grpId="1" animBg="1"/>
      <p:bldP spid="149" grpId="0" animBg="1"/>
      <p:bldP spid="149" grpId="1" animBg="1"/>
      <p:bldP spid="149" grpId="2" animBg="1"/>
      <p:bldP spid="150" grpId="0" animBg="1"/>
      <p:bldP spid="150" grpId="1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Порозрядне додавання двоцифрових чисел. </a:t>
            </a:r>
            <a:r>
              <a:rPr lang="uk-UA" sz="3600" b="1" dirty="0" err="1" smtClean="0"/>
              <a:t>Розв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язування</a:t>
            </a:r>
            <a:r>
              <a:rPr lang="uk-UA" sz="3600" b="1" dirty="0" smtClean="0"/>
              <a:t>  проблемної ситуації</a:t>
            </a:r>
            <a:endParaRPr lang="ru-RU" sz="36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29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2636912"/>
            <a:ext cx="5220072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b="1" dirty="0" smtClean="0"/>
              <a:t>Порозрядне віднімання двоцифрових чисел. Створення</a:t>
            </a:r>
            <a:r>
              <a:rPr lang="en-US" sz="3600" b="1" dirty="0" smtClean="0"/>
              <a:t> </a:t>
            </a:r>
            <a:r>
              <a:rPr lang="uk-UA" sz="3600" b="1" dirty="0" smtClean="0"/>
              <a:t>проблемної  ситуації</a:t>
            </a:r>
            <a:endParaRPr lang="ru-RU" sz="36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686800" cy="491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8198BA-D09E-4484-A9F7-5C157404F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78198BA-D09E-4484-A9F7-5C157404F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D5AF9D-81D8-4E2F-8A09-5FB3EDA1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57D5AF9D-81D8-4E2F-8A09-5FB3EDA1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14BB47-F07B-4607-BD58-13A3DF4AA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4314BB47-F07B-4607-BD58-13A3DF4AA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92B586-680A-4DEF-836F-A8904E52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C92B586-680A-4DEF-836F-A8904E523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8727</TotalTime>
  <Words>509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Порозрядне додавання і віднімання двоцифрових чисел (45 + 22, 45 – 22)</vt:lpstr>
      <vt:lpstr>Прийом порозрядного додавання та віднімання</vt:lpstr>
      <vt:lpstr>Прийом порозрядного додавання та віднімання</vt:lpstr>
      <vt:lpstr>Порозрядне додавання і віднімання двоцифрових чисел. Підготовча робота</vt:lpstr>
      <vt:lpstr>Порозрядне додавання і віднімання двоцифрових чисел. Підготовча робота</vt:lpstr>
      <vt:lpstr> Порозрядне додавання двоцифрових чисел. Створення проблемної ситуації</vt:lpstr>
      <vt:lpstr>Порозрядне додавання двоцифрових чисел. Розв’язування  проблемної ситуації</vt:lpstr>
      <vt:lpstr>Порозрядне додавання двоцифрових чисел. Розв’язування  проблемної ситуації</vt:lpstr>
      <vt:lpstr> Порозрядне віднімання двоцифрових чисел. Створення проблемної  ситуації</vt:lpstr>
      <vt:lpstr> Порозрядне віднімання двоцифрових чисел. Розв’язування  проблемної ситуації</vt:lpstr>
      <vt:lpstr> Порозрядне віднімання двоцифрових чисел. Розв’язування  проблемної ситуації</vt:lpstr>
      <vt:lpstr>Порозрядне додавання і віднімання двоцифрових чисел</vt:lpstr>
      <vt:lpstr>Порозрядне додавання і віднімання двоцифрових чисел. Первинне закріплення</vt:lpstr>
      <vt:lpstr>Порозрядне додавання і віднімання двоцифрових чисел. Формування обчислювальної навички</vt:lpstr>
      <vt:lpstr>Порозрядне додавання і віднімання двоцифрових чисел. Формування обчислювальної навички</vt:lpstr>
      <vt:lpstr>Порозрядне додавання і віднімання двоцифрових чисел. Формування обчислювальної навички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528</cp:revision>
  <dcterms:created xsi:type="dcterms:W3CDTF">2013-03-16T06:54:50Z</dcterms:created>
  <dcterms:modified xsi:type="dcterms:W3CDTF">2015-06-08T06:45:44Z</dcterms:modified>
</cp:coreProperties>
</file>