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560" r:id="rId2"/>
    <p:sldId id="948" r:id="rId3"/>
    <p:sldId id="949" r:id="rId4"/>
    <p:sldId id="951" r:id="rId5"/>
    <p:sldId id="952" r:id="rId6"/>
    <p:sldId id="953" r:id="rId7"/>
    <p:sldId id="954" r:id="rId8"/>
    <p:sldId id="955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1%20&#1082;&#1083;.%20(&#1057;.122-140)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1;&#1086;&#1075;&#1076;&#1072;&#1085;&#1086;&#1074;&#1080;&#1095;%20&#1052;.%201%20&#1082;&#1083;.%20(&#1057;.130-143).ex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057;&#1082;&#1074;&#1086;&#1088;&#1094;&#1086;&#1074;&#1072;%20&#1057;.%201%20&#1082;&#1083;.%20&#1063;.2%20(&#1057;.98-131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2%20&#1082;&#1083;.%20(&#1057;.4-23).ex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&#1041;&#1086;&#1075;&#1076;&#1072;&#1085;&#1086;&#1074;&#1080;&#1095;%20&#1052;.%202%20&#1082;&#1083;.%20(&#1057;.3-14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&#1057;&#1082;&#1074;&#1086;&#1088;&#1094;&#1086;&#1074;&#1072;%20&#1057;.%202%20&#1082;&#1083;.%20&#1053;&#1047;%20&#1063;.1%20(&#1057;.22-33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(1 клас)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37" y="1714488"/>
            <a:ext cx="311514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47222">
            <a:off x="5626259" y="2228242"/>
            <a:ext cx="3011194" cy="407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048055">
            <a:off x="473305" y="2291007"/>
            <a:ext cx="2929576" cy="41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5759" y="1"/>
            <a:ext cx="1078241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428736"/>
            <a:ext cx="364333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0"/>
            <a:ext cx="1071538" cy="151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466" y="1500150"/>
            <a:ext cx="3786484" cy="53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pic>
        <p:nvPicPr>
          <p:cNvPr id="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9609" y="1500174"/>
            <a:ext cx="3914094" cy="530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075" y="9500"/>
            <a:ext cx="1047957" cy="141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(2 клас)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24666">
            <a:off x="5001077" y="1943925"/>
            <a:ext cx="381614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1452710"/>
            <a:ext cx="3357586" cy="49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богданович 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82969">
            <a:off x="571472" y="1889426"/>
            <a:ext cx="3050723" cy="4500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вкинд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462" y="-14058"/>
            <a:ext cx="1071570" cy="1542804"/>
          </a:xfrm>
          <a:prstGeom prst="rect">
            <a:avLst/>
          </a:prstGeom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0224" y="1428736"/>
            <a:ext cx="371628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8" name="Рисунок 7" descr="богданович 2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83200"/>
            <a:ext cx="3643338" cy="5374824"/>
          </a:xfrm>
          <a:prstGeom prst="rect">
            <a:avLst/>
          </a:prstGeom>
        </p:spPr>
      </p:pic>
      <p:pic>
        <p:nvPicPr>
          <p:cNvPr id="9" name="Рисунок 8" descr="богданович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852" y="-24"/>
            <a:ext cx="995180" cy="146813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1144" y="1428736"/>
            <a:ext cx="432875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0"/>
            <a:ext cx="1214414" cy="152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8759</TotalTime>
  <Words>112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Порядок вивчення теми за чинними підручниками (1 клас)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С.Скворцової, О. Онопрієнко</vt:lpstr>
      <vt:lpstr>Порядок вивчення теми за чинними підручниками (2 клас)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С.Скворцової, О. Онопрієнко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533</cp:revision>
  <dcterms:created xsi:type="dcterms:W3CDTF">2013-03-16T06:54:50Z</dcterms:created>
  <dcterms:modified xsi:type="dcterms:W3CDTF">2015-06-13T21:05:44Z</dcterms:modified>
</cp:coreProperties>
</file>