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0"/>
  </p:notesMasterIdLst>
  <p:sldIdLst>
    <p:sldId id="560" r:id="rId2"/>
    <p:sldId id="948" r:id="rId3"/>
    <p:sldId id="949" r:id="rId4"/>
    <p:sldId id="951" r:id="rId5"/>
    <p:sldId id="952" r:id="rId6"/>
    <p:sldId id="953" r:id="rId7"/>
    <p:sldId id="954" r:id="rId8"/>
    <p:sldId id="955" r:id="rId9"/>
  </p:sldIdLst>
  <p:sldSz cx="9144000" cy="6858000" type="screen4x3"/>
  <p:notesSz cx="6858000" cy="9144000"/>
  <p:custDataLst>
    <p:tags r:id="rId1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FF"/>
    <a:srgbClr val="00FFFF"/>
    <a:srgbClr val="007434"/>
    <a:srgbClr val="FF00FF"/>
    <a:srgbClr val="FAA4E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861" autoAdjust="0"/>
    <p:restoredTop sz="94624" autoAdjust="0"/>
  </p:normalViewPr>
  <p:slideViewPr>
    <p:cSldViewPr>
      <p:cViewPr>
        <p:scale>
          <a:sx n="60" d="100"/>
          <a:sy n="60" d="100"/>
        </p:scale>
        <p:origin x="-1002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A40663-F00F-436A-A801-25087E529FBF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DD50D1-B0A2-4962-B503-5A0328B884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D8E3-5866-40D2-9511-37687AE8A9F7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F8B3-942F-497C-B2AC-0EE682B3E7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D8E3-5866-40D2-9511-37687AE8A9F7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F8B3-942F-497C-B2AC-0EE682B3E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D8E3-5866-40D2-9511-37687AE8A9F7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F8B3-942F-497C-B2AC-0EE682B3E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D8E3-5866-40D2-9511-37687AE8A9F7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F8B3-942F-497C-B2AC-0EE682B3E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D8E3-5866-40D2-9511-37687AE8A9F7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F8B3-942F-497C-B2AC-0EE682B3E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D8E3-5866-40D2-9511-37687AE8A9F7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F8B3-942F-497C-B2AC-0EE682B3E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D8E3-5866-40D2-9511-37687AE8A9F7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F8B3-942F-497C-B2AC-0EE682B3E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D8E3-5866-40D2-9511-37687AE8A9F7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F8B3-942F-497C-B2AC-0EE682B3E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D8E3-5866-40D2-9511-37687AE8A9F7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F8B3-942F-497C-B2AC-0EE682B3E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D8E3-5866-40D2-9511-37687AE8A9F7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F8B3-942F-497C-B2AC-0EE682B3E7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186D8E3-5866-40D2-9511-37687AE8A9F7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3E9DF8B3-942F-497C-B2AC-0EE682B3E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186D8E3-5866-40D2-9511-37687AE8A9F7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E9DF8B3-942F-497C-B2AC-0EE682B3E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&#1056;&#1110;&#1074;&#1082;&#1110;&#1085;&#1076;%20&#1060;.%201%20&#1082;&#1083;.%20(&#1057;.122-140).exe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&#1041;&#1086;&#1075;&#1076;&#1072;&#1085;&#1086;&#1074;&#1080;&#1095;%20&#1052;.%201%20&#1082;&#1083;.%20(&#1057;.130-143).exe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&#1057;&#1082;&#1074;&#1086;&#1088;&#1094;&#1086;&#1074;&#1072;%20&#1057;.%201%20&#1082;&#1083;.%20&#1063;.2%20(&#1057;.98-131).ex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&#1056;&#1110;&#1074;&#1082;&#1110;&#1085;&#1076;%20&#1060;.%202%20&#1082;&#1083;.%20(&#1057;.4-23).exe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&#1041;&#1086;&#1075;&#1076;&#1072;&#1085;&#1086;&#1074;&#1080;&#1095;%20&#1052;.%202%20&#1082;&#1083;.%20(&#1057;.3-14).ex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&#1057;&#1082;&#1074;&#1086;&#1088;&#1094;&#1086;&#1074;&#1072;%20&#1057;.%202%20&#1082;&#1083;.%20&#1053;&#1047;%20&#1063;.1%20(&#1057;.22-33).ex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043890" cy="1320594"/>
          </a:xfrm>
        </p:spPr>
        <p:txBody>
          <a:bodyPr>
            <a:noAutofit/>
          </a:bodyPr>
          <a:lstStyle/>
          <a:p>
            <a:pPr algn="ctr">
              <a:lnSpc>
                <a:spcPts val="4300"/>
              </a:lnSpc>
            </a:pPr>
            <a:r>
              <a:rPr lang="uk-UA" sz="3600" b="1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Порядок вивчення теми</a:t>
            </a:r>
            <a:r>
              <a:rPr lang="uk-UA" sz="3600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за</a:t>
            </a:r>
            <a:r>
              <a:rPr lang="uk-UA" sz="3600" b="1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чинними підручниками (1 клас) </a:t>
            </a:r>
            <a:endParaRPr lang="ru-RU" sz="3600" dirty="0">
              <a:ln w="18000">
                <a:solidFill>
                  <a:srgbClr val="FFC000"/>
                </a:solidFill>
                <a:prstDash val="solid"/>
                <a:miter lim="800000"/>
              </a:ln>
              <a:solidFill>
                <a:srgbClr val="FFC000"/>
              </a:solidFill>
            </a:endParaRP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4037" y="1714488"/>
            <a:ext cx="311514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47222">
            <a:off x="5626259" y="2228242"/>
            <a:ext cx="3011194" cy="4078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048055">
            <a:off x="473305" y="2291007"/>
            <a:ext cx="2929576" cy="4100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55448"/>
            <a:ext cx="8229600" cy="1252728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/>
              <a:t>Зміст теми за підручником</a:t>
            </a:r>
            <a:br>
              <a:rPr lang="uk-UA" sz="3600" dirty="0" smtClean="0"/>
            </a:br>
            <a:r>
              <a:rPr lang="uk-UA" sz="3600" dirty="0" smtClean="0"/>
              <a:t> Ф.</a:t>
            </a:r>
            <a:r>
              <a:rPr lang="uk-UA" sz="3600" dirty="0" err="1" smtClean="0"/>
              <a:t>Рівкінд</a:t>
            </a:r>
            <a:r>
              <a:rPr lang="uk-UA" sz="3600" dirty="0" smtClean="0"/>
              <a:t>, Л. </a:t>
            </a:r>
            <a:r>
              <a:rPr lang="uk-UA" sz="3600" dirty="0" err="1" smtClean="0"/>
              <a:t>Оляницької</a:t>
            </a:r>
            <a:endParaRPr lang="ru-RU" sz="3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65759" y="1"/>
            <a:ext cx="1078241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1428736"/>
            <a:ext cx="3643338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6429388" y="3500438"/>
            <a:ext cx="1857388" cy="1469904"/>
          </a:xfrm>
          <a:prstGeom prst="wedgeRoundRectCallout">
            <a:avLst>
              <a:gd name="adj1" fmla="val -60217"/>
              <a:gd name="adj2" fmla="val 177952"/>
              <a:gd name="adj3" fmla="val 16667"/>
            </a:avLst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Відкрийте</a:t>
            </a:r>
            <a:r>
              <a:rPr lang="ru-RU" b="1" dirty="0" smtClean="0">
                <a:solidFill>
                  <a:schemeClr val="tx1"/>
                </a:solidFill>
              </a:rPr>
              <a:t> файл – </a:t>
            </a:r>
            <a:r>
              <a:rPr lang="ru-RU" b="1" dirty="0" err="1" smtClean="0">
                <a:solidFill>
                  <a:schemeClr val="tx1"/>
                </a:solidFill>
              </a:rPr>
              <a:t>натисн</a:t>
            </a:r>
            <a:r>
              <a:rPr lang="uk-UA" b="1" dirty="0" smtClean="0">
                <a:solidFill>
                  <a:schemeClr val="tx1"/>
                </a:solidFill>
              </a:rPr>
              <a:t>і</a:t>
            </a:r>
            <a:r>
              <a:rPr lang="ru-RU" b="1" dirty="0" err="1" smtClean="0">
                <a:solidFill>
                  <a:schemeClr val="tx1"/>
                </a:solidFill>
              </a:rPr>
              <a:t>ть</a:t>
            </a:r>
            <a:r>
              <a:rPr lang="ru-RU" b="1" dirty="0" smtClean="0">
                <a:solidFill>
                  <a:schemeClr val="tx1"/>
                </a:solidFill>
              </a:rPr>
              <a:t> на  </a:t>
            </a:r>
            <a:r>
              <a:rPr lang="ru-RU" b="1" dirty="0" err="1" smtClean="0">
                <a:solidFill>
                  <a:schemeClr val="tx1"/>
                </a:solidFill>
              </a:rPr>
              <a:t>зображення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55448"/>
            <a:ext cx="8229600" cy="1252728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/>
              <a:t>Зміст теми за підручником М.Богдановича, Г. </a:t>
            </a:r>
            <a:r>
              <a:rPr lang="uk-UA" sz="3600" dirty="0" err="1" smtClean="0"/>
              <a:t>Лишенка</a:t>
            </a:r>
            <a:endParaRPr lang="ru-RU" sz="3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2462" y="0"/>
            <a:ext cx="1071538" cy="1516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466" y="1500150"/>
            <a:ext cx="3786484" cy="5357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6429388" y="3500438"/>
            <a:ext cx="1857388" cy="1469904"/>
          </a:xfrm>
          <a:prstGeom prst="wedgeRoundRectCallout">
            <a:avLst>
              <a:gd name="adj1" fmla="val -60217"/>
              <a:gd name="adj2" fmla="val 177952"/>
              <a:gd name="adj3" fmla="val 16667"/>
            </a:avLst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Відкрийте</a:t>
            </a:r>
            <a:r>
              <a:rPr lang="ru-RU" b="1" dirty="0" smtClean="0">
                <a:solidFill>
                  <a:schemeClr val="tx1"/>
                </a:solidFill>
              </a:rPr>
              <a:t> файл – </a:t>
            </a:r>
            <a:r>
              <a:rPr lang="ru-RU" b="1" dirty="0" err="1" smtClean="0">
                <a:solidFill>
                  <a:schemeClr val="tx1"/>
                </a:solidFill>
              </a:rPr>
              <a:t>натисн</a:t>
            </a:r>
            <a:r>
              <a:rPr lang="uk-UA" b="1" dirty="0" smtClean="0">
                <a:solidFill>
                  <a:schemeClr val="tx1"/>
                </a:solidFill>
              </a:rPr>
              <a:t>і</a:t>
            </a:r>
            <a:r>
              <a:rPr lang="ru-RU" b="1" dirty="0" err="1" smtClean="0">
                <a:solidFill>
                  <a:schemeClr val="tx1"/>
                </a:solidFill>
              </a:rPr>
              <a:t>ть</a:t>
            </a:r>
            <a:r>
              <a:rPr lang="ru-RU" b="1" dirty="0" smtClean="0">
                <a:solidFill>
                  <a:schemeClr val="tx1"/>
                </a:solidFill>
              </a:rPr>
              <a:t> на  </a:t>
            </a:r>
            <a:r>
              <a:rPr lang="ru-RU" b="1" dirty="0" err="1" smtClean="0">
                <a:solidFill>
                  <a:schemeClr val="tx1"/>
                </a:solidFill>
              </a:rPr>
              <a:t>зображення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06" y="155448"/>
            <a:ext cx="8229600" cy="1252728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/>
              <a:t>Зміст теми за підручником С.</a:t>
            </a:r>
            <a:r>
              <a:rPr lang="uk-UA" sz="3600" dirty="0" err="1" smtClean="0"/>
              <a:t>Скворцової</a:t>
            </a:r>
            <a:r>
              <a:rPr lang="uk-UA" sz="3600" dirty="0" smtClean="0"/>
              <a:t>, О. </a:t>
            </a:r>
            <a:r>
              <a:rPr lang="uk-UA" sz="3600" dirty="0" err="1" smtClean="0"/>
              <a:t>Онопрієнко</a:t>
            </a:r>
            <a:endParaRPr lang="ru-RU" sz="3600" dirty="0"/>
          </a:p>
        </p:txBody>
      </p:sp>
      <p:pic>
        <p:nvPicPr>
          <p:cNvPr id="6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9609" y="1500174"/>
            <a:ext cx="3914094" cy="5300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96075" y="9500"/>
            <a:ext cx="1047957" cy="1419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Скругленная прямоугольная выноска 9"/>
          <p:cNvSpPr/>
          <p:nvPr/>
        </p:nvSpPr>
        <p:spPr>
          <a:xfrm>
            <a:off x="6858016" y="3500438"/>
            <a:ext cx="1857388" cy="1469904"/>
          </a:xfrm>
          <a:prstGeom prst="wedgeRoundRectCallout">
            <a:avLst>
              <a:gd name="adj1" fmla="val -60217"/>
              <a:gd name="adj2" fmla="val 177952"/>
              <a:gd name="adj3" fmla="val 16667"/>
            </a:avLst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Відкрийте</a:t>
            </a:r>
            <a:r>
              <a:rPr lang="ru-RU" b="1" dirty="0" smtClean="0">
                <a:solidFill>
                  <a:schemeClr val="tx1"/>
                </a:solidFill>
              </a:rPr>
              <a:t> файл – </a:t>
            </a:r>
            <a:r>
              <a:rPr lang="ru-RU" b="1" dirty="0" err="1" smtClean="0">
                <a:solidFill>
                  <a:schemeClr val="tx1"/>
                </a:solidFill>
              </a:rPr>
              <a:t>натисн</a:t>
            </a:r>
            <a:r>
              <a:rPr lang="uk-UA" b="1" dirty="0" smtClean="0">
                <a:solidFill>
                  <a:schemeClr val="tx1"/>
                </a:solidFill>
              </a:rPr>
              <a:t>і</a:t>
            </a:r>
            <a:r>
              <a:rPr lang="ru-RU" b="1" dirty="0" err="1" smtClean="0">
                <a:solidFill>
                  <a:schemeClr val="tx1"/>
                </a:solidFill>
              </a:rPr>
              <a:t>ть</a:t>
            </a:r>
            <a:r>
              <a:rPr lang="ru-RU" b="1" dirty="0" smtClean="0">
                <a:solidFill>
                  <a:schemeClr val="tx1"/>
                </a:solidFill>
              </a:rPr>
              <a:t> на  </a:t>
            </a:r>
            <a:r>
              <a:rPr lang="ru-RU" b="1" dirty="0" err="1" smtClean="0">
                <a:solidFill>
                  <a:schemeClr val="tx1"/>
                </a:solidFill>
              </a:rPr>
              <a:t>зображення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043890" cy="1320594"/>
          </a:xfrm>
        </p:spPr>
        <p:txBody>
          <a:bodyPr>
            <a:noAutofit/>
          </a:bodyPr>
          <a:lstStyle/>
          <a:p>
            <a:pPr algn="ctr">
              <a:lnSpc>
                <a:spcPts val="4300"/>
              </a:lnSpc>
            </a:pPr>
            <a:r>
              <a:rPr lang="uk-UA" sz="3600" b="1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Порядок вивчення теми</a:t>
            </a:r>
            <a:r>
              <a:rPr lang="uk-UA" sz="3600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за</a:t>
            </a:r>
            <a:r>
              <a:rPr lang="uk-UA" sz="3600" b="1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чинними підручниками (2 клас) </a:t>
            </a:r>
            <a:endParaRPr lang="ru-RU" sz="3600" dirty="0">
              <a:ln w="18000">
                <a:solidFill>
                  <a:srgbClr val="FFC000"/>
                </a:solidFill>
                <a:prstDash val="solid"/>
                <a:miter lim="800000"/>
              </a:ln>
              <a:solidFill>
                <a:srgbClr val="FFC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24666">
            <a:off x="5001077" y="1943925"/>
            <a:ext cx="381614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5" y="1452710"/>
            <a:ext cx="3357586" cy="490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Рисунок 10" descr="богданович 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382969">
            <a:off x="571472" y="1889426"/>
            <a:ext cx="3050723" cy="4500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55448"/>
            <a:ext cx="8229600" cy="1252728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/>
              <a:t>Зміст теми за підручником</a:t>
            </a:r>
            <a:br>
              <a:rPr lang="uk-UA" sz="3600" dirty="0" smtClean="0"/>
            </a:br>
            <a:r>
              <a:rPr lang="uk-UA" sz="3600" dirty="0" smtClean="0"/>
              <a:t> Ф.</a:t>
            </a:r>
            <a:r>
              <a:rPr lang="uk-UA" sz="3600" dirty="0" err="1" smtClean="0"/>
              <a:t>Рівкінд</a:t>
            </a:r>
            <a:r>
              <a:rPr lang="uk-UA" sz="3600" dirty="0" smtClean="0"/>
              <a:t>, Л. </a:t>
            </a:r>
            <a:r>
              <a:rPr lang="uk-UA" sz="3600" dirty="0" err="1" smtClean="0"/>
              <a:t>Оляницької</a:t>
            </a:r>
            <a:endParaRPr lang="ru-RU" sz="3600" dirty="0"/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6429388" y="3500438"/>
            <a:ext cx="1857388" cy="1469904"/>
          </a:xfrm>
          <a:prstGeom prst="wedgeRoundRectCallout">
            <a:avLst>
              <a:gd name="adj1" fmla="val -60217"/>
              <a:gd name="adj2" fmla="val 177952"/>
              <a:gd name="adj3" fmla="val 16667"/>
            </a:avLst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Відкрийте</a:t>
            </a:r>
            <a:r>
              <a:rPr lang="ru-RU" b="1" dirty="0" smtClean="0">
                <a:solidFill>
                  <a:schemeClr val="tx1"/>
                </a:solidFill>
              </a:rPr>
              <a:t> файл – </a:t>
            </a:r>
            <a:r>
              <a:rPr lang="ru-RU" b="1" dirty="0" err="1" smtClean="0">
                <a:solidFill>
                  <a:schemeClr val="tx1"/>
                </a:solidFill>
              </a:rPr>
              <a:t>натисн</a:t>
            </a:r>
            <a:r>
              <a:rPr lang="uk-UA" b="1" dirty="0" smtClean="0">
                <a:solidFill>
                  <a:schemeClr val="tx1"/>
                </a:solidFill>
              </a:rPr>
              <a:t>і</a:t>
            </a:r>
            <a:r>
              <a:rPr lang="ru-RU" b="1" dirty="0" err="1" smtClean="0">
                <a:solidFill>
                  <a:schemeClr val="tx1"/>
                </a:solidFill>
              </a:rPr>
              <a:t>ть</a:t>
            </a:r>
            <a:r>
              <a:rPr lang="ru-RU" b="1" dirty="0" smtClean="0">
                <a:solidFill>
                  <a:schemeClr val="tx1"/>
                </a:solidFill>
              </a:rPr>
              <a:t> на  </a:t>
            </a:r>
            <a:r>
              <a:rPr lang="ru-RU" b="1" dirty="0" err="1" smtClean="0">
                <a:solidFill>
                  <a:schemeClr val="tx1"/>
                </a:solidFill>
              </a:rPr>
              <a:t>зображення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7" name="Рисунок 6" descr="ривкинд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2462" y="-14058"/>
            <a:ext cx="1071570" cy="1542804"/>
          </a:xfrm>
          <a:prstGeom prst="rect">
            <a:avLst/>
          </a:prstGeom>
        </p:spPr>
      </p:pic>
      <p:pic>
        <p:nvPicPr>
          <p:cNvPr id="4098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0224" y="1428736"/>
            <a:ext cx="3716287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55448"/>
            <a:ext cx="8229600" cy="1252728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/>
              <a:t>Зміст теми за підручником М.Богдановича, Г. </a:t>
            </a:r>
            <a:r>
              <a:rPr lang="uk-UA" sz="3600" dirty="0" err="1" smtClean="0"/>
              <a:t>Лишенка</a:t>
            </a:r>
            <a:endParaRPr lang="ru-RU" sz="3600" dirty="0"/>
          </a:p>
        </p:txBody>
      </p:sp>
      <p:pic>
        <p:nvPicPr>
          <p:cNvPr id="8" name="Рисунок 7" descr="богданович 2.png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36" y="1483200"/>
            <a:ext cx="3643338" cy="5374824"/>
          </a:xfrm>
          <a:prstGeom prst="rect">
            <a:avLst/>
          </a:prstGeom>
        </p:spPr>
      </p:pic>
      <p:pic>
        <p:nvPicPr>
          <p:cNvPr id="9" name="Рисунок 8" descr="богданович 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48852" y="-24"/>
            <a:ext cx="995180" cy="1468136"/>
          </a:xfrm>
          <a:prstGeom prst="rect">
            <a:avLst/>
          </a:prstGeom>
        </p:spPr>
      </p:pic>
      <p:sp>
        <p:nvSpPr>
          <p:cNvPr id="10" name="Скругленная прямоугольная выноска 9"/>
          <p:cNvSpPr/>
          <p:nvPr/>
        </p:nvSpPr>
        <p:spPr>
          <a:xfrm>
            <a:off x="6429388" y="3500438"/>
            <a:ext cx="1857388" cy="1469904"/>
          </a:xfrm>
          <a:prstGeom prst="wedgeRoundRectCallout">
            <a:avLst>
              <a:gd name="adj1" fmla="val -60217"/>
              <a:gd name="adj2" fmla="val 177952"/>
              <a:gd name="adj3" fmla="val 16667"/>
            </a:avLst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Відкрийте</a:t>
            </a:r>
            <a:r>
              <a:rPr lang="ru-RU" b="1" dirty="0" smtClean="0">
                <a:solidFill>
                  <a:schemeClr val="tx1"/>
                </a:solidFill>
              </a:rPr>
              <a:t> файл – </a:t>
            </a:r>
            <a:r>
              <a:rPr lang="ru-RU" b="1" dirty="0" err="1" smtClean="0">
                <a:solidFill>
                  <a:schemeClr val="tx1"/>
                </a:solidFill>
              </a:rPr>
              <a:t>натисн</a:t>
            </a:r>
            <a:r>
              <a:rPr lang="uk-UA" b="1" dirty="0" smtClean="0">
                <a:solidFill>
                  <a:schemeClr val="tx1"/>
                </a:solidFill>
              </a:rPr>
              <a:t>і</a:t>
            </a:r>
            <a:r>
              <a:rPr lang="ru-RU" b="1" dirty="0" err="1" smtClean="0">
                <a:solidFill>
                  <a:schemeClr val="tx1"/>
                </a:solidFill>
              </a:rPr>
              <a:t>ть</a:t>
            </a:r>
            <a:r>
              <a:rPr lang="ru-RU" b="1" dirty="0" smtClean="0">
                <a:solidFill>
                  <a:schemeClr val="tx1"/>
                </a:solidFill>
              </a:rPr>
              <a:t> на  </a:t>
            </a:r>
            <a:r>
              <a:rPr lang="ru-RU" b="1" dirty="0" err="1" smtClean="0">
                <a:solidFill>
                  <a:schemeClr val="tx1"/>
                </a:solidFill>
              </a:rPr>
              <a:t>зображення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06" y="155448"/>
            <a:ext cx="8229600" cy="1252728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/>
              <a:t>Зміст теми за підручником С.</a:t>
            </a:r>
            <a:r>
              <a:rPr lang="uk-UA" sz="3600" dirty="0" err="1" smtClean="0"/>
              <a:t>Скворцової</a:t>
            </a:r>
            <a:r>
              <a:rPr lang="uk-UA" sz="3600" dirty="0" smtClean="0"/>
              <a:t>, О. </a:t>
            </a:r>
            <a:r>
              <a:rPr lang="uk-UA" sz="3600" dirty="0" err="1" smtClean="0"/>
              <a:t>Онопрієнко</a:t>
            </a:r>
            <a:endParaRPr lang="ru-RU" sz="3600" dirty="0"/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6858016" y="3500438"/>
            <a:ext cx="1857388" cy="1469904"/>
          </a:xfrm>
          <a:prstGeom prst="wedgeRoundRectCallout">
            <a:avLst>
              <a:gd name="adj1" fmla="val -60217"/>
              <a:gd name="adj2" fmla="val 177952"/>
              <a:gd name="adj3" fmla="val 16667"/>
            </a:avLst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Відкрийте</a:t>
            </a:r>
            <a:r>
              <a:rPr lang="ru-RU" b="1" dirty="0" smtClean="0">
                <a:solidFill>
                  <a:schemeClr val="tx1"/>
                </a:solidFill>
              </a:rPr>
              <a:t> файл – </a:t>
            </a:r>
            <a:r>
              <a:rPr lang="ru-RU" b="1" dirty="0" err="1" smtClean="0">
                <a:solidFill>
                  <a:schemeClr val="tx1"/>
                </a:solidFill>
              </a:rPr>
              <a:t>натисн</a:t>
            </a:r>
            <a:r>
              <a:rPr lang="uk-UA" b="1" dirty="0" smtClean="0">
                <a:solidFill>
                  <a:schemeClr val="tx1"/>
                </a:solidFill>
              </a:rPr>
              <a:t>і</a:t>
            </a:r>
            <a:r>
              <a:rPr lang="ru-RU" b="1" dirty="0" err="1" smtClean="0">
                <a:solidFill>
                  <a:schemeClr val="tx1"/>
                </a:solidFill>
              </a:rPr>
              <a:t>ть</a:t>
            </a:r>
            <a:r>
              <a:rPr lang="ru-RU" b="1" dirty="0" smtClean="0">
                <a:solidFill>
                  <a:schemeClr val="tx1"/>
                </a:solidFill>
              </a:rPr>
              <a:t> на  </a:t>
            </a:r>
            <a:r>
              <a:rPr lang="ru-RU" b="1" dirty="0" err="1" smtClean="0">
                <a:solidFill>
                  <a:schemeClr val="tx1"/>
                </a:solidFill>
              </a:rPr>
              <a:t>зображення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6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91144" y="1428736"/>
            <a:ext cx="4328756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9586" y="0"/>
            <a:ext cx="1214414" cy="1523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869a7a3d7749c277415e7ccb6ba79994aab57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НОГМ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8759</TotalTime>
  <Words>112</Words>
  <Application>Microsoft Office PowerPoint</Application>
  <PresentationFormat>Экран (4:3)</PresentationFormat>
  <Paragraphs>14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Модульная</vt:lpstr>
      <vt:lpstr>Порядок вивчення теми за чинними підручниками (1 клас) </vt:lpstr>
      <vt:lpstr>Зміст теми за підручником  Ф.Рівкінд, Л. Оляницької</vt:lpstr>
      <vt:lpstr>Зміст теми за підручником М.Богдановича, Г. Лишенка</vt:lpstr>
      <vt:lpstr>Зміст теми за підручником С.Скворцової, О. Онопрієнко</vt:lpstr>
      <vt:lpstr>Порядок вивчення теми за чинними підручниками (2 клас) </vt:lpstr>
      <vt:lpstr>Зміст теми за підручником  Ф.Рівкінд, Л. Оляницької</vt:lpstr>
      <vt:lpstr>Зміст теми за підручником М.Богдановича, Г. Лишенка</vt:lpstr>
      <vt:lpstr>Зміст теми за підручником С.Скворцової, О. Онопрієнко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7,8.   Методика формування обчислювальних навичок додавання і віднімання в межах 100</dc:title>
  <dc:creator>Admin</dc:creator>
  <cp:lastModifiedBy>Marinochka</cp:lastModifiedBy>
  <cp:revision>533</cp:revision>
  <dcterms:created xsi:type="dcterms:W3CDTF">2013-03-16T06:54:50Z</dcterms:created>
  <dcterms:modified xsi:type="dcterms:W3CDTF">2015-06-13T21:05:44Z</dcterms:modified>
</cp:coreProperties>
</file>