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57" r:id="rId2"/>
    <p:sldId id="553" r:id="rId3"/>
    <p:sldId id="555" r:id="rId4"/>
    <p:sldId id="554" r:id="rId5"/>
    <p:sldId id="947" r:id="rId6"/>
    <p:sldId id="937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00FFFF"/>
    <a:srgbClr val="007434"/>
    <a:srgbClr val="FF00FF"/>
    <a:srgbClr val="FAA4E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1" autoAdjust="0"/>
    <p:restoredTop sz="94624" autoAdjust="0"/>
  </p:normalViewPr>
  <p:slideViewPr>
    <p:cSldViewPr>
      <p:cViewPr>
        <p:scale>
          <a:sx n="60" d="100"/>
          <a:sy n="60" d="100"/>
        </p:scale>
        <p:origin x="-121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6;&#1088;&#1086;&#1079;&#1088;&#1103;&#1076;&#1085;&#1077;%20&#1076;&#1086;&#1076;&#1072;&#1074;&#1072;&#1085;&#1085;&#1103;%20&#1110;%20&#1074;&#1110;&#1076;&#1085;&#1110;&#1084;&#1072;&#1085;&#1085;&#1103;%20&#1076;&#1074;&#1086;&#1094;&#1080;&#1092;&#1088;&#1086;&#1074;&#1080;&#1093;%20&#1095;&#1080;&#1089;&#1077;&#1083;.pptx" TargetMode="External"/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44;&#1086;&#1076;&#1072;&#1074;&#1072;&#1085;&#1085;&#1103;%20&#1090;&#1072;%20&#1074;&#1110;&#1076;&#1085;&#1110;&#1084;&#1072;&#1085;&#1085;&#1103;%20&#1076;&#1074;&#1086;&#1094;&#1080;&#1092;&#1088;&#1086;&#1074;&#1080;&#1093;%20&#1095;&#1080;&#1089;&#1077;&#1083;%20&#1095;&#1072;&#1089;&#1090;&#1080;&#1085;&#1072;&#1084;&#1080;.pptx" TargetMode="External"/><Relationship Id="rId5" Type="http://schemas.openxmlformats.org/officeDocument/2006/relationships/hyperlink" Target="&#1044;&#1086;&#1076;&#1072;&#1074;&#1072;&#1085;&#1085;&#1103;%20(&#1074;&#1110;&#1076;&#1085;&#1110;&#1084;&#1072;&#1085;&#1085;&#1103;)%20&#1088;&#1086;&#1079;&#1088;&#1103;&#1076;&#1085;&#1086;&#1075;&#1086;%20&#1095;&#1080;&#1089;&#1083;&#1072;%20&#1076;&#1086;%20(&#1074;&#1110;&#1076;)%20&#1076;&#1074;&#1086;&#1094;&#1080;&#1092;&#1088;&#1086;&#1074;&#1086;&#1075;&#1086;.pptx" TargetMode="External"/><Relationship Id="rId4" Type="http://schemas.openxmlformats.org/officeDocument/2006/relationships/hyperlink" Target="&#1044;&#1086;&#1076;&#1072;&#1074;&#1072;&#1085;&#1085;&#1103;%20(&#1074;&#1110;&#1076;&#1085;&#1110;&#1084;&#1072;&#1085;&#1085;&#1103;)%20&#1086;&#1076;&#1085;&#1086;&#1094;&#1080;&#1092;&#1088;&#1086;&#1074;&#1086;&#1075;&#1086;%20&#1095;&#1080;&#1089;&#1083;&#1072;%20&#1076;&#1086;%20(&#1074;&#1110;&#1076;)%20&#1076;&#1074;&#1086;&#1094;&#1080;&#1092;&#1088;&#1086;&#1074;&#1086;&#1075;&#1086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44;&#1086;&#1076;&#1072;&#1074;&#1072;&#1085;&#1085;&#1103;%20&#1090;&#1072;%20&#1074;&#1110;&#1076;&#1085;&#1110;&#1084;&#1072;&#1085;&#1085;&#1103;%20&#1076;&#1074;&#1086;&#1094;&#1080;&#1092;&#1088;&#1086;&#1074;&#1080;&#1093;%20&#1095;&#1080;&#1089;&#1077;&#1083;%20&#1095;&#1072;&#1089;&#1090;&#1080;&#1085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5;&#1086;&#1088;&#1086;&#1079;&#1088;&#1103;&#1076;&#1085;&#1077;%20&#1076;&#1086;&#1076;&#1072;&#1074;&#1072;&#1085;&#1085;&#1103;%20&#1110;%20&#1074;&#1110;&#1076;&#1085;&#1110;&#1084;&#1072;&#1085;&#1085;&#1103;%20&#1076;&#1074;&#1086;&#1094;&#1080;&#1092;&#1088;&#1086;&#1074;&#1080;&#1093;%20&#1095;&#1080;&#1089;&#1077;&#1083;.pptx" TargetMode="External"/><Relationship Id="rId5" Type="http://schemas.openxmlformats.org/officeDocument/2006/relationships/hyperlink" Target="&#1044;&#1086;&#1076;&#1072;&#1074;&#1072;&#1085;&#1085;&#1103;%20(&#1074;&#1110;&#1076;&#1085;&#1110;&#1084;&#1072;&#1085;&#1085;&#1103;)%20&#1088;&#1086;&#1079;&#1088;&#1103;&#1076;&#1085;&#1086;&#1075;&#1086;%20&#1095;&#1080;&#1089;&#1083;&#1072;%20&#1076;&#1086;%20(&#1074;&#1110;&#1076;)%20&#1076;&#1074;&#1086;&#1094;&#1080;&#1092;&#1088;&#1086;&#1074;&#1086;&#1075;&#1086;.pptx" TargetMode="External"/><Relationship Id="rId4" Type="http://schemas.openxmlformats.org/officeDocument/2006/relationships/hyperlink" Target="&#1044;&#1086;&#1076;&#1072;&#1074;&#1072;&#1085;&#1085;&#1103;%20(&#1074;&#1110;&#1076;&#1085;&#1110;&#1084;&#1072;&#1085;&#1085;&#1103;)%20&#1086;&#1076;&#1085;&#1086;&#1094;&#1080;&#1092;&#1088;&#1086;&#1074;&#1086;&#1075;&#1086;%20&#1095;&#1080;&#1089;&#1083;&#1072;%20&#1076;&#1086;%20(&#1074;&#1110;&#1076;)%20&#1076;&#1074;&#1086;&#1094;&#1080;&#1092;&#1088;&#1086;&#1074;&#1086;&#1075;&#1086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додавання й віднімання чисел без переходу через десяток в межах 100?  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У чому особливість процесу формування обчислювальних навичок додавання та віднімання чисел без переходу через десяток в межах 100? 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8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8" custScaleX="215069" custScaleY="205668" custLinFactNeighborX="-36540" custLinFactNeighborY="-328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7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8" custScaleX="503502" custScaleY="281420" custLinFactNeighborX="-83331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7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8" custScaleX="496634" custScaleY="232563" custLinFactY="86423" custLinFactNeighborX="9827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7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8" custScaleX="472797" custScaleY="226574" custLinFactX="191298" custLinFactY="-6173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3" presStyleCnt="7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4" presStyleCnt="8" custScaleX="402679" custScaleY="188099" custLinFactX="200000" custLinFactNeighborX="251555" custLinFactNeighborY="-16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4" presStyleCnt="7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5" presStyleCnt="8" custScaleX="533539" custScaleY="356102" custLinFactX="160250" custLinFactY="9910" custLinFactNeighborX="2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5" presStyleCnt="7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6" presStyleCnt="8" custScaleX="360294" custScaleY="308453" custLinFactNeighborX="-79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7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8" custScaleX="453369" custScaleY="272839" custLinFactX="-181124" custLinFactY="-4185" custLinFactNeighborX="-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2B5A9B0-3A23-4124-ADFA-B318385CFC46}" type="presOf" srcId="{B1EFA201-F789-4599-9DB0-477AB4902ECD}" destId="{217D8D54-1A76-41BE-A06A-CE665989668E}" srcOrd="0" destOrd="0" presId="urn:microsoft.com/office/officeart/2005/8/layout/radial2"/>
    <dgm:cxn modelId="{35D5DCEF-584B-4307-866A-D11B697D20F7}" type="presOf" srcId="{61230914-E411-496F-8FF9-20F1836C95CC}" destId="{517435A2-9728-4C97-A0CA-EBF3CCBC97B9}" srcOrd="0" destOrd="0" presId="urn:microsoft.com/office/officeart/2005/8/layout/radial2"/>
    <dgm:cxn modelId="{D0ECE20A-5A3F-4179-8243-701D07857772}" type="presOf" srcId="{09321470-69F7-4A57-87BF-D382AAE46F15}" destId="{7B67D409-41C8-4462-B703-15295BDE973B}" srcOrd="0" destOrd="0" presId="urn:microsoft.com/office/officeart/2005/8/layout/radial2"/>
    <dgm:cxn modelId="{8D4CFBF9-EADA-4CC8-8CA3-A6927C08B214}" type="presOf" srcId="{01346AEA-7245-4334-8B22-FBEE0259D948}" destId="{33CAB849-1A6D-4304-842C-36E06967567F}" srcOrd="0" destOrd="0" presId="urn:microsoft.com/office/officeart/2005/8/layout/radial2"/>
    <dgm:cxn modelId="{7DACDDF1-95BD-4663-9407-EB9E47A97149}" type="presOf" srcId="{ED540CC3-7609-4CE3-B988-3303F8314054}" destId="{926359AF-7FCE-47A8-A4A2-867C9926BA9A}" srcOrd="0" destOrd="0" presId="urn:microsoft.com/office/officeart/2005/8/layout/radial2"/>
    <dgm:cxn modelId="{6B0C7D03-B6C9-4CE9-8179-5BDA6854A9D6}" type="presOf" srcId="{BA568947-F2B3-46F0-A188-75CC8F331763}" destId="{21DE704B-54BD-4A74-8961-1222F18D39D5}" srcOrd="0" destOrd="0" presId="urn:microsoft.com/office/officeart/2005/8/layout/radial2"/>
    <dgm:cxn modelId="{0C256840-0572-4D4C-A0B3-C9C0EE6DEE50}" type="presOf" srcId="{C6A2650D-4592-450F-B12C-205BBA6DC16B}" destId="{24160CFB-9785-4F36-8FCF-3BE5E7FAF334}" srcOrd="0" destOrd="0" presId="urn:microsoft.com/office/officeart/2005/8/layout/radial2"/>
    <dgm:cxn modelId="{F4D6DAE2-03ED-44A5-AB15-30203A2604BC}" srcId="{61230914-E411-496F-8FF9-20F1836C95CC}" destId="{177E52B5-BCD9-4ADE-8576-B28C03A0AB9E}" srcOrd="3" destOrd="0" parTransId="{ED540CC3-7609-4CE3-B988-3303F8314054}" sibTransId="{AABC196E-0946-480C-98FC-24B9B12E7E44}"/>
    <dgm:cxn modelId="{F1EB730B-8552-426F-AE82-A7446AB3D372}" type="presOf" srcId="{4742ECFC-42DA-49EA-B76A-3982838904A1}" destId="{6FC95440-AED4-47D0-A870-9B2006FFCAB4}" srcOrd="0" destOrd="0" presId="urn:microsoft.com/office/officeart/2005/8/layout/radial2"/>
    <dgm:cxn modelId="{DCB262E7-1E0B-4FC5-A9F3-2DA9A2930F95}" type="presOf" srcId="{0E019FB5-439C-4B38-A23D-DA100B86E997}" destId="{2B05C3DE-A3BE-4A97-9B99-8C391FDBFBEE}" srcOrd="0" destOrd="0" presId="urn:microsoft.com/office/officeart/2005/8/layout/radial2"/>
    <dgm:cxn modelId="{437B8828-FE42-41FC-8F47-47BF0A712E8B}" type="presOf" srcId="{42A06D5D-24DE-46FC-B291-36ACC78F29A4}" destId="{780418A7-920D-49D0-984B-81E7C2C1F533}" srcOrd="0" destOrd="0" presId="urn:microsoft.com/office/officeart/2005/8/layout/radial2"/>
    <dgm:cxn modelId="{34E853D3-BBDF-4260-9D8D-8416891838BB}" type="presOf" srcId="{177E52B5-BCD9-4ADE-8576-B28C03A0AB9E}" destId="{1E80E229-5CC5-4013-A97A-A5072F2DB0B7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8650B9B3-0406-4ACF-ADBA-933CA472A707}" srcId="{61230914-E411-496F-8FF9-20F1836C95CC}" destId="{620FB3FB-1FA8-42C7-8FBF-78BFDE65D5F0}" srcOrd="5" destOrd="0" parTransId="{C6A2650D-4592-450F-B12C-205BBA6DC16B}" sibTransId="{B95ACB76-2121-4A52-887F-C25BE76497C4}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19EDDE2F-66EA-41B7-8671-D5D436B102D4}" type="presOf" srcId="{575A2D70-1B91-4758-BA8F-3CF425C8FF8C}" destId="{38679AB5-E0F1-40D2-B5FE-1BF9C8A55EAD}" srcOrd="0" destOrd="0" presId="urn:microsoft.com/office/officeart/2005/8/layout/radial2"/>
    <dgm:cxn modelId="{73B9C344-D57D-40B6-9C83-7A7F9986111A}" type="presOf" srcId="{620FB3FB-1FA8-42C7-8FBF-78BFDE65D5F0}" destId="{70F5BD76-5989-4032-94B3-558D2DDF0016}" srcOrd="0" destOrd="0" presId="urn:microsoft.com/office/officeart/2005/8/layout/radial2"/>
    <dgm:cxn modelId="{F6E6C4F1-3D9F-409D-B1C4-4DE1A05887A9}" srcId="{61230914-E411-496F-8FF9-20F1836C95CC}" destId="{01346AEA-7245-4334-8B22-FBEE0259D948}" srcOrd="4" destOrd="0" parTransId="{B1EFA201-F789-4599-9DB0-477AB4902ECD}" sibTransId="{56ADA7DC-90D7-4A8B-A4B2-1DDEC85F4CCE}"/>
    <dgm:cxn modelId="{7A5A7AEC-966C-473C-BBB0-CDA7897CE320}" type="presOf" srcId="{88F48A50-D5AF-4B10-9843-ED9B35349155}" destId="{B7B82133-1255-4D7C-9773-CDD7AC565850}" srcOrd="0" destOrd="0" presId="urn:microsoft.com/office/officeart/2005/8/layout/radial2"/>
    <dgm:cxn modelId="{340CF1B5-9491-42C0-9097-1D4CCADB7925}" type="presOf" srcId="{9747C16B-5A0E-4F01-8F15-B107E19254FC}" destId="{2E62FA2E-99B9-41C6-B04F-C8F40ED9EF95}" srcOrd="0" destOrd="0" presId="urn:microsoft.com/office/officeart/2005/8/layout/radial2"/>
    <dgm:cxn modelId="{1BE8F9A2-A02E-456A-B625-A8D22FF16495}" type="presParOf" srcId="{517435A2-9728-4C97-A0CA-EBF3CCBC97B9}" destId="{3890A4CB-85FF-4F05-8C2A-97F650C50960}" srcOrd="0" destOrd="0" presId="urn:microsoft.com/office/officeart/2005/8/layout/radial2"/>
    <dgm:cxn modelId="{3B2B9611-C56B-43C1-A40A-73A496EF8E30}" type="presParOf" srcId="{3890A4CB-85FF-4F05-8C2A-97F650C50960}" destId="{1F70D46B-10A1-4CE4-846A-A1D410163204}" srcOrd="0" destOrd="0" presId="urn:microsoft.com/office/officeart/2005/8/layout/radial2"/>
    <dgm:cxn modelId="{32EB1425-A9E6-40FF-98F6-5FFCDE7402CD}" type="presParOf" srcId="{1F70D46B-10A1-4CE4-846A-A1D410163204}" destId="{D43D0A7A-A69D-4377-9419-126878B6DF65}" srcOrd="0" destOrd="0" presId="urn:microsoft.com/office/officeart/2005/8/layout/radial2"/>
    <dgm:cxn modelId="{4C254DCD-2187-4BBB-B782-C0F95C191348}" type="presParOf" srcId="{1F70D46B-10A1-4CE4-846A-A1D410163204}" destId="{604AB985-1F49-46AA-A08C-C88FE1AF056C}" srcOrd="1" destOrd="0" presId="urn:microsoft.com/office/officeart/2005/8/layout/radial2"/>
    <dgm:cxn modelId="{C55FCA7E-BEC8-4E83-ABB5-E171F6937AFB}" type="presParOf" srcId="{3890A4CB-85FF-4F05-8C2A-97F650C50960}" destId="{B7B82133-1255-4D7C-9773-CDD7AC565850}" srcOrd="1" destOrd="0" presId="urn:microsoft.com/office/officeart/2005/8/layout/radial2"/>
    <dgm:cxn modelId="{C7F9AF2A-0C8A-4117-8B9D-74BC7F9E8E40}" type="presParOf" srcId="{3890A4CB-85FF-4F05-8C2A-97F650C50960}" destId="{09B93B01-6E1E-4897-955B-1881155796B6}" srcOrd="2" destOrd="0" presId="urn:microsoft.com/office/officeart/2005/8/layout/radial2"/>
    <dgm:cxn modelId="{209C7DEE-D968-40A4-9209-41896B3B60A1}" type="presParOf" srcId="{09B93B01-6E1E-4897-955B-1881155796B6}" destId="{38679AB5-E0F1-40D2-B5FE-1BF9C8A55EAD}" srcOrd="0" destOrd="0" presId="urn:microsoft.com/office/officeart/2005/8/layout/radial2"/>
    <dgm:cxn modelId="{182346C6-2BC1-44B6-85EC-09C58B879756}" type="presParOf" srcId="{09B93B01-6E1E-4897-955B-1881155796B6}" destId="{355589E8-269A-446E-826B-D0CEA345C5CD}" srcOrd="1" destOrd="0" presId="urn:microsoft.com/office/officeart/2005/8/layout/radial2"/>
    <dgm:cxn modelId="{2934DAF1-3298-47C6-8633-5B0883EA77D2}" type="presParOf" srcId="{3890A4CB-85FF-4F05-8C2A-97F650C50960}" destId="{7B67D409-41C8-4462-B703-15295BDE973B}" srcOrd="3" destOrd="0" presId="urn:microsoft.com/office/officeart/2005/8/layout/radial2"/>
    <dgm:cxn modelId="{11232648-4937-496B-873A-DE3763E809A6}" type="presParOf" srcId="{3890A4CB-85FF-4F05-8C2A-97F650C50960}" destId="{F586470D-EF85-49EE-B17C-778F327944AB}" srcOrd="4" destOrd="0" presId="urn:microsoft.com/office/officeart/2005/8/layout/radial2"/>
    <dgm:cxn modelId="{0130E992-B6EE-43BC-A118-B000AF32903F}" type="presParOf" srcId="{F586470D-EF85-49EE-B17C-778F327944AB}" destId="{2E62FA2E-99B9-41C6-B04F-C8F40ED9EF95}" srcOrd="0" destOrd="0" presId="urn:microsoft.com/office/officeart/2005/8/layout/radial2"/>
    <dgm:cxn modelId="{C8823FE3-D5B5-4D9D-AC69-880A1CC5A168}" type="presParOf" srcId="{F586470D-EF85-49EE-B17C-778F327944AB}" destId="{2F967FC5-8322-4AC3-9AD1-B6D008376512}" srcOrd="1" destOrd="0" presId="urn:microsoft.com/office/officeart/2005/8/layout/radial2"/>
    <dgm:cxn modelId="{27BFC931-5D7D-42A8-84C1-2BDB733CB93F}" type="presParOf" srcId="{3890A4CB-85FF-4F05-8C2A-97F650C50960}" destId="{780418A7-920D-49D0-984B-81E7C2C1F533}" srcOrd="5" destOrd="0" presId="urn:microsoft.com/office/officeart/2005/8/layout/radial2"/>
    <dgm:cxn modelId="{2FEB99F5-9C7A-4E72-A569-62AE7E1B4087}" type="presParOf" srcId="{3890A4CB-85FF-4F05-8C2A-97F650C50960}" destId="{850773E5-7A1B-458F-86F8-DB6CC37ABFF1}" srcOrd="6" destOrd="0" presId="urn:microsoft.com/office/officeart/2005/8/layout/radial2"/>
    <dgm:cxn modelId="{DA71570A-EFFE-4174-9243-43A8C537BF0F}" type="presParOf" srcId="{850773E5-7A1B-458F-86F8-DB6CC37ABFF1}" destId="{2B05C3DE-A3BE-4A97-9B99-8C391FDBFBEE}" srcOrd="0" destOrd="0" presId="urn:microsoft.com/office/officeart/2005/8/layout/radial2"/>
    <dgm:cxn modelId="{9F7A72A7-C7D7-41F0-8825-56988266FE62}" type="presParOf" srcId="{850773E5-7A1B-458F-86F8-DB6CC37ABFF1}" destId="{55E3D1E2-FA68-4D38-B45A-3FB72BFD2484}" srcOrd="1" destOrd="0" presId="urn:microsoft.com/office/officeart/2005/8/layout/radial2"/>
    <dgm:cxn modelId="{60329AAA-5AB8-4574-A256-4576F3379273}" type="presParOf" srcId="{3890A4CB-85FF-4F05-8C2A-97F650C50960}" destId="{926359AF-7FCE-47A8-A4A2-867C9926BA9A}" srcOrd="7" destOrd="0" presId="urn:microsoft.com/office/officeart/2005/8/layout/radial2"/>
    <dgm:cxn modelId="{2C0640AC-B1E1-4DBB-9CDB-CCF8483A9A31}" type="presParOf" srcId="{3890A4CB-85FF-4F05-8C2A-97F650C50960}" destId="{271AD231-2C1A-420B-9DC7-2180E57C0953}" srcOrd="8" destOrd="0" presId="urn:microsoft.com/office/officeart/2005/8/layout/radial2"/>
    <dgm:cxn modelId="{51173942-2D93-4D73-9CF0-20877A8E1154}" type="presParOf" srcId="{271AD231-2C1A-420B-9DC7-2180E57C0953}" destId="{1E80E229-5CC5-4013-A97A-A5072F2DB0B7}" srcOrd="0" destOrd="0" presId="urn:microsoft.com/office/officeart/2005/8/layout/radial2"/>
    <dgm:cxn modelId="{D5DE9843-F7E2-422E-917C-12531A9D8C7F}" type="presParOf" srcId="{271AD231-2C1A-420B-9DC7-2180E57C0953}" destId="{F8513A5A-5201-47E3-A8EE-343BA9B9AD69}" srcOrd="1" destOrd="0" presId="urn:microsoft.com/office/officeart/2005/8/layout/radial2"/>
    <dgm:cxn modelId="{E21D7A2B-1C9A-45CE-ADFD-AE74EE3D08EB}" type="presParOf" srcId="{3890A4CB-85FF-4F05-8C2A-97F650C50960}" destId="{217D8D54-1A76-41BE-A06A-CE665989668E}" srcOrd="9" destOrd="0" presId="urn:microsoft.com/office/officeart/2005/8/layout/radial2"/>
    <dgm:cxn modelId="{31FC9FA5-0015-4619-A1BE-98F4925D536B}" type="presParOf" srcId="{3890A4CB-85FF-4F05-8C2A-97F650C50960}" destId="{8CC17502-C6E8-4394-A9C5-BBD50CDA0FC2}" srcOrd="10" destOrd="0" presId="urn:microsoft.com/office/officeart/2005/8/layout/radial2"/>
    <dgm:cxn modelId="{93C8D9B7-D735-48B7-AA00-547DF8A732F6}" type="presParOf" srcId="{8CC17502-C6E8-4394-A9C5-BBD50CDA0FC2}" destId="{33CAB849-1A6D-4304-842C-36E06967567F}" srcOrd="0" destOrd="0" presId="urn:microsoft.com/office/officeart/2005/8/layout/radial2"/>
    <dgm:cxn modelId="{8238F6E3-7012-4890-948C-542DD0B6182C}" type="presParOf" srcId="{8CC17502-C6E8-4394-A9C5-BBD50CDA0FC2}" destId="{56FB0C8A-12DE-4DD2-9A5E-C11DA5A6D98E}" srcOrd="1" destOrd="0" presId="urn:microsoft.com/office/officeart/2005/8/layout/radial2"/>
    <dgm:cxn modelId="{5D3275CD-76FA-45D3-A944-06268C13E4CC}" type="presParOf" srcId="{3890A4CB-85FF-4F05-8C2A-97F650C50960}" destId="{24160CFB-9785-4F36-8FCF-3BE5E7FAF334}" srcOrd="11" destOrd="0" presId="urn:microsoft.com/office/officeart/2005/8/layout/radial2"/>
    <dgm:cxn modelId="{E9DA37F0-FC2A-47A7-8E86-5AB4EA57C65C}" type="presParOf" srcId="{3890A4CB-85FF-4F05-8C2A-97F650C50960}" destId="{9C37B37E-0B08-41BF-8B41-5AB3B8695ACB}" srcOrd="12" destOrd="0" presId="urn:microsoft.com/office/officeart/2005/8/layout/radial2"/>
    <dgm:cxn modelId="{D9CCBA98-2ECC-4118-BD9F-6699BA7066FF}" type="presParOf" srcId="{9C37B37E-0B08-41BF-8B41-5AB3B8695ACB}" destId="{70F5BD76-5989-4032-94B3-558D2DDF0016}" srcOrd="0" destOrd="0" presId="urn:microsoft.com/office/officeart/2005/8/layout/radial2"/>
    <dgm:cxn modelId="{3D9D3074-7DDB-4056-B23E-DC6D5F22F110}" type="presParOf" srcId="{9C37B37E-0B08-41BF-8B41-5AB3B8695ACB}" destId="{7F442250-5913-4924-9E9C-F5A1A3A4C59C}" srcOrd="1" destOrd="0" presId="urn:microsoft.com/office/officeart/2005/8/layout/radial2"/>
    <dgm:cxn modelId="{77617D58-8C44-415F-B086-07501FE152F2}" type="presParOf" srcId="{3890A4CB-85FF-4F05-8C2A-97F650C50960}" destId="{21DE704B-54BD-4A74-8961-1222F18D39D5}" srcOrd="13" destOrd="0" presId="urn:microsoft.com/office/officeart/2005/8/layout/radial2"/>
    <dgm:cxn modelId="{DB102C07-579B-4A97-BDA5-1DD35DC85C1B}" type="presParOf" srcId="{3890A4CB-85FF-4F05-8C2A-97F650C50960}" destId="{6B10B437-283F-4A40-8C3A-A2BAB757EBAA}" srcOrd="14" destOrd="0" presId="urn:microsoft.com/office/officeart/2005/8/layout/radial2"/>
    <dgm:cxn modelId="{0D9293D3-013B-48D9-8B15-68569D16C05F}" type="presParOf" srcId="{6B10B437-283F-4A40-8C3A-A2BAB757EBAA}" destId="{6FC95440-AED4-47D0-A870-9B2006FFCAB4}" srcOrd="0" destOrd="0" presId="urn:microsoft.com/office/officeart/2005/8/layout/radial2"/>
    <dgm:cxn modelId="{55574158-0038-41C5-9E50-C584FD64E8C4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</a:t>
          </a:r>
          <a:r>
            <a:rPr lang="en-US" sz="2400" noProof="0" dirty="0" smtClean="0"/>
            <a:t>199</a:t>
          </a:r>
          <a:r>
            <a:rPr lang="uk-UA" sz="2400" noProof="0" dirty="0" smtClean="0"/>
            <a:t> – </a:t>
          </a:r>
          <a:r>
            <a:rPr lang="en-US" sz="2400" noProof="0" dirty="0" smtClean="0"/>
            <a:t>229</a:t>
          </a:r>
          <a:r>
            <a:rPr lang="uk-UA" sz="2400" noProof="0" dirty="0" smtClean="0"/>
            <a:t>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</a:t>
          </a:r>
          <a:r>
            <a:rPr lang="en-US" sz="2400" dirty="0" smtClean="0"/>
            <a:t>150</a:t>
          </a:r>
          <a:r>
            <a:rPr lang="uk-UA" sz="2400" dirty="0" smtClean="0"/>
            <a:t>-1</a:t>
          </a:r>
          <a:r>
            <a:rPr lang="en-US" sz="2400" dirty="0" smtClean="0"/>
            <a:t>61</a:t>
          </a:r>
          <a:r>
            <a:rPr lang="uk-UA" sz="2400" dirty="0" smtClean="0"/>
            <a:t>.</a:t>
          </a:r>
          <a:r>
            <a:rPr lang="uk-UA" sz="2400" b="1" dirty="0" smtClean="0"/>
            <a:t> </a:t>
          </a:r>
          <a:endParaRPr lang="en-US" sz="2400" b="1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262 с. – С. 5 - 101.</a:t>
          </a:r>
          <a:endParaRPr lang="ru-RU" sz="2400" dirty="0" smtClean="0"/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</a:t>
          </a:r>
          <a:r>
            <a:rPr lang="en-US" sz="2400" dirty="0" smtClean="0"/>
            <a:t>“</a:t>
          </a:r>
          <a:r>
            <a:rPr lang="ru-RU" sz="2400" dirty="0" err="1" smtClean="0"/>
            <a:t>Освіта</a:t>
          </a:r>
          <a:r>
            <a:rPr lang="en-US" sz="2400" dirty="0" smtClean="0"/>
            <a:t>”</a:t>
          </a:r>
          <a:r>
            <a:rPr lang="ru-RU" sz="2400" dirty="0" smtClean="0"/>
            <a:t>, 2011. – 392 с. – С. 145 – 146.</a:t>
          </a:r>
          <a:endParaRPr lang="en-US" sz="2400" dirty="0" smtClean="0"/>
        </a:p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</a:t>
          </a:r>
          <a:r>
            <a:rPr lang="en-US" sz="2400" noProof="0" dirty="0" smtClean="0"/>
            <a:t>41</a:t>
          </a:r>
          <a:r>
            <a:rPr lang="uk-UA" sz="2400" noProof="0" dirty="0" smtClean="0"/>
            <a:t> - </a:t>
          </a:r>
          <a:r>
            <a:rPr lang="en-US" sz="2400" noProof="0" dirty="0" smtClean="0"/>
            <a:t>164</a:t>
          </a:r>
          <a:r>
            <a:rPr lang="uk-UA" sz="2400" noProof="0" dirty="0" smtClean="0"/>
            <a:t>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C811F7-B36A-45E3-8A37-B90B85AFC1AB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E2E6F140-8266-46E2-8FB6-3BBAA27DDA42}" type="presOf" srcId="{A1FDD25E-E824-4031-88BC-0F373555732D}" destId="{4D486EF9-B268-495E-A68E-24F75757F6C9}" srcOrd="0" destOrd="0" presId="urn:microsoft.com/office/officeart/2005/8/layout/hList6"/>
    <dgm:cxn modelId="{7629A427-72E9-4563-B023-4A3B565EF0C0}" type="presOf" srcId="{F0185DEC-A004-4FA4-88FD-66C2E3F007A9}" destId="{E6B34294-6D5C-4362-AE07-3750C0B6CB94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65CA2944-2DE1-4AED-BD7D-2BA8EC67F1ED}" type="presOf" srcId="{904D20C8-10B8-4171-B597-768FCCA53FB4}" destId="{AA690A2A-462F-4842-87AB-27D36FBE8E82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6FE5199F-E4A9-42D3-B3C4-CF1058989916}" type="presParOf" srcId="{1B3D0ADA-319A-4940-B395-95DDFC699AD5}" destId="{E6B34294-6D5C-4362-AE07-3750C0B6CB94}" srcOrd="0" destOrd="0" presId="urn:microsoft.com/office/officeart/2005/8/layout/hList6"/>
    <dgm:cxn modelId="{7A7C21A0-CA12-4318-B8D6-E9F7D55A8167}" type="presParOf" srcId="{1B3D0ADA-319A-4940-B395-95DDFC699AD5}" destId="{E8E4BE53-D7CF-43C4-9E28-06C19846DE34}" srcOrd="1" destOrd="0" presId="urn:microsoft.com/office/officeart/2005/8/layout/hList6"/>
    <dgm:cxn modelId="{E2F4BDAD-60E7-4764-8632-4272990A8938}" type="presParOf" srcId="{1B3D0ADA-319A-4940-B395-95DDFC699AD5}" destId="{AA690A2A-462F-4842-87AB-27D36FBE8E82}" srcOrd="2" destOrd="0" presId="urn:microsoft.com/office/officeart/2005/8/layout/hList6"/>
    <dgm:cxn modelId="{060D14CC-693E-42F9-BDD5-271FFC3A9B13}" type="presParOf" srcId="{1B3D0ADA-319A-4940-B395-95DDFC699AD5}" destId="{5B68EF68-1A81-4AB3-AAA6-287B403EDA26}" srcOrd="3" destOrd="0" presId="urn:microsoft.com/office/officeart/2005/8/layout/hList6"/>
    <dgm:cxn modelId="{82981A93-017C-4A03-875A-F44070CB5629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0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just"/>
          <a:r>
            <a:rPr lang="uk-UA" sz="2400" dirty="0" smtClean="0"/>
            <a:t>    -</a:t>
          </a:r>
          <a:endParaRPr lang="uk-UA" sz="2400" b="0" dirty="0" smtClean="0"/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E51CAC2A-1261-44C6-80D7-A9073CE6CF7A}">
      <dgm:prSet custT="1"/>
      <dgm:spPr/>
      <dgm:t>
        <a:bodyPr/>
        <a:lstStyle/>
        <a:p>
          <a:pPr algn="ctr"/>
          <a:r>
            <a:rPr lang="uk-UA" sz="2400" b="1" dirty="0" smtClean="0"/>
            <a:t>5.</a:t>
          </a:r>
        </a:p>
      </dgm:t>
    </dgm:pt>
    <dgm:pt modelId="{434363AA-7B97-4121-8502-13656FFEB3E6}" type="parTrans" cxnId="{354EAF79-CCAF-4202-BCA0-DB3B07634A94}">
      <dgm:prSet/>
      <dgm:spPr/>
      <dgm:t>
        <a:bodyPr/>
        <a:lstStyle/>
        <a:p>
          <a:endParaRPr lang="ru-RU"/>
        </a:p>
      </dgm:t>
    </dgm:pt>
    <dgm:pt modelId="{A18B5663-754A-452E-B37E-7A8150927AC2}" type="sibTrans" cxnId="{354EAF79-CCAF-4202-BCA0-DB3B07634A94}">
      <dgm:prSet/>
      <dgm:spPr/>
      <dgm:t>
        <a:bodyPr/>
        <a:lstStyle/>
        <a:p>
          <a:endParaRPr lang="ru-RU"/>
        </a:p>
      </dgm:t>
    </dgm:pt>
    <dgm:pt modelId="{B8D46101-D8ED-4293-9E20-DAB5207AC80A}">
      <dgm:prSet custT="1"/>
      <dgm:spPr/>
      <dgm:t>
        <a:bodyPr/>
        <a:lstStyle/>
        <a:p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Додавання (віднімання) одноцифрового числа до (від) двоцифрового. </a:t>
          </a:r>
          <a:endParaRPr lang="uk-UA" sz="2400" b="1" dirty="0" smtClean="0"/>
        </a:p>
      </dgm:t>
    </dgm:pt>
    <dgm:pt modelId="{54D8BD99-6A0C-4188-8DF6-66E51CE857A2}" type="parTrans" cxnId="{2BB36EF2-B174-435F-AF66-B22F1212B381}">
      <dgm:prSet/>
      <dgm:spPr/>
      <dgm:t>
        <a:bodyPr/>
        <a:lstStyle/>
        <a:p>
          <a:endParaRPr lang="ru-RU"/>
        </a:p>
      </dgm:t>
    </dgm:pt>
    <dgm:pt modelId="{47BD7485-3F8E-4256-B33C-03217845FE6F}" type="sibTrans" cxnId="{2BB36EF2-B174-435F-AF66-B22F1212B381}">
      <dgm:prSet/>
      <dgm:spPr/>
      <dgm:t>
        <a:bodyPr/>
        <a:lstStyle/>
        <a:p>
          <a:endParaRPr lang="ru-RU"/>
        </a:p>
      </dgm:t>
    </dgm:pt>
    <dgm:pt modelId="{F1CBBFCC-7DA2-4C33-A39E-CD5E092414F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Додавання (віднімання) розрядного числа до (від) двоцифрового. </a:t>
          </a:r>
          <a:endParaRPr lang="uk-UA" sz="2400" b="1" dirty="0" smtClean="0"/>
        </a:p>
      </dgm:t>
    </dgm:pt>
    <dgm:pt modelId="{9B789748-95DB-47F5-A160-8DDA363C8C72}" type="parTrans" cxnId="{61426593-0F49-4633-A082-1C3CCB79CEEA}">
      <dgm:prSet/>
      <dgm:spPr/>
      <dgm:t>
        <a:bodyPr/>
        <a:lstStyle/>
        <a:p>
          <a:endParaRPr lang="ru-RU"/>
        </a:p>
      </dgm:t>
    </dgm:pt>
    <dgm:pt modelId="{21F5160C-DB99-41B6-AD7A-A8D2B7541AC2}" type="sibTrans" cxnId="{61426593-0F49-4633-A082-1C3CCB79CEEA}">
      <dgm:prSet/>
      <dgm:spPr/>
      <dgm:t>
        <a:bodyPr/>
        <a:lstStyle/>
        <a:p>
          <a:endParaRPr lang="ru-RU"/>
        </a:p>
      </dgm:t>
    </dgm:pt>
    <dgm:pt modelId="{E4FCD823-E6F2-438A-AE64-17A06DEAA026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Додавання та віднімання двоцифрових чисел частинами.</a:t>
          </a:r>
          <a:endParaRPr lang="uk-UA" sz="2400" dirty="0" smtClean="0"/>
        </a:p>
      </dgm:t>
    </dgm:pt>
    <dgm:pt modelId="{973BFFA9-AA5B-45BB-A57B-0814F565265C}" type="parTrans" cxnId="{7845FE54-B24F-4284-86BC-DFC7BCC840AF}">
      <dgm:prSet/>
      <dgm:spPr/>
      <dgm:t>
        <a:bodyPr/>
        <a:lstStyle/>
        <a:p>
          <a:endParaRPr lang="ru-RU"/>
        </a:p>
      </dgm:t>
    </dgm:pt>
    <dgm:pt modelId="{426D698E-FAE8-4839-9B1A-908580A142EC}" type="sibTrans" cxnId="{7845FE54-B24F-4284-86BC-DFC7BCC840AF}">
      <dgm:prSet/>
      <dgm:spPr/>
      <dgm:t>
        <a:bodyPr/>
        <a:lstStyle/>
        <a:p>
          <a:endParaRPr lang="ru-RU"/>
        </a:p>
      </dgm:t>
    </dgm:pt>
    <dgm:pt modelId="{3BDA276B-1CC9-4E0B-B68E-8F977FBDC1D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dirty="0" smtClean="0"/>
        </a:p>
      </dgm:t>
    </dgm:pt>
    <dgm:pt modelId="{5E5B2ABC-F664-4B3F-9D7D-1CB704428DED}" type="parTrans" cxnId="{2792E873-0AEE-4156-ABA7-5F473191DC74}">
      <dgm:prSet/>
      <dgm:spPr/>
      <dgm:t>
        <a:bodyPr/>
        <a:lstStyle/>
        <a:p>
          <a:endParaRPr lang="ru-RU"/>
        </a:p>
      </dgm:t>
    </dgm:pt>
    <dgm:pt modelId="{25BA0743-5F9D-4C9A-9FA2-D52679A3CDA7}" type="sibTrans" cxnId="{2792E873-0AEE-4156-ABA7-5F473191DC74}">
      <dgm:prSet/>
      <dgm:spPr/>
      <dgm:t>
        <a:bodyPr/>
        <a:lstStyle/>
        <a:p>
          <a:endParaRPr lang="ru-RU"/>
        </a:p>
      </dgm:t>
    </dgm:pt>
    <dgm:pt modelId="{D5492FFF-1918-47BC-A5DA-A9E47196625D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8" action="ppaction://hlinkpres?slideindex=1&amp;slidetitle="/>
            </a:rPr>
            <a:t>Порозрядне додавання і віднімання двоцифрових чисел.</a:t>
          </a:r>
          <a:endParaRPr lang="uk-UA" sz="2400" b="1" dirty="0" smtClean="0"/>
        </a:p>
      </dgm:t>
    </dgm:pt>
    <dgm:pt modelId="{1D5971F5-4BC8-464B-89B7-9A8ABADE7C10}" type="sibTrans" cxnId="{00E6BE11-CF6B-4FE1-A338-925D39F516A9}">
      <dgm:prSet/>
      <dgm:spPr/>
      <dgm:t>
        <a:bodyPr/>
        <a:lstStyle/>
        <a:p>
          <a:endParaRPr lang="ru-RU"/>
        </a:p>
      </dgm:t>
    </dgm:pt>
    <dgm:pt modelId="{33B811DC-8AB1-4FAE-A6C5-672DB5671117}" type="parTrans" cxnId="{00E6BE11-CF6B-4FE1-A338-925D39F516A9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9" custScaleX="29526" custScaleY="129804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9" custScaleX="139553" custScaleY="13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9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9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9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9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9" custScaleX="29526" custScaleY="100750" custLinFactNeighborX="-3" custLinFactNeighborY="-35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9" custScaleX="139553" custScaleY="11973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9" custScaleX="29526" custScaleY="134228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9" custScaleX="139553" custScaleY="143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9" custScaleX="29092" custScaleY="1332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9" custScaleX="139065" custScaleY="164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9" custScaleX="77919" custScaleY="1324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9" custScaleX="369826" custScaleY="149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7" presStyleCnt="9" custScaleX="78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7" presStyleCnt="9" custScaleX="36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AD047-13B7-468F-BABC-2670B3881080}" type="pres">
      <dgm:prSet presAssocID="{32CFB074-48F9-40FC-A77A-6FA1C59A159D}" presName="sp" presStyleCnt="0"/>
      <dgm:spPr/>
    </dgm:pt>
    <dgm:pt modelId="{0A44CABD-C858-47D8-94DE-D683EE723F82}" type="pres">
      <dgm:prSet presAssocID="{E51CAC2A-1261-44C6-80D7-A9073CE6CF7A}" presName="linNode" presStyleCnt="0"/>
      <dgm:spPr/>
    </dgm:pt>
    <dgm:pt modelId="{0951B07C-4BA7-4800-8974-8605C32DAB4F}" type="pres">
      <dgm:prSet presAssocID="{E51CAC2A-1261-44C6-80D7-A9073CE6CF7A}" presName="parentText" presStyleLbl="node1" presStyleIdx="8" presStyleCnt="9" custScaleX="30484" custScaleY="1412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2B93C-69F1-4C3B-B0DA-912604962FF4}" type="pres">
      <dgm:prSet presAssocID="{E51CAC2A-1261-44C6-80D7-A9073CE6CF7A}" presName="descendantText" presStyleLbl="alignAccFollowNode1" presStyleIdx="8" presStyleCnt="9" custScaleX="139553" custScaleY="16410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CE5DEE-8AAA-48B9-8BFB-F4F2D5E56AC4}" type="presOf" srcId="{B8D46101-D8ED-4293-9E20-DAB5207AC80A}" destId="{8BC24923-25DE-4B1F-9EC6-FAEB41D5E090}" srcOrd="0" destOrd="0" presId="urn:microsoft.com/office/officeart/2005/8/layout/vList5"/>
    <dgm:cxn modelId="{B86B6B9A-807D-4370-900C-A2A3BD8D4133}" type="presOf" srcId="{E51CAC2A-1261-44C6-80D7-A9073CE6CF7A}" destId="{0951B07C-4BA7-4800-8974-8605C32DAB4F}" srcOrd="0" destOrd="0" presId="urn:microsoft.com/office/officeart/2005/8/layout/vList5"/>
    <dgm:cxn modelId="{DC0FC1AC-5B39-443E-B893-B9284E7C319A}" type="presOf" srcId="{3BDA276B-1CC9-4E0B-B68E-8F977FBDC1D0}" destId="{F042B93C-69F1-4C3B-B0DA-912604962FF4}" srcOrd="0" destOrd="0" presId="urn:microsoft.com/office/officeart/2005/8/layout/vList5"/>
    <dgm:cxn modelId="{914040EE-D975-4940-AA15-149DE177C088}" type="presOf" srcId="{30979618-10E9-4DF0-9BD2-C6FEAA185775}" destId="{D28BBEE6-5CD2-4450-B9C1-DE6E9355D536}" srcOrd="0" destOrd="0" presId="urn:microsoft.com/office/officeart/2005/8/layout/vList5"/>
    <dgm:cxn modelId="{7845FE54-B24F-4284-86BC-DFC7BCC840AF}" srcId="{16205384-5AC6-460C-9C41-4602D9B5F624}" destId="{E4FCD823-E6F2-438A-AE64-17A06DEAA026}" srcOrd="0" destOrd="0" parTransId="{973BFFA9-AA5B-45BB-A57B-0814F565265C}" sibTransId="{426D698E-FAE8-4839-9B1A-908580A142EC}"/>
    <dgm:cxn modelId="{6437D168-F5B0-4A34-AA28-183D38FAFC7D}" type="presOf" srcId="{B1073F86-7009-4DE1-9468-C44F86B0C0B5}" destId="{6C2BB375-6319-4214-89A9-B3927C2E39A5}" srcOrd="0" destOrd="0" presId="urn:microsoft.com/office/officeart/2005/8/layout/vList5"/>
    <dgm:cxn modelId="{6021FA66-B770-45D8-81E8-AC6C134595E9}" type="presOf" srcId="{E4FCD823-E6F2-438A-AE64-17A06DEAA026}" destId="{205FA77F-CD80-4A60-A83E-6A4CFBE0F6C6}" srcOrd="0" destOrd="0" presId="urn:microsoft.com/office/officeart/2005/8/layout/vList5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4C45239F-2008-4B95-8CA9-F13B5EE5D071}" type="presOf" srcId="{B07CEAE8-CA2B-4C89-88AE-4FB330A7AEEA}" destId="{650509D2-0D36-4BF8-BB60-F5512EEE45E2}" srcOrd="0" destOrd="0" presId="urn:microsoft.com/office/officeart/2005/8/layout/vList5"/>
    <dgm:cxn modelId="{8B33D70E-EE50-46D3-B19E-4EACBF2E242A}" type="presOf" srcId="{9EAC05D9-FF2D-4BB4-9A16-8BAB2090DB2C}" destId="{75B573CE-C075-413A-8674-BBB152F3F85B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D0FB26A5-F6E1-425E-9812-D3A3103157D3}" type="presOf" srcId="{E3E52D60-FB37-44C2-A7ED-F8F42776443E}" destId="{3C94D313-2FA7-4078-BBC5-95F9E5421374}" srcOrd="0" destOrd="0" presId="urn:microsoft.com/office/officeart/2005/8/layout/vList5"/>
    <dgm:cxn modelId="{9089657A-7190-4C1C-B3DF-DC065F3CF003}" type="presOf" srcId="{5B4450A5-B5D9-46F4-8CB8-CE7CC0BA5859}" destId="{58027FF2-3CA3-4746-AA39-77C4E2F36E4D}" srcOrd="0" destOrd="0" presId="urn:microsoft.com/office/officeart/2005/8/layout/vList5"/>
    <dgm:cxn modelId="{DC71B12B-124A-4EEE-A8FE-6B769ADD8BC0}" type="presOf" srcId="{16205384-5AC6-460C-9C41-4602D9B5F624}" destId="{C60916DB-26D6-46E7-85E4-D7D721424487}" srcOrd="0" destOrd="0" presId="urn:microsoft.com/office/officeart/2005/8/layout/vList5"/>
    <dgm:cxn modelId="{2792E873-0AEE-4156-ABA7-5F473191DC74}" srcId="{E51CAC2A-1261-44C6-80D7-A9073CE6CF7A}" destId="{3BDA276B-1CC9-4E0B-B68E-8F977FBDC1D0}" srcOrd="0" destOrd="0" parTransId="{5E5B2ABC-F664-4B3F-9D7D-1CB704428DED}" sibTransId="{25BA0743-5F9D-4C9A-9FA2-D52679A3CDA7}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61426593-0F49-4633-A082-1C3CCB79CEEA}" srcId="{30979618-10E9-4DF0-9BD2-C6FEAA185775}" destId="{F1CBBFCC-7DA2-4C33-A39E-CD5E092414F2}" srcOrd="0" destOrd="0" parTransId="{9B789748-95DB-47F5-A160-8DDA363C8C72}" sibTransId="{21F5160C-DB99-41B6-AD7A-A8D2B7541AC2}"/>
    <dgm:cxn modelId="{E75CAC8C-2582-4D85-B490-C128CCC40D21}" type="presOf" srcId="{D5492FFF-1918-47BC-A5DA-A9E47196625D}" destId="{901264F2-1556-40BB-9B4E-6D7D2A4C5889}" srcOrd="0" destOrd="0" presId="urn:microsoft.com/office/officeart/2005/8/layout/vList5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354EAF79-CCAF-4202-BCA0-DB3B07634A94}" srcId="{16F6B25E-5D6B-4ECF-AF9D-EAA929C9A4C8}" destId="{E51CAC2A-1261-44C6-80D7-A9073CE6CF7A}" srcOrd="8" destOrd="0" parTransId="{434363AA-7B97-4121-8502-13656FFEB3E6}" sibTransId="{A18B5663-754A-452E-B37E-7A8150927AC2}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54E49231-8A3D-40E9-B00E-FE21DDFB930A}" type="presOf" srcId="{F5ADAB2A-9434-45CD-B5AC-9EED1AF1CD10}" destId="{5F39C7BD-BD59-447F-ABA9-26E913413CB1}" srcOrd="0" destOrd="0" presId="urn:microsoft.com/office/officeart/2005/8/layout/vList5"/>
    <dgm:cxn modelId="{85402E8C-4ABA-40D5-9F7C-CE63FD3CAA71}" srcId="{16F6B25E-5D6B-4ECF-AF9D-EAA929C9A4C8}" destId="{16205384-5AC6-460C-9C41-4602D9B5F624}" srcOrd="7" destOrd="0" parTransId="{17EFE1A3-6549-49D1-B7AD-87A5E0ED83B8}" sibTransId="{32CFB074-48F9-40FC-A77A-6FA1C59A159D}"/>
    <dgm:cxn modelId="{A184B0D8-6808-4668-8F1B-CA4EC0C431FD}" type="presOf" srcId="{9711E13B-5E58-4D83-AB7A-5ED98B0319BA}" destId="{A94EE1D4-D5A0-4711-BBAC-1E9C01BF728D}" srcOrd="0" destOrd="0" presId="urn:microsoft.com/office/officeart/2005/8/layout/vList5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D5AED473-8C7F-48F4-ACD3-18B3C36E909E}" type="presOf" srcId="{F1CBBFCC-7DA2-4C33-A39E-CD5E092414F2}" destId="{D5412C42-86AE-49B4-9A1C-154A1959E140}" srcOrd="0" destOrd="0" presId="urn:microsoft.com/office/officeart/2005/8/layout/vList5"/>
    <dgm:cxn modelId="{2BB36EF2-B174-435F-AF66-B22F1212B381}" srcId="{A5C651E8-C66F-468A-90AA-0FEAEBDC3640}" destId="{B8D46101-D8ED-4293-9E20-DAB5207AC80A}" srcOrd="0" destOrd="0" parTransId="{54D8BD99-6A0C-4188-8DF6-66E51CE857A2}" sibTransId="{47BD7485-3F8E-4256-B33C-03217845FE6F}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824E72F2-569D-4E02-8687-FE208CB72E80}" type="presOf" srcId="{88CEB21B-123D-46DA-BA10-8582436E326B}" destId="{EC90DE02-CD50-420C-BA04-50643584EDD2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9895C48F-3E49-48A9-A470-1E0704D53BB4}" type="presOf" srcId="{16F6B25E-5D6B-4ECF-AF9D-EAA929C9A4C8}" destId="{6A598DE4-5F9A-442C-A71C-CB888B6D895A}" srcOrd="0" destOrd="0" presId="urn:microsoft.com/office/officeart/2005/8/layout/vList5"/>
    <dgm:cxn modelId="{94CD7511-E1B5-43EE-9FD9-B2B1C1D89D28}" type="presOf" srcId="{A5C651E8-C66F-468A-90AA-0FEAEBDC3640}" destId="{7C08314F-2955-4195-9CB9-FD09367BF161}" srcOrd="0" destOrd="0" presId="urn:microsoft.com/office/officeart/2005/8/layout/vList5"/>
    <dgm:cxn modelId="{00E6BE11-CF6B-4FE1-A338-925D39F516A9}" srcId="{F5ADAB2A-9434-45CD-B5AC-9EED1AF1CD10}" destId="{D5492FFF-1918-47BC-A5DA-A9E47196625D}" srcOrd="0" destOrd="0" parTransId="{33B811DC-8AB1-4FAE-A6C5-672DB5671117}" sibTransId="{1D5971F5-4BC8-464B-89B7-9A8ABADE7C10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69549F24-4FAE-409F-BD8C-4BE56A86F740}" type="presOf" srcId="{5DD621EF-41CF-448F-A782-480EA2260C24}" destId="{4D911F85-0A28-4509-8A5F-C41B4F08211B}" srcOrd="0" destOrd="0" presId="urn:microsoft.com/office/officeart/2005/8/layout/vList5"/>
    <dgm:cxn modelId="{FA650157-A9D0-47A2-A942-D181F8FF2721}" type="presParOf" srcId="{6A598DE4-5F9A-442C-A71C-CB888B6D895A}" destId="{7F3365DA-E47B-4A51-B535-CB716DC72B4E}" srcOrd="0" destOrd="0" presId="urn:microsoft.com/office/officeart/2005/8/layout/vList5"/>
    <dgm:cxn modelId="{729673E1-93B5-4665-80D4-C8D29B537DD0}" type="presParOf" srcId="{7F3365DA-E47B-4A51-B535-CB716DC72B4E}" destId="{6C2BB375-6319-4214-89A9-B3927C2E39A5}" srcOrd="0" destOrd="0" presId="urn:microsoft.com/office/officeart/2005/8/layout/vList5"/>
    <dgm:cxn modelId="{77E61818-CD30-4E80-9E03-AC6E54B6F75E}" type="presParOf" srcId="{7F3365DA-E47B-4A51-B535-CB716DC72B4E}" destId="{A94EE1D4-D5A0-4711-BBAC-1E9C01BF728D}" srcOrd="1" destOrd="0" presId="urn:microsoft.com/office/officeart/2005/8/layout/vList5"/>
    <dgm:cxn modelId="{DFE37ACC-70D4-4086-AA95-8D12DB9BBE38}" type="presParOf" srcId="{6A598DE4-5F9A-442C-A71C-CB888B6D895A}" destId="{85BA4B2F-B42C-4443-A939-1945FACDD907}" srcOrd="1" destOrd="0" presId="urn:microsoft.com/office/officeart/2005/8/layout/vList5"/>
    <dgm:cxn modelId="{C5BC1524-68B0-4C89-8383-9140EB8215C1}" type="presParOf" srcId="{6A598DE4-5F9A-442C-A71C-CB888B6D895A}" destId="{6D457BDF-9C01-4558-88A9-4058CBE569F6}" srcOrd="2" destOrd="0" presId="urn:microsoft.com/office/officeart/2005/8/layout/vList5"/>
    <dgm:cxn modelId="{EB8F61E7-2E49-4141-B5E6-B4DB68660CA2}" type="presParOf" srcId="{6D457BDF-9C01-4558-88A9-4058CBE569F6}" destId="{3C94D313-2FA7-4078-BBC5-95F9E5421374}" srcOrd="0" destOrd="0" presId="urn:microsoft.com/office/officeart/2005/8/layout/vList5"/>
    <dgm:cxn modelId="{50BA5C7F-5531-4736-89F6-7063800BFA0C}" type="presParOf" srcId="{6D457BDF-9C01-4558-88A9-4058CBE569F6}" destId="{4D911F85-0A28-4509-8A5F-C41B4F08211B}" srcOrd="1" destOrd="0" presId="urn:microsoft.com/office/officeart/2005/8/layout/vList5"/>
    <dgm:cxn modelId="{3E328E0E-4258-4065-A00F-C4BDCB52B30D}" type="presParOf" srcId="{6A598DE4-5F9A-442C-A71C-CB888B6D895A}" destId="{CEEC8C25-837C-457E-A42D-CB10A814ADB2}" srcOrd="3" destOrd="0" presId="urn:microsoft.com/office/officeart/2005/8/layout/vList5"/>
    <dgm:cxn modelId="{2B29B61F-18A1-4B16-BB56-0DAA05CB6270}" type="presParOf" srcId="{6A598DE4-5F9A-442C-A71C-CB888B6D895A}" destId="{6F3FC283-4FCF-44D8-9130-34E27DE7C9E1}" srcOrd="4" destOrd="0" presId="urn:microsoft.com/office/officeart/2005/8/layout/vList5"/>
    <dgm:cxn modelId="{E117EB77-3CFD-4004-B67B-DB8C1C4482BE}" type="presParOf" srcId="{6F3FC283-4FCF-44D8-9130-34E27DE7C9E1}" destId="{EC90DE02-CD50-420C-BA04-50643584EDD2}" srcOrd="0" destOrd="0" presId="urn:microsoft.com/office/officeart/2005/8/layout/vList5"/>
    <dgm:cxn modelId="{D01E889A-389E-429C-8594-C6CF6D975ADD}" type="presParOf" srcId="{6F3FC283-4FCF-44D8-9130-34E27DE7C9E1}" destId="{650509D2-0D36-4BF8-BB60-F5512EEE45E2}" srcOrd="1" destOrd="0" presId="urn:microsoft.com/office/officeart/2005/8/layout/vList5"/>
    <dgm:cxn modelId="{D3EC7E02-D83A-4455-AC2D-E7503D09D5D2}" type="presParOf" srcId="{6A598DE4-5F9A-442C-A71C-CB888B6D895A}" destId="{22ADB1A0-F6C6-4A51-9893-E123E1AAFC51}" srcOrd="5" destOrd="0" presId="urn:microsoft.com/office/officeart/2005/8/layout/vList5"/>
    <dgm:cxn modelId="{1934472A-6C21-45ED-8621-89655C6CABD5}" type="presParOf" srcId="{6A598DE4-5F9A-442C-A71C-CB888B6D895A}" destId="{4ECC84BF-04C5-4518-A8F0-4DE3400C4B33}" srcOrd="6" destOrd="0" presId="urn:microsoft.com/office/officeart/2005/8/layout/vList5"/>
    <dgm:cxn modelId="{64892558-9AC4-4D20-AAE9-066100EE9D7D}" type="presParOf" srcId="{4ECC84BF-04C5-4518-A8F0-4DE3400C4B33}" destId="{75B573CE-C075-413A-8674-BBB152F3F85B}" srcOrd="0" destOrd="0" presId="urn:microsoft.com/office/officeart/2005/8/layout/vList5"/>
    <dgm:cxn modelId="{968AE9EF-EBED-48D2-BE93-FEC207E9C1C8}" type="presParOf" srcId="{4ECC84BF-04C5-4518-A8F0-4DE3400C4B33}" destId="{58027FF2-3CA3-4746-AA39-77C4E2F36E4D}" srcOrd="1" destOrd="0" presId="urn:microsoft.com/office/officeart/2005/8/layout/vList5"/>
    <dgm:cxn modelId="{529A4293-5FCC-44BE-8C34-47FED2298FEB}" type="presParOf" srcId="{6A598DE4-5F9A-442C-A71C-CB888B6D895A}" destId="{75718872-32B4-4552-BEC2-F866B40C1B6A}" srcOrd="7" destOrd="0" presId="urn:microsoft.com/office/officeart/2005/8/layout/vList5"/>
    <dgm:cxn modelId="{80A9204E-3DC9-46CC-B604-FA6A1987124A}" type="presParOf" srcId="{6A598DE4-5F9A-442C-A71C-CB888B6D895A}" destId="{2C148333-BA78-4EDE-B5F4-39D1EC75D87E}" srcOrd="8" destOrd="0" presId="urn:microsoft.com/office/officeart/2005/8/layout/vList5"/>
    <dgm:cxn modelId="{EF22C107-8C00-4A4F-9F29-0D4758653D76}" type="presParOf" srcId="{2C148333-BA78-4EDE-B5F4-39D1EC75D87E}" destId="{7C08314F-2955-4195-9CB9-FD09367BF161}" srcOrd="0" destOrd="0" presId="urn:microsoft.com/office/officeart/2005/8/layout/vList5"/>
    <dgm:cxn modelId="{D79DFA32-6FEB-4991-9F26-F52E9271FF6F}" type="presParOf" srcId="{2C148333-BA78-4EDE-B5F4-39D1EC75D87E}" destId="{8BC24923-25DE-4B1F-9EC6-FAEB41D5E090}" srcOrd="1" destOrd="0" presId="urn:microsoft.com/office/officeart/2005/8/layout/vList5"/>
    <dgm:cxn modelId="{4E9F433E-B931-454D-B36B-162C411BDD92}" type="presParOf" srcId="{6A598DE4-5F9A-442C-A71C-CB888B6D895A}" destId="{39472593-7F6C-40C3-AB12-698C6E8A9E94}" srcOrd="9" destOrd="0" presId="urn:microsoft.com/office/officeart/2005/8/layout/vList5"/>
    <dgm:cxn modelId="{1C032CD9-60B1-41DA-B7DE-3F5D455322A5}" type="presParOf" srcId="{6A598DE4-5F9A-442C-A71C-CB888B6D895A}" destId="{C55C5DE8-4C33-4452-8285-FBC1CD66E960}" srcOrd="10" destOrd="0" presId="urn:microsoft.com/office/officeart/2005/8/layout/vList5"/>
    <dgm:cxn modelId="{3AD81EE4-3007-4272-886E-2835B4671C0D}" type="presParOf" srcId="{C55C5DE8-4C33-4452-8285-FBC1CD66E960}" destId="{D28BBEE6-5CD2-4450-B9C1-DE6E9355D536}" srcOrd="0" destOrd="0" presId="urn:microsoft.com/office/officeart/2005/8/layout/vList5"/>
    <dgm:cxn modelId="{C4742572-E48B-491A-B8E3-EFF806895262}" type="presParOf" srcId="{C55C5DE8-4C33-4452-8285-FBC1CD66E960}" destId="{D5412C42-86AE-49B4-9A1C-154A1959E140}" srcOrd="1" destOrd="0" presId="urn:microsoft.com/office/officeart/2005/8/layout/vList5"/>
    <dgm:cxn modelId="{EE2C6438-A01C-4C6A-AD90-F7599BC30F91}" type="presParOf" srcId="{6A598DE4-5F9A-442C-A71C-CB888B6D895A}" destId="{E1A2B9EC-D34C-4FBE-88B9-9C22D96AC77F}" srcOrd="11" destOrd="0" presId="urn:microsoft.com/office/officeart/2005/8/layout/vList5"/>
    <dgm:cxn modelId="{20422A47-6F81-4D14-AD39-B66750E81832}" type="presParOf" srcId="{6A598DE4-5F9A-442C-A71C-CB888B6D895A}" destId="{B85D502E-0A49-43D5-942F-14604A3A5896}" srcOrd="12" destOrd="0" presId="urn:microsoft.com/office/officeart/2005/8/layout/vList5"/>
    <dgm:cxn modelId="{A2CF6EBC-6016-4766-A8D8-817D95B86856}" type="presParOf" srcId="{B85D502E-0A49-43D5-942F-14604A3A5896}" destId="{5F39C7BD-BD59-447F-ABA9-26E913413CB1}" srcOrd="0" destOrd="0" presId="urn:microsoft.com/office/officeart/2005/8/layout/vList5"/>
    <dgm:cxn modelId="{45004388-9A5D-40EA-9C1B-E920DA627DC8}" type="presParOf" srcId="{B85D502E-0A49-43D5-942F-14604A3A5896}" destId="{901264F2-1556-40BB-9B4E-6D7D2A4C5889}" srcOrd="1" destOrd="0" presId="urn:microsoft.com/office/officeart/2005/8/layout/vList5"/>
    <dgm:cxn modelId="{4F91A403-F133-435F-8FB5-C1EED580EEAA}" type="presParOf" srcId="{6A598DE4-5F9A-442C-A71C-CB888B6D895A}" destId="{6B0D0F99-1751-42B4-B1FE-C98EB96C8C29}" srcOrd="13" destOrd="0" presId="urn:microsoft.com/office/officeart/2005/8/layout/vList5"/>
    <dgm:cxn modelId="{61FE2A79-CABE-447F-BEA8-F5FFC906501D}" type="presParOf" srcId="{6A598DE4-5F9A-442C-A71C-CB888B6D895A}" destId="{0A82359B-8A4A-4445-8877-91A1CCCECDBF}" srcOrd="14" destOrd="0" presId="urn:microsoft.com/office/officeart/2005/8/layout/vList5"/>
    <dgm:cxn modelId="{D6B03198-EC69-4450-85FD-F1B9A7C12409}" type="presParOf" srcId="{0A82359B-8A4A-4445-8877-91A1CCCECDBF}" destId="{C60916DB-26D6-46E7-85E4-D7D721424487}" srcOrd="0" destOrd="0" presId="urn:microsoft.com/office/officeart/2005/8/layout/vList5"/>
    <dgm:cxn modelId="{8123748A-B714-48A1-BAF7-EBB32709C000}" type="presParOf" srcId="{0A82359B-8A4A-4445-8877-91A1CCCECDBF}" destId="{205FA77F-CD80-4A60-A83E-6A4CFBE0F6C6}" srcOrd="1" destOrd="0" presId="urn:microsoft.com/office/officeart/2005/8/layout/vList5"/>
    <dgm:cxn modelId="{DFED5791-243B-4922-B0B9-E9811C540982}" type="presParOf" srcId="{6A598DE4-5F9A-442C-A71C-CB888B6D895A}" destId="{E8FAD047-13B7-468F-BABC-2670B3881080}" srcOrd="15" destOrd="0" presId="urn:microsoft.com/office/officeart/2005/8/layout/vList5"/>
    <dgm:cxn modelId="{08EE544E-6893-45C8-9D43-6AD101650D17}" type="presParOf" srcId="{6A598DE4-5F9A-442C-A71C-CB888B6D895A}" destId="{0A44CABD-C858-47D8-94DE-D683EE723F82}" srcOrd="16" destOrd="0" presId="urn:microsoft.com/office/officeart/2005/8/layout/vList5"/>
    <dgm:cxn modelId="{013E1F19-90EA-47CA-B35C-8BD85094C931}" type="presParOf" srcId="{0A44CABD-C858-47D8-94DE-D683EE723F82}" destId="{0951B07C-4BA7-4800-8974-8605C32DAB4F}" srcOrd="0" destOrd="0" presId="urn:microsoft.com/office/officeart/2005/8/layout/vList5"/>
    <dgm:cxn modelId="{987755DD-3D72-4BD9-8CC0-B642A42897E7}" type="presParOf" srcId="{0A44CABD-C858-47D8-94DE-D683EE723F82}" destId="{F042B93C-69F1-4C3B-B0DA-912604962F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D32BC7-60E7-4281-A315-804866353191}" type="presOf" srcId="{972020DB-F149-4227-9BEB-A0D49C73DC9B}" destId="{67B30F68-F664-49D0-B634-4E8BA04DBCF2}" srcOrd="0" destOrd="0" presId="urn:microsoft.com/office/officeart/2005/8/layout/arrow2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8CDE057A-9381-4B32-A5D1-068456F7090D}" type="presOf" srcId="{2584DB9A-784B-48F5-B86D-25FAFB3039D7}" destId="{EBA3EE16-9FDD-4C0D-A8C9-B38A905D9D21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AFE42502-5747-4DB0-A395-7C380DD1EECA}" type="presOf" srcId="{889517A7-6441-4483-B2EC-4040F04A8583}" destId="{A058D1BA-E84F-4FDE-83D5-6EB0E59373E3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7B1CF72C-E382-4CA7-9DD9-A03E660612CB}" type="presOf" srcId="{3CED5FFD-AAA2-4F32-9984-2931A9343EF4}" destId="{F8BFDAFD-525F-436C-B14B-2567CFE67020}" srcOrd="0" destOrd="0" presId="urn:microsoft.com/office/officeart/2005/8/layout/arrow2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1E2B14DA-FC3C-4C90-A170-BC00552101E0}" type="presOf" srcId="{EB66B2BF-1C91-4390-887D-59AFDF2F5453}" destId="{EE42284D-07CC-4E60-9511-FD7FB20444B5}" srcOrd="0" destOrd="0" presId="urn:microsoft.com/office/officeart/2005/8/layout/arrow2"/>
    <dgm:cxn modelId="{7A87744A-F57B-4877-94A2-4276ADEE137E}" type="presOf" srcId="{4DF7A849-7E3E-424B-AB6C-A90D1143B16A}" destId="{79055F36-FB44-4AFE-89C6-FD47523E4240}" srcOrd="0" destOrd="0" presId="urn:microsoft.com/office/officeart/2005/8/layout/arrow2"/>
    <dgm:cxn modelId="{7655BE94-454E-4ED6-B450-B0619AA33C4E}" type="presParOf" srcId="{EE42284D-07CC-4E60-9511-FD7FB20444B5}" destId="{AEA8F65B-9A00-43C1-A4F9-A68D41146E29}" srcOrd="0" destOrd="0" presId="urn:microsoft.com/office/officeart/2005/8/layout/arrow2"/>
    <dgm:cxn modelId="{29F98C9A-B43B-4D51-B7FE-C684E66C8007}" type="presParOf" srcId="{EE42284D-07CC-4E60-9511-FD7FB20444B5}" destId="{8859FC13-5D8F-46C7-B2AA-092A21968C4B}" srcOrd="1" destOrd="0" presId="urn:microsoft.com/office/officeart/2005/8/layout/arrow2"/>
    <dgm:cxn modelId="{BB0D6B67-E5E4-4ABF-AFA8-E6F05F4A1B8C}" type="presParOf" srcId="{8859FC13-5D8F-46C7-B2AA-092A21968C4B}" destId="{DFECD051-241E-4D49-90FE-79495E84D7B0}" srcOrd="0" destOrd="0" presId="urn:microsoft.com/office/officeart/2005/8/layout/arrow2"/>
    <dgm:cxn modelId="{033D6C0F-D26E-47B1-8E4E-8027EB7F1127}" type="presParOf" srcId="{8859FC13-5D8F-46C7-B2AA-092A21968C4B}" destId="{67B30F68-F664-49D0-B634-4E8BA04DBCF2}" srcOrd="1" destOrd="0" presId="urn:microsoft.com/office/officeart/2005/8/layout/arrow2"/>
    <dgm:cxn modelId="{3AFAE95A-FFDF-4EAC-B8F0-0D838631A17D}" type="presParOf" srcId="{8859FC13-5D8F-46C7-B2AA-092A21968C4B}" destId="{BBEC6CA9-E41C-4CBB-BA49-850C00ADEA47}" srcOrd="2" destOrd="0" presId="urn:microsoft.com/office/officeart/2005/8/layout/arrow2"/>
    <dgm:cxn modelId="{A9748C6C-4713-4414-92DA-EB7EB272498E}" type="presParOf" srcId="{8859FC13-5D8F-46C7-B2AA-092A21968C4B}" destId="{F8BFDAFD-525F-436C-B14B-2567CFE67020}" srcOrd="3" destOrd="0" presId="urn:microsoft.com/office/officeart/2005/8/layout/arrow2"/>
    <dgm:cxn modelId="{EA3C751C-4903-4DBE-A5BF-0996EF86C9AA}" type="presParOf" srcId="{8859FC13-5D8F-46C7-B2AA-092A21968C4B}" destId="{00B64851-C59E-4DDB-9091-7A0B9F221FC0}" srcOrd="4" destOrd="0" presId="urn:microsoft.com/office/officeart/2005/8/layout/arrow2"/>
    <dgm:cxn modelId="{E69B6DEC-2C24-4F7B-8808-87BCE2A87417}" type="presParOf" srcId="{8859FC13-5D8F-46C7-B2AA-092A21968C4B}" destId="{A058D1BA-E84F-4FDE-83D5-6EB0E59373E3}" srcOrd="5" destOrd="0" presId="urn:microsoft.com/office/officeart/2005/8/layout/arrow2"/>
    <dgm:cxn modelId="{5D824B84-CA52-4135-8777-B071AF33BC55}" type="presParOf" srcId="{8859FC13-5D8F-46C7-B2AA-092A21968C4B}" destId="{6A1A9D43-13BA-492F-877E-6840D854D3C9}" srcOrd="6" destOrd="0" presId="urn:microsoft.com/office/officeart/2005/8/layout/arrow2"/>
    <dgm:cxn modelId="{4DE0D73E-6B6C-4140-ABF5-89BE1F785B7D}" type="presParOf" srcId="{8859FC13-5D8F-46C7-B2AA-092A21968C4B}" destId="{EBA3EE16-9FDD-4C0D-A8C9-B38A905D9D21}" srcOrd="7" destOrd="0" presId="urn:microsoft.com/office/officeart/2005/8/layout/arrow2"/>
    <dgm:cxn modelId="{C0D81961-F295-4311-B4B2-839480FFDBE1}" type="presParOf" srcId="{8859FC13-5D8F-46C7-B2AA-092A21968C4B}" destId="{75C4CAF9-F84A-4BA7-BF8B-1C7B7B03A35E}" srcOrd="8" destOrd="0" presId="urn:microsoft.com/office/officeart/2005/8/layout/arrow2"/>
    <dgm:cxn modelId="{0DC128BD-25CD-48E5-86E4-F3537C7DB6FF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443372">
          <a:off x="1652763" y="3653311"/>
          <a:ext cx="589140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589140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2679572">
          <a:off x="2433387" y="3689053"/>
          <a:ext cx="915126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915126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109481">
          <a:off x="2481601" y="3618847"/>
          <a:ext cx="324962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24962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9AF-7FCE-47A8-A4A2-867C9926BA9A}">
      <dsp:nvSpPr>
        <dsp:cNvPr id="0" name=""/>
        <dsp:cNvSpPr/>
      </dsp:nvSpPr>
      <dsp:spPr>
        <a:xfrm rot="21531954">
          <a:off x="2565088" y="2920150"/>
          <a:ext cx="4079647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4079647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338852">
          <a:off x="2432779" y="2098034"/>
          <a:ext cx="398887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98887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0964038">
          <a:off x="2556928" y="2800695"/>
          <a:ext cx="1003324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1003324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7984750">
          <a:off x="2202325" y="2237136"/>
          <a:ext cx="754839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754839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500044" y="1414038"/>
          <a:ext cx="2480603" cy="2372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554866" y="19084"/>
          <a:ext cx="3484431" cy="19475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навчання додавання й віднімання чисел без переходу через десяток в межах 100?    </a:t>
          </a:r>
          <a:endParaRPr lang="ru-RU" sz="1800" kern="1200" spc="-70" baseline="0" dirty="0"/>
        </a:p>
      </dsp:txBody>
      <dsp:txXfrm>
        <a:off x="1554866" y="19084"/>
        <a:ext cx="3484431" cy="1947537"/>
      </dsp:txXfrm>
    </dsp:sp>
    <dsp:sp modelId="{2E62FA2E-99B9-41C6-B04F-C8F40ED9EF95}">
      <dsp:nvSpPr>
        <dsp:cNvPr id="0" name=""/>
        <dsp:cNvSpPr/>
      </dsp:nvSpPr>
      <dsp:spPr>
        <a:xfrm>
          <a:off x="3428992" y="1616095"/>
          <a:ext cx="3436902" cy="1609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3428992" y="1616095"/>
        <a:ext cx="3436902" cy="1609427"/>
      </dsp:txXfrm>
    </dsp:sp>
    <dsp:sp modelId="{2B05C3DE-A3BE-4A97-9B99-8C391FDBFBEE}">
      <dsp:nvSpPr>
        <dsp:cNvPr id="0" name=""/>
        <dsp:cNvSpPr/>
      </dsp:nvSpPr>
      <dsp:spPr>
        <a:xfrm>
          <a:off x="5929319" y="119256"/>
          <a:ext cx="3271941" cy="15679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929319" y="119256"/>
        <a:ext cx="3271941" cy="1567981"/>
      </dsp:txXfrm>
    </dsp:sp>
    <dsp:sp modelId="{1E80E229-5CC5-4013-A97A-A5072F2DB0B7}">
      <dsp:nvSpPr>
        <dsp:cNvPr id="0" name=""/>
        <dsp:cNvSpPr/>
      </dsp:nvSpPr>
      <dsp:spPr>
        <a:xfrm>
          <a:off x="6643086" y="2212366"/>
          <a:ext cx="2786697" cy="13017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Що є основним засобом навчання теми? </a:t>
          </a:r>
          <a:endParaRPr lang="uk-UA" sz="1800" kern="1200" spc="-70" baseline="0" dirty="0" smtClean="0"/>
        </a:p>
      </dsp:txBody>
      <dsp:txXfrm>
        <a:off x="6643086" y="2212366"/>
        <a:ext cx="2786697" cy="1301719"/>
      </dsp:txXfrm>
    </dsp:sp>
    <dsp:sp modelId="{33CAB849-1A6D-4304-842C-36E06967567F}">
      <dsp:nvSpPr>
        <dsp:cNvPr id="0" name=""/>
        <dsp:cNvSpPr/>
      </dsp:nvSpPr>
      <dsp:spPr>
        <a:xfrm>
          <a:off x="5451731" y="3464988"/>
          <a:ext cx="3692299" cy="24643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451731" y="3464988"/>
        <a:ext cx="3692299" cy="2464365"/>
      </dsp:txXfrm>
    </dsp:sp>
    <dsp:sp modelId="{70F5BD76-5989-4032-94B3-558D2DDF0016}">
      <dsp:nvSpPr>
        <dsp:cNvPr id="0" name=""/>
        <dsp:cNvSpPr/>
      </dsp:nvSpPr>
      <dsp:spPr>
        <a:xfrm>
          <a:off x="2786049" y="3761050"/>
          <a:ext cx="2493376" cy="21346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786049" y="3761050"/>
        <a:ext cx="2493376" cy="2134616"/>
      </dsp:txXfrm>
    </dsp:sp>
    <dsp:sp modelId="{6FC95440-AED4-47D0-A870-9B2006FFCAB4}">
      <dsp:nvSpPr>
        <dsp:cNvPr id="0" name=""/>
        <dsp:cNvSpPr/>
      </dsp:nvSpPr>
      <dsp:spPr>
        <a:xfrm>
          <a:off x="0" y="3929093"/>
          <a:ext cx="3137491" cy="18881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 чому особливість процесу формування обчислювальних навичок додавання та віднімання чисел без переходу через десяток в межах 100? 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0" y="3929093"/>
        <a:ext cx="3137491" cy="1888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</a:t>
          </a:r>
          <a:r>
            <a:rPr lang="en-US" sz="2400" kern="1200" noProof="0" dirty="0" smtClean="0"/>
            <a:t>199</a:t>
          </a:r>
          <a:r>
            <a:rPr lang="uk-UA" sz="2400" kern="1200" noProof="0" dirty="0" smtClean="0"/>
            <a:t> – </a:t>
          </a:r>
          <a:r>
            <a:rPr lang="en-US" sz="2400" kern="1200" noProof="0" dirty="0" smtClean="0"/>
            <a:t>229</a:t>
          </a:r>
          <a:r>
            <a:rPr lang="uk-UA" sz="2400" kern="1200" noProof="0" dirty="0" smtClean="0"/>
            <a:t>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 </a:t>
          </a:r>
          <a:r>
            <a:rPr lang="en-US" sz="2400" kern="1200" dirty="0" smtClean="0"/>
            <a:t>150</a:t>
          </a:r>
          <a:r>
            <a:rPr lang="uk-UA" sz="2400" kern="1200" dirty="0" smtClean="0"/>
            <a:t>-1</a:t>
          </a:r>
          <a:r>
            <a:rPr lang="en-US" sz="2400" kern="1200" dirty="0" smtClean="0"/>
            <a:t>61</a:t>
          </a:r>
          <a:r>
            <a:rPr lang="uk-UA" sz="2400" kern="1200" dirty="0" smtClean="0"/>
            <a:t>.</a:t>
          </a:r>
          <a:r>
            <a:rPr lang="uk-UA" sz="2400" b="1" kern="1200" dirty="0" smtClean="0"/>
            <a:t> </a:t>
          </a:r>
          <a:endParaRPr lang="en-US" sz="2400" b="1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262 с. – С. 5 - 101.</a:t>
          </a:r>
          <a:endParaRPr lang="ru-RU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</a:t>
          </a:r>
          <a:r>
            <a:rPr lang="en-US" sz="2400" kern="1200" dirty="0" smtClean="0"/>
            <a:t>“</a:t>
          </a:r>
          <a:r>
            <a:rPr lang="ru-RU" sz="2400" kern="1200" dirty="0" err="1" smtClean="0"/>
            <a:t>Освіта</a:t>
          </a:r>
          <a:r>
            <a:rPr lang="en-US" sz="2400" kern="1200" dirty="0" smtClean="0"/>
            <a:t>”</a:t>
          </a:r>
          <a:r>
            <a:rPr lang="ru-RU" sz="2400" kern="1200" dirty="0" smtClean="0"/>
            <a:t>, 2011. – 392 с. – С. 145 – 146.</a:t>
          </a:r>
          <a:endParaRPr lang="en-US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Богданович М.В., Козак М.В., Король Я.А.</a:t>
          </a:r>
          <a:r>
            <a:rPr lang="uk-UA" sz="2400" kern="1200" noProof="0" dirty="0" smtClean="0"/>
            <a:t> Методика викладання математики в початкових класах: </a:t>
          </a:r>
          <a:r>
            <a:rPr lang="uk-UA" sz="2400" kern="1200" noProof="0" dirty="0" err="1" smtClean="0"/>
            <a:t>Навч</a:t>
          </a:r>
          <a:r>
            <a:rPr lang="uk-UA" sz="2400" kern="1200" noProof="0" dirty="0" smtClean="0"/>
            <a:t>. </a:t>
          </a:r>
          <a:r>
            <a:rPr lang="uk-UA" sz="2400" kern="1200" noProof="0" dirty="0" err="1" smtClean="0"/>
            <a:t>пос</a:t>
          </a:r>
          <a:r>
            <a:rPr lang="uk-UA" sz="2400" kern="1200" noProof="0" dirty="0" smtClean="0"/>
            <a:t>. — К.: А.С.К., 1988. — 352 с. – С.  1</a:t>
          </a:r>
          <a:r>
            <a:rPr lang="en-US" sz="2400" kern="1200" noProof="0" dirty="0" smtClean="0"/>
            <a:t>41</a:t>
          </a:r>
          <a:r>
            <a:rPr lang="uk-UA" sz="2400" kern="1200" noProof="0" dirty="0" smtClean="0"/>
            <a:t> - </a:t>
          </a:r>
          <a:r>
            <a:rPr lang="en-US" sz="2400" kern="1200" noProof="0" dirty="0" smtClean="0"/>
            <a:t>164</a:t>
          </a:r>
          <a:r>
            <a:rPr lang="uk-UA" sz="2400" kern="1200" noProof="0" dirty="0" smtClean="0"/>
            <a:t>.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15801" y="-3696043"/>
          <a:ext cx="512003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kern="1200" dirty="0"/>
        </a:p>
      </dsp:txBody>
      <dsp:txXfrm rot="5400000">
        <a:off x="4715801" y="-3696043"/>
        <a:ext cx="512003" cy="8031434"/>
      </dsp:txXfrm>
    </dsp:sp>
    <dsp:sp modelId="{6C2BB375-6319-4214-89A9-B3927C2E39A5}">
      <dsp:nvSpPr>
        <dsp:cNvPr id="0" name=""/>
        <dsp:cNvSpPr/>
      </dsp:nvSpPr>
      <dsp:spPr>
        <a:xfrm>
          <a:off x="0" y="3091"/>
          <a:ext cx="955830" cy="63316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3091"/>
        <a:ext cx="955830" cy="633165"/>
      </dsp:txXfrm>
    </dsp:sp>
    <dsp:sp modelId="{4D911F85-0A28-4509-8A5F-C41B4F08211B}">
      <dsp:nvSpPr>
        <dsp:cNvPr id="0" name=""/>
        <dsp:cNvSpPr/>
      </dsp:nvSpPr>
      <dsp:spPr>
        <a:xfrm rot="5400000">
          <a:off x="4781548" y="-3115104"/>
          <a:ext cx="390228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781548" y="-3115104"/>
        <a:ext cx="390228" cy="8039285"/>
      </dsp:txXfrm>
    </dsp:sp>
    <dsp:sp modelId="{3C94D313-2FA7-4078-BBC5-95F9E5421374}">
      <dsp:nvSpPr>
        <dsp:cNvPr id="0" name=""/>
        <dsp:cNvSpPr/>
      </dsp:nvSpPr>
      <dsp:spPr>
        <a:xfrm>
          <a:off x="0" y="660645"/>
          <a:ext cx="956765" cy="4877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0" y="660645"/>
        <a:ext cx="956765" cy="487785"/>
      </dsp:txXfrm>
    </dsp:sp>
    <dsp:sp modelId="{650509D2-0D36-4BF8-BB60-F5512EEE45E2}">
      <dsp:nvSpPr>
        <dsp:cNvPr id="0" name=""/>
        <dsp:cNvSpPr/>
      </dsp:nvSpPr>
      <dsp:spPr>
        <a:xfrm rot="5400000">
          <a:off x="4781548" y="-2602929"/>
          <a:ext cx="390228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81548" y="-2602929"/>
        <a:ext cx="390228" cy="8039285"/>
      </dsp:txXfrm>
    </dsp:sp>
    <dsp:sp modelId="{EC90DE02-CD50-420C-BA04-50643584EDD2}">
      <dsp:nvSpPr>
        <dsp:cNvPr id="0" name=""/>
        <dsp:cNvSpPr/>
      </dsp:nvSpPr>
      <dsp:spPr>
        <a:xfrm>
          <a:off x="0" y="1172820"/>
          <a:ext cx="956765" cy="4877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172820"/>
        <a:ext cx="956765" cy="487785"/>
      </dsp:txXfrm>
    </dsp:sp>
    <dsp:sp modelId="{58027FF2-3CA3-4746-AA39-77C4E2F36E4D}">
      <dsp:nvSpPr>
        <dsp:cNvPr id="0" name=""/>
        <dsp:cNvSpPr/>
      </dsp:nvSpPr>
      <dsp:spPr>
        <a:xfrm rot="5400000">
          <a:off x="4738174" y="-2081538"/>
          <a:ext cx="467255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738174" y="-2081538"/>
        <a:ext cx="467255" cy="8031434"/>
      </dsp:txXfrm>
    </dsp:sp>
    <dsp:sp modelId="{75B573CE-C075-413A-8674-BBB152F3F85B}">
      <dsp:nvSpPr>
        <dsp:cNvPr id="0" name=""/>
        <dsp:cNvSpPr/>
      </dsp:nvSpPr>
      <dsp:spPr>
        <a:xfrm>
          <a:off x="81" y="1667902"/>
          <a:ext cx="955830" cy="49144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81" y="1667902"/>
        <a:ext cx="955830" cy="491443"/>
      </dsp:txXfrm>
    </dsp:sp>
    <dsp:sp modelId="{8BC24923-25DE-4B1F-9EC6-FAEB41D5E090}">
      <dsp:nvSpPr>
        <dsp:cNvPr id="0" name=""/>
        <dsp:cNvSpPr/>
      </dsp:nvSpPr>
      <dsp:spPr>
        <a:xfrm rot="5400000">
          <a:off x="4691790" y="-1487516"/>
          <a:ext cx="560024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Додавання (віднімання) одноцифрового числа до (від) двоцифрового. </a:t>
          </a:r>
          <a:endParaRPr lang="uk-UA" sz="2400" b="1" kern="1200" dirty="0" smtClean="0"/>
        </a:p>
      </dsp:txBody>
      <dsp:txXfrm rot="5400000">
        <a:off x="4691790" y="-1487516"/>
        <a:ext cx="560024" cy="8031434"/>
      </dsp:txXfrm>
    </dsp:sp>
    <dsp:sp modelId="{7C08314F-2955-4195-9CB9-FD09367BF161}">
      <dsp:nvSpPr>
        <dsp:cNvPr id="0" name=""/>
        <dsp:cNvSpPr/>
      </dsp:nvSpPr>
      <dsp:spPr>
        <a:xfrm>
          <a:off x="0" y="2200828"/>
          <a:ext cx="955830" cy="65474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0" y="2200828"/>
        <a:ext cx="955830" cy="654744"/>
      </dsp:txXfrm>
    </dsp:sp>
    <dsp:sp modelId="{D5412C42-86AE-49B4-9A1C-154A1959E140}">
      <dsp:nvSpPr>
        <dsp:cNvPr id="0" name=""/>
        <dsp:cNvSpPr/>
      </dsp:nvSpPr>
      <dsp:spPr>
        <a:xfrm rot="5400000">
          <a:off x="4622158" y="-796628"/>
          <a:ext cx="643104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Додавання (віднімання) розрядного числа до (від) двоцифрового. </a:t>
          </a:r>
          <a:endParaRPr lang="uk-UA" sz="2400" b="1" kern="1200" dirty="0" smtClean="0"/>
        </a:p>
      </dsp:txBody>
      <dsp:txXfrm rot="5400000">
        <a:off x="4622158" y="-796628"/>
        <a:ext cx="643104" cy="8003349"/>
      </dsp:txXfrm>
    </dsp:sp>
    <dsp:sp modelId="{D28BBEE6-5CD2-4450-B9C1-DE6E9355D536}">
      <dsp:nvSpPr>
        <dsp:cNvPr id="0" name=""/>
        <dsp:cNvSpPr/>
      </dsp:nvSpPr>
      <dsp:spPr>
        <a:xfrm>
          <a:off x="254" y="2879961"/>
          <a:ext cx="941781" cy="65016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2879961"/>
        <a:ext cx="941781" cy="650169"/>
      </dsp:txXfrm>
    </dsp:sp>
    <dsp:sp modelId="{901264F2-1556-40BB-9B4E-6D7D2A4C5889}">
      <dsp:nvSpPr>
        <dsp:cNvPr id="0" name=""/>
        <dsp:cNvSpPr/>
      </dsp:nvSpPr>
      <dsp:spPr>
        <a:xfrm rot="5400000">
          <a:off x="4681561" y="-143069"/>
          <a:ext cx="584671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Порозрядне додавання і віднімання двоцифрових чисел.</a:t>
          </a:r>
          <a:endParaRPr lang="uk-UA" sz="2400" b="1" kern="1200" dirty="0" smtClean="0"/>
        </a:p>
      </dsp:txBody>
      <dsp:txXfrm rot="5400000">
        <a:off x="4681561" y="-143069"/>
        <a:ext cx="584671" cy="8041281"/>
      </dsp:txXfrm>
    </dsp:sp>
    <dsp:sp modelId="{5F39C7BD-BD59-447F-ABA9-26E913413CB1}">
      <dsp:nvSpPr>
        <dsp:cNvPr id="0" name=""/>
        <dsp:cNvSpPr/>
      </dsp:nvSpPr>
      <dsp:spPr>
        <a:xfrm>
          <a:off x="254" y="3554520"/>
          <a:ext cx="953001" cy="64610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3554520"/>
        <a:ext cx="953001" cy="646101"/>
      </dsp:txXfrm>
    </dsp:sp>
    <dsp:sp modelId="{205FA77F-CD80-4A60-A83E-6A4CFBE0F6C6}">
      <dsp:nvSpPr>
        <dsp:cNvPr id="0" name=""/>
        <dsp:cNvSpPr/>
      </dsp:nvSpPr>
      <dsp:spPr>
        <a:xfrm rot="5400000">
          <a:off x="4780189" y="448262"/>
          <a:ext cx="390228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Додавання та віднімання двоцифрових чисел частинами.</a:t>
          </a:r>
          <a:endParaRPr lang="uk-UA" sz="2400" kern="1200" dirty="0" smtClean="0"/>
        </a:p>
      </dsp:txBody>
      <dsp:txXfrm rot="5400000">
        <a:off x="4780189" y="448262"/>
        <a:ext cx="390228" cy="8041281"/>
      </dsp:txXfrm>
    </dsp:sp>
    <dsp:sp modelId="{C60916DB-26D6-46E7-85E4-D7D721424487}">
      <dsp:nvSpPr>
        <dsp:cNvPr id="0" name=""/>
        <dsp:cNvSpPr/>
      </dsp:nvSpPr>
      <dsp:spPr>
        <a:xfrm>
          <a:off x="254" y="4225010"/>
          <a:ext cx="954408" cy="4877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   -</a:t>
          </a:r>
          <a:endParaRPr lang="uk-UA" sz="2400" b="0" kern="1200" dirty="0" smtClean="0"/>
        </a:p>
      </dsp:txBody>
      <dsp:txXfrm>
        <a:off x="254" y="4225010"/>
        <a:ext cx="954408" cy="487785"/>
      </dsp:txXfrm>
    </dsp:sp>
    <dsp:sp modelId="{F042B93C-69F1-4C3B-B0DA-912604962FF4}">
      <dsp:nvSpPr>
        <dsp:cNvPr id="0" name=""/>
        <dsp:cNvSpPr/>
      </dsp:nvSpPr>
      <dsp:spPr>
        <a:xfrm rot="5400000">
          <a:off x="4672835" y="1077274"/>
          <a:ext cx="640399" cy="801573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8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kern="1200" dirty="0" smtClean="0"/>
        </a:p>
      </dsp:txBody>
      <dsp:txXfrm rot="5400000">
        <a:off x="4672835" y="1077274"/>
        <a:ext cx="640399" cy="8015732"/>
      </dsp:txXfrm>
    </dsp:sp>
    <dsp:sp modelId="{0951B07C-4BA7-4800-8974-8605C32DAB4F}">
      <dsp:nvSpPr>
        <dsp:cNvPr id="0" name=""/>
        <dsp:cNvSpPr/>
      </dsp:nvSpPr>
      <dsp:spPr>
        <a:xfrm>
          <a:off x="254" y="4737185"/>
          <a:ext cx="984914" cy="6889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</a:t>
          </a:r>
        </a:p>
      </dsp:txBody>
      <dsp:txXfrm>
        <a:off x="254" y="4737185"/>
        <a:ext cx="984914" cy="68898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40663-F00F-436A-A801-25087E529FBF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D50D1-B0A2-4962-B503-5A0328B88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uk-UA" sz="4800" dirty="0">
                <a:solidFill>
                  <a:srgbClr val="FFC000"/>
                </a:solidFill>
              </a:rPr>
              <a:t> </a:t>
            </a:r>
            <a:r>
              <a:rPr lang="uk-UA" sz="4800" b="1" dirty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формування обчислювальних навичок додавання і віднімання в межах </a:t>
            </a:r>
            <a: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 без переходу через розряд</a:t>
            </a:r>
            <a:b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8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8643966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11" name="Рисунок 10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4643438" cy="3765134"/>
          </a:xfrm>
          <a:prstGeom prst="rect">
            <a:avLst/>
          </a:prstGeom>
        </p:spPr>
      </p:pic>
      <p:pic>
        <p:nvPicPr>
          <p:cNvPr id="12" name="Рисунок 11" descr="Рисунок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9" y="3193998"/>
            <a:ext cx="4500562" cy="3664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869a7a3d7749c277415e7ccb6ba79994aab57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8763</TotalTime>
  <Words>449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  Методика формування обчислювальних навичок додавання і віднімання в межах 100 без переходу через розряд </vt:lpstr>
      <vt:lpstr>Проблемні питання</vt:lpstr>
      <vt:lpstr>Література</vt:lpstr>
      <vt:lpstr>План</vt:lpstr>
      <vt:lpstr>Рефлексія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7,8.   Методика формування обчислювальних навичок додавання і віднімання в межах 100</dc:title>
  <dc:creator>Admin</dc:creator>
  <cp:lastModifiedBy>Marinochka</cp:lastModifiedBy>
  <cp:revision>533</cp:revision>
  <dcterms:created xsi:type="dcterms:W3CDTF">2013-03-16T06:54:50Z</dcterms:created>
  <dcterms:modified xsi:type="dcterms:W3CDTF">2016-07-29T10:44:47Z</dcterms:modified>
</cp:coreProperties>
</file>