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23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22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590" r:id="rId2"/>
    <p:sldId id="591" r:id="rId3"/>
    <p:sldId id="592" r:id="rId4"/>
    <p:sldId id="593" r:id="rId5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10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2CEA97-C135-44A3-B0AE-F14E1FE38056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E46AA7A-0F40-428E-B5F6-9AA41B062027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06A39159-240F-41F8-9A0E-C86214F3FB03}" type="parTrans" cxnId="{EC4A137D-B213-43A6-8830-6C1D6BE54591}">
      <dgm:prSet/>
      <dgm:spPr/>
      <dgm:t>
        <a:bodyPr/>
        <a:lstStyle/>
        <a:p>
          <a:endParaRPr lang="ru-RU"/>
        </a:p>
      </dgm:t>
    </dgm:pt>
    <dgm:pt modelId="{781BD312-D839-451D-BF0C-1791DDB8140D}" type="sibTrans" cxnId="{EC4A137D-B213-43A6-8830-6C1D6BE54591}">
      <dgm:prSet/>
      <dgm:spPr/>
      <dgm:t>
        <a:bodyPr/>
        <a:lstStyle/>
        <a:p>
          <a:endParaRPr lang="ru-RU"/>
        </a:p>
      </dgm:t>
    </dgm:pt>
    <dgm:pt modelId="{52AA291B-4501-43A4-92E9-310EBEC92FB3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Переставний закон додавання: </a:t>
          </a:r>
          <a:r>
            <a:rPr lang="uk-UA" sz="2400" dirty="0" smtClean="0"/>
            <a:t>від переставляння доданків значення суми не змінюється.</a:t>
          </a:r>
        </a:p>
        <a:p>
          <a:pPr algn="ctr"/>
          <a:r>
            <a:rPr lang="uk-UA" sz="2400" b="1" dirty="0" smtClean="0"/>
            <a:t>а + в = </a:t>
          </a:r>
          <a:r>
            <a:rPr lang="uk-UA" sz="2400" b="1" dirty="0" err="1" smtClean="0"/>
            <a:t>в</a:t>
          </a:r>
          <a:r>
            <a:rPr lang="uk-UA" sz="2400" b="1" dirty="0" smtClean="0"/>
            <a:t> + а </a:t>
          </a:r>
        </a:p>
      </dgm:t>
    </dgm:pt>
    <dgm:pt modelId="{477AD974-1F75-490D-80A2-893C1E28CB69}" type="parTrans" cxnId="{36CDA75B-72BA-4831-812E-AB208BC9FEA5}">
      <dgm:prSet/>
      <dgm:spPr/>
      <dgm:t>
        <a:bodyPr/>
        <a:lstStyle/>
        <a:p>
          <a:endParaRPr lang="ru-RU"/>
        </a:p>
      </dgm:t>
    </dgm:pt>
    <dgm:pt modelId="{DEB69B0E-867F-4332-8791-3B2BEEAE0E95}" type="sibTrans" cxnId="{36CDA75B-72BA-4831-812E-AB208BC9FEA5}">
      <dgm:prSet/>
      <dgm:spPr/>
      <dgm:t>
        <a:bodyPr/>
        <a:lstStyle/>
        <a:p>
          <a:endParaRPr lang="ru-RU"/>
        </a:p>
      </dgm:t>
    </dgm:pt>
    <dgm:pt modelId="{5832E2EA-1AE9-41AF-8675-2461D1CD4285}" type="pres">
      <dgm:prSet presAssocID="{272CEA97-C135-44A3-B0AE-F14E1FE380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41D7CE-5E3D-4573-BB81-5ABEC0AB1A5B}" type="pres">
      <dgm:prSet presAssocID="{AE46AA7A-0F40-428E-B5F6-9AA41B062027}" presName="roof" presStyleLbl="dkBgShp" presStyleIdx="0" presStyleCnt="2"/>
      <dgm:spPr/>
      <dgm:t>
        <a:bodyPr/>
        <a:lstStyle/>
        <a:p>
          <a:endParaRPr lang="ru-RU"/>
        </a:p>
      </dgm:t>
    </dgm:pt>
    <dgm:pt modelId="{16CD5C98-8CAF-4990-932B-33E94F5E1A16}" type="pres">
      <dgm:prSet presAssocID="{AE46AA7A-0F40-428E-B5F6-9AA41B062027}" presName="pillars" presStyleCnt="0"/>
      <dgm:spPr/>
      <dgm:t>
        <a:bodyPr/>
        <a:lstStyle/>
        <a:p>
          <a:endParaRPr lang="ru-RU"/>
        </a:p>
      </dgm:t>
    </dgm:pt>
    <dgm:pt modelId="{A412A9ED-A662-456E-A39E-E29DDFC016DB}" type="pres">
      <dgm:prSet presAssocID="{AE46AA7A-0F40-428E-B5F6-9AA41B062027}" presName="pillar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F3B68-950C-4247-A4F1-02C4F40DE558}" type="pres">
      <dgm:prSet presAssocID="{AE46AA7A-0F40-428E-B5F6-9AA41B062027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B62F4D85-8D90-4C52-AFDA-38173A427747}" type="presOf" srcId="{52AA291B-4501-43A4-92E9-310EBEC92FB3}" destId="{A412A9ED-A662-456E-A39E-E29DDFC016DB}" srcOrd="0" destOrd="0" presId="urn:microsoft.com/office/officeart/2005/8/layout/hList3"/>
    <dgm:cxn modelId="{C17DFC8D-6E3B-47A8-AE76-0FD22BB9F76E}" type="presOf" srcId="{272CEA97-C135-44A3-B0AE-F14E1FE38056}" destId="{5832E2EA-1AE9-41AF-8675-2461D1CD4285}" srcOrd="0" destOrd="0" presId="urn:microsoft.com/office/officeart/2005/8/layout/hList3"/>
    <dgm:cxn modelId="{EC4A137D-B213-43A6-8830-6C1D6BE54591}" srcId="{272CEA97-C135-44A3-B0AE-F14E1FE38056}" destId="{AE46AA7A-0F40-428E-B5F6-9AA41B062027}" srcOrd="0" destOrd="0" parTransId="{06A39159-240F-41F8-9A0E-C86214F3FB03}" sibTransId="{781BD312-D839-451D-BF0C-1791DDB8140D}"/>
    <dgm:cxn modelId="{36CDA75B-72BA-4831-812E-AB208BC9FEA5}" srcId="{AE46AA7A-0F40-428E-B5F6-9AA41B062027}" destId="{52AA291B-4501-43A4-92E9-310EBEC92FB3}" srcOrd="0" destOrd="0" parTransId="{477AD974-1F75-490D-80A2-893C1E28CB69}" sibTransId="{DEB69B0E-867F-4332-8791-3B2BEEAE0E95}"/>
    <dgm:cxn modelId="{C39FB309-5CA5-4914-9982-C2888B447722}" type="presOf" srcId="{AE46AA7A-0F40-428E-B5F6-9AA41B062027}" destId="{FB41D7CE-5E3D-4573-BB81-5ABEC0AB1A5B}" srcOrd="0" destOrd="0" presId="urn:microsoft.com/office/officeart/2005/8/layout/hList3"/>
    <dgm:cxn modelId="{94B06DF7-586B-4F48-8816-406BFB102CEB}" type="presParOf" srcId="{5832E2EA-1AE9-41AF-8675-2461D1CD4285}" destId="{FB41D7CE-5E3D-4573-BB81-5ABEC0AB1A5B}" srcOrd="0" destOrd="0" presId="urn:microsoft.com/office/officeart/2005/8/layout/hList3"/>
    <dgm:cxn modelId="{B51B776B-4C9C-4EC2-9DB1-E653F22F2089}" type="presParOf" srcId="{5832E2EA-1AE9-41AF-8675-2461D1CD4285}" destId="{16CD5C98-8CAF-4990-932B-33E94F5E1A16}" srcOrd="1" destOrd="0" presId="urn:microsoft.com/office/officeart/2005/8/layout/hList3"/>
    <dgm:cxn modelId="{312A3FB0-94AF-4799-8138-507D21DC46F6}" type="presParOf" srcId="{16CD5C98-8CAF-4990-932B-33E94F5E1A16}" destId="{A412A9ED-A662-456E-A39E-E29DDFC016DB}" srcOrd="0" destOrd="0" presId="urn:microsoft.com/office/officeart/2005/8/layout/hList3"/>
    <dgm:cxn modelId="{9592AE64-4695-479C-8B1D-242AE8B44E35}" type="presParOf" srcId="{5832E2EA-1AE9-41AF-8675-2461D1CD4285}" destId="{D15F3B68-950C-4247-A4F1-02C4F40DE558}" srcOrd="2" destOrd="0" presId="urn:microsoft.com/office/officeart/2005/8/layout/h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 custT="1"/>
      <dgm:spPr/>
      <dgm:t>
        <a:bodyPr/>
        <a:lstStyle/>
        <a:p>
          <a:r>
            <a:rPr lang="uk-UA" sz="2600" dirty="0" smtClean="0"/>
            <a:t>Порівняння чисел</a:t>
          </a:r>
          <a:endParaRPr lang="ru-RU" sz="2600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 custT="1"/>
      <dgm:spPr/>
      <dgm:t>
        <a:bodyPr/>
        <a:lstStyle/>
        <a:p>
          <a:r>
            <a:rPr lang="uk-UA" sz="2600" dirty="0" smtClean="0"/>
            <a:t>Вміння виконувати додавання чисел 2 – 5</a:t>
          </a:r>
          <a:endParaRPr lang="ru-RU" sz="2600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6363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</dgm:ptLst>
  <dgm:cxnLst>
    <dgm:cxn modelId="{8C224A00-3D69-4A6C-A710-F800D0561CA2}" type="presOf" srcId="{57D7F001-30F8-41F0-B360-FEE484B61660}" destId="{10C98837-3AC6-4501-B74E-E63AA4947CFC}" srcOrd="0" destOrd="0" presId="urn:microsoft.com/office/officeart/2005/8/layout/pyramid2"/>
    <dgm:cxn modelId="{1419C720-0812-4EC9-82AF-6CB6B4617360}" type="presOf" srcId="{C5FBB781-3862-40F6-B4F8-B7338931C997}" destId="{D79F24AF-84DF-4324-BDC7-62858E0E6C0E}" srcOrd="0" destOrd="0" presId="urn:microsoft.com/office/officeart/2005/8/layout/pyramid2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A465221F-1FE9-453C-9C5F-F23107718AC5}" type="presOf" srcId="{A05FF585-85E0-4EDB-916B-DC3653DAB40D}" destId="{94AC59A4-83EF-4AF8-8B11-9E46EF9A494C}" srcOrd="0" destOrd="0" presId="urn:microsoft.com/office/officeart/2005/8/layout/pyramid2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228C8AEF-0674-4CB9-8B84-68AE5D72014F}" type="presParOf" srcId="{D79F24AF-84DF-4324-BDC7-62858E0E6C0E}" destId="{0C4FAB2B-10B0-4537-A3CC-065B6E80FFDC}" srcOrd="0" destOrd="0" presId="urn:microsoft.com/office/officeart/2005/8/layout/pyramid2"/>
    <dgm:cxn modelId="{EB882705-2DF3-4A7E-8C6E-EACDA6B863B4}" type="presParOf" srcId="{D79F24AF-84DF-4324-BDC7-62858E0E6C0E}" destId="{0EBB8E6A-C35E-445B-9EAD-FD616882E4E7}" srcOrd="1" destOrd="0" presId="urn:microsoft.com/office/officeart/2005/8/layout/pyramid2"/>
    <dgm:cxn modelId="{13FC4CC2-8F18-4617-8FF1-C06657576A1F}" type="presParOf" srcId="{0EBB8E6A-C35E-445B-9EAD-FD616882E4E7}" destId="{94AC59A4-83EF-4AF8-8B11-9E46EF9A494C}" srcOrd="0" destOrd="0" presId="urn:microsoft.com/office/officeart/2005/8/layout/pyramid2"/>
    <dgm:cxn modelId="{8020F504-EC4E-4E76-BCFF-E7CA5482B2F5}" type="presParOf" srcId="{0EBB8E6A-C35E-445B-9EAD-FD616882E4E7}" destId="{DBB032F4-A396-41D5-AA83-1A756626B226}" srcOrd="1" destOrd="0" presId="urn:microsoft.com/office/officeart/2005/8/layout/pyramid2"/>
    <dgm:cxn modelId="{3BC80F93-D814-4A76-8F27-048643760919}" type="presParOf" srcId="{0EBB8E6A-C35E-445B-9EAD-FD616882E4E7}" destId="{10C98837-3AC6-4501-B74E-E63AA4947CFC}" srcOrd="2" destOrd="0" presId="urn:microsoft.com/office/officeart/2005/8/layout/pyramid2"/>
    <dgm:cxn modelId="{540C03EB-7FFE-44F5-88F0-A85997587F03}" type="presParOf" srcId="{0EBB8E6A-C35E-445B-9EAD-FD616882E4E7}" destId="{8BD1B377-BA13-4671-82E8-64F1783C246E}" srcOrd="3" destOrd="0" presId="urn:microsoft.com/office/officeart/2005/8/layout/pyramid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41D7CE-5E3D-4573-BB81-5ABEC0AB1A5B}">
      <dsp:nvSpPr>
        <dsp:cNvPr id="0" name=""/>
        <dsp:cNvSpPr/>
      </dsp:nvSpPr>
      <dsp:spPr>
        <a:xfrm>
          <a:off x="0" y="0"/>
          <a:ext cx="8964488" cy="1539612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tx1"/>
              </a:solidFill>
            </a:rPr>
            <a:t>Теоретична основа</a:t>
          </a:r>
          <a:endParaRPr lang="ru-RU" sz="3200" b="1" kern="1200" dirty="0">
            <a:solidFill>
              <a:schemeClr val="tx1"/>
            </a:solidFill>
          </a:endParaRPr>
        </a:p>
      </dsp:txBody>
      <dsp:txXfrm>
        <a:off x="0" y="0"/>
        <a:ext cx="8964488" cy="1539612"/>
      </dsp:txXfrm>
    </dsp:sp>
    <dsp:sp modelId="{A412A9ED-A662-456E-A39E-E29DDFC016DB}">
      <dsp:nvSpPr>
        <dsp:cNvPr id="0" name=""/>
        <dsp:cNvSpPr/>
      </dsp:nvSpPr>
      <dsp:spPr>
        <a:xfrm>
          <a:off x="0" y="1539612"/>
          <a:ext cx="8964488" cy="3233185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Переставний закон додавання: </a:t>
          </a:r>
          <a:r>
            <a:rPr lang="uk-UA" sz="2400" kern="1200" dirty="0" smtClean="0"/>
            <a:t>від переставляння доданків значення суми не змінюється.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а + в = </a:t>
          </a:r>
          <a:r>
            <a:rPr lang="uk-UA" sz="2400" b="1" kern="1200" dirty="0" err="1" smtClean="0"/>
            <a:t>в</a:t>
          </a:r>
          <a:r>
            <a:rPr lang="uk-UA" sz="2400" b="1" kern="1200" dirty="0" smtClean="0"/>
            <a:t> + а </a:t>
          </a:r>
        </a:p>
      </dsp:txBody>
      <dsp:txXfrm>
        <a:off x="0" y="1539612"/>
        <a:ext cx="8964488" cy="3233185"/>
      </dsp:txXfrm>
    </dsp:sp>
    <dsp:sp modelId="{D15F3B68-950C-4247-A4F1-02C4F40DE558}">
      <dsp:nvSpPr>
        <dsp:cNvPr id="0" name=""/>
        <dsp:cNvSpPr/>
      </dsp:nvSpPr>
      <dsp:spPr>
        <a:xfrm>
          <a:off x="0" y="4772797"/>
          <a:ext cx="8964488" cy="359242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AB2B-10B0-4537-A3CC-065B6E80FFDC}">
      <dsp:nvSpPr>
        <dsp:cNvPr id="0" name=""/>
        <dsp:cNvSpPr/>
      </dsp:nvSpPr>
      <dsp:spPr>
        <a:xfrm>
          <a:off x="2571188" y="0"/>
          <a:ext cx="5445224" cy="5445224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AC59A4-83EF-4AF8-8B11-9E46EF9A494C}">
      <dsp:nvSpPr>
        <dsp:cNvPr id="0" name=""/>
        <dsp:cNvSpPr/>
      </dsp:nvSpPr>
      <dsp:spPr>
        <a:xfrm>
          <a:off x="5640280" y="545054"/>
          <a:ext cx="3539395" cy="1935606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Порівняння чисел</a:t>
          </a:r>
          <a:endParaRPr lang="ru-RU" sz="2600" kern="1200" dirty="0"/>
        </a:p>
      </dsp:txBody>
      <dsp:txXfrm>
        <a:off x="5640280" y="545054"/>
        <a:ext cx="3539395" cy="1935606"/>
      </dsp:txXfrm>
    </dsp:sp>
    <dsp:sp modelId="{10C98837-3AC6-4501-B74E-E63AA4947CFC}">
      <dsp:nvSpPr>
        <dsp:cNvPr id="0" name=""/>
        <dsp:cNvSpPr/>
      </dsp:nvSpPr>
      <dsp:spPr>
        <a:xfrm>
          <a:off x="5640280" y="2722611"/>
          <a:ext cx="3539395" cy="1935606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Вміння виконувати додавання чисел 2 – 5</a:t>
          </a:r>
          <a:endParaRPr lang="ru-RU" sz="2600" kern="1200" dirty="0"/>
        </a:p>
      </dsp:txBody>
      <dsp:txXfrm>
        <a:off x="5640280" y="2722611"/>
        <a:ext cx="3539395" cy="1935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додавання на підставі переставного закону додавання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484784"/>
          <a:ext cx="8964488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додавання на підставі переставного закону додавання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1785926"/>
            <a:ext cx="923330" cy="466741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на підставі переставного закону </a:t>
            </a:r>
            <a:endParaRPr lang="ru-RU" sz="3600" b="1" dirty="0"/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70503"/>
          <a:stretch>
            <a:fillRect/>
          </a:stretch>
        </p:blipFill>
        <p:spPr bwMode="auto">
          <a:xfrm>
            <a:off x="0" y="1556792"/>
            <a:ext cx="9144000" cy="7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t="60685"/>
          <a:stretch>
            <a:fillRect/>
          </a:stretch>
        </p:blipFill>
        <p:spPr bwMode="auto">
          <a:xfrm>
            <a:off x="0" y="5457497"/>
            <a:ext cx="9144000" cy="97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85786" y="2382487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5 + 3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2786058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4 + 8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488" y="2357430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2 + 7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488" y="2747657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9 + 6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628" y="2319029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4 + 6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0628" y="2714620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7 + 5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768" y="2285992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8 + 2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768" y="2676219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3 + 9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72066" y="4214818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8 + 4 = 12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72066" y="3500438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7 + 2 =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72066" y="3857628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6 + 4 = 10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72066" y="4643446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9 + 3 = 12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5143504" y="3641726"/>
            <a:ext cx="357190" cy="1588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5143504" y="4000504"/>
            <a:ext cx="357190" cy="1588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143504" y="4357694"/>
            <a:ext cx="357190" cy="1588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5143504" y="4784734"/>
            <a:ext cx="357190" cy="1588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5521 0.16783 " pathEditMode="relative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0.37917 0.2071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10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0.1526 0.1645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" y="8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L -0.28056 0.1601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" y="8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L -0.08177 0.2226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11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85185E-6 L -0.51493 0.2175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" y="10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-0.74931 0.3326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" y="16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L -0.31615 0.2861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8" grpId="1"/>
      <p:bldP spid="9" grpId="1"/>
      <p:bldP spid="10" grpId="1"/>
      <p:bldP spid="11" grpId="1"/>
      <p:bldP spid="13" grpId="1"/>
      <p:bldP spid="14" grpId="1"/>
      <p:bldP spid="15" grpId="1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Додавання на підставі переставного закону </a:t>
            </a:r>
            <a:endParaRPr lang="ru-RU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685736" y="2072481"/>
            <a:ext cx="517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88776" y="2072481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29058" y="2500305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3  +  1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60280" y="2072481"/>
            <a:ext cx="108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00562" y="2072481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(7 + 3)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4210820" y="2428867"/>
            <a:ext cx="28803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498852" y="2428867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>
            <a:off x="3926778" y="2427157"/>
            <a:ext cx="216594" cy="14458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3571868" y="2143116"/>
            <a:ext cx="357190" cy="1588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15008" y="2071678"/>
            <a:ext cx="3009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+ 1 =10 + 1 = 11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14612" y="3539643"/>
            <a:ext cx="517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17652" y="3539643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57934" y="3967467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2  +  4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89156" y="3539643"/>
            <a:ext cx="108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29438" y="3539643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(8 + 2)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4239696" y="3896029"/>
            <a:ext cx="28803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527728" y="3896029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>
            <a:off x="3955654" y="3894319"/>
            <a:ext cx="216594" cy="14458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600744" y="3610278"/>
            <a:ext cx="357190" cy="1588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743884" y="3538840"/>
            <a:ext cx="3009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+ 4 =10 + 4 = 14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23" grpId="0"/>
      <p:bldP spid="24" grpId="0"/>
      <p:bldP spid="25" grpId="0"/>
      <p:bldP spid="26" grpId="0"/>
      <p:bldP spid="27" grpId="0"/>
      <p:bldP spid="28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8729</TotalTime>
  <Words>177</Words>
  <Application>Microsoft Office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Модульная</vt:lpstr>
      <vt:lpstr>Прийом додавання на підставі переставного закону додавання</vt:lpstr>
      <vt:lpstr>Прийом додавання на підставі переставного закону додавання</vt:lpstr>
      <vt:lpstr>Додавання на підставі переставного закону </vt:lpstr>
      <vt:lpstr>Додавання на підставі переставного закону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529</cp:revision>
  <dcterms:created xsi:type="dcterms:W3CDTF">2013-03-16T06:54:50Z</dcterms:created>
  <dcterms:modified xsi:type="dcterms:W3CDTF">2015-06-08T09:30:37Z</dcterms:modified>
</cp:coreProperties>
</file>