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794" r:id="rId2"/>
    <p:sldId id="795" r:id="rId3"/>
    <p:sldId id="796" r:id="rId4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10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7B880A-B80E-46BF-B953-D598B245B2FF}" type="doc">
      <dgm:prSet loTypeId="urn:microsoft.com/office/officeart/2005/8/layout/hList3" loCatId="list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AF362ECF-1A46-4362-A912-26A2067144DB}">
      <dgm:prSet phldrT="[Текст]" custT="1"/>
      <dgm:spPr/>
      <dgm:t>
        <a:bodyPr/>
        <a:lstStyle/>
        <a:p>
          <a:r>
            <a:rPr lang="uk-UA" sz="3200" dirty="0" smtClean="0"/>
            <a:t>Мета – формування поняття про залежність значення суми (різниці) від зміни одного з компонентів при сталому іншому компоненті</a:t>
          </a:r>
          <a:endParaRPr lang="ru-RU" sz="3200" dirty="0"/>
        </a:p>
      </dgm:t>
    </dgm:pt>
    <dgm:pt modelId="{ABF41248-33CA-40E9-8C11-B79BD65E7874}" type="parTrans" cxnId="{5FE9CD64-388E-4AC8-831D-DA6DCBC46A59}">
      <dgm:prSet/>
      <dgm:spPr/>
      <dgm:t>
        <a:bodyPr/>
        <a:lstStyle/>
        <a:p>
          <a:endParaRPr lang="ru-RU"/>
        </a:p>
      </dgm:t>
    </dgm:pt>
    <dgm:pt modelId="{9B7662C2-9279-4DF8-9B99-383F2FB971E0}" type="sibTrans" cxnId="{5FE9CD64-388E-4AC8-831D-DA6DCBC46A59}">
      <dgm:prSet/>
      <dgm:spPr/>
      <dgm:t>
        <a:bodyPr/>
        <a:lstStyle/>
        <a:p>
          <a:endParaRPr lang="ru-RU"/>
        </a:p>
      </dgm:t>
    </dgm:pt>
    <dgm:pt modelId="{771F8DF4-5351-4F7F-A2A7-257EFF589549}">
      <dgm:prSet phldrT="[Текст]"/>
      <dgm:spPr/>
      <dgm:t>
        <a:bodyPr/>
        <a:lstStyle/>
        <a:p>
          <a:r>
            <a:rPr lang="uk-UA" baseline="0" dirty="0" smtClean="0"/>
            <a:t>Узагальнити залежність значення суми від зміни одного з доданків при сталому іншому доданку на кілька одиниць</a:t>
          </a:r>
          <a:endParaRPr lang="ru-RU" dirty="0"/>
        </a:p>
      </dgm:t>
    </dgm:pt>
    <dgm:pt modelId="{97C3EEF0-21BB-403E-A464-7B630134D4E6}" type="parTrans" cxnId="{4B9D9739-46F7-4246-A085-E3E62B82FBBA}">
      <dgm:prSet/>
      <dgm:spPr/>
      <dgm:t>
        <a:bodyPr/>
        <a:lstStyle/>
        <a:p>
          <a:endParaRPr lang="ru-RU"/>
        </a:p>
      </dgm:t>
    </dgm:pt>
    <dgm:pt modelId="{165173D4-E6E3-4405-8CE7-68DA53D148A5}" type="sibTrans" cxnId="{4B9D9739-46F7-4246-A085-E3E62B82FBBA}">
      <dgm:prSet/>
      <dgm:spPr/>
      <dgm:t>
        <a:bodyPr/>
        <a:lstStyle/>
        <a:p>
          <a:endParaRPr lang="ru-RU"/>
        </a:p>
      </dgm:t>
    </dgm:pt>
    <dgm:pt modelId="{135B5493-E657-4B86-911E-C1B2772CCC70}">
      <dgm:prSet phldrT="[Текст]"/>
      <dgm:spPr/>
      <dgm:t>
        <a:bodyPr/>
        <a:lstStyle/>
        <a:p>
          <a:r>
            <a:rPr lang="uk-UA" dirty="0" smtClean="0"/>
            <a:t>Узагальнити залежність значення різниці від зміни від'ємника на кілька одиниць</a:t>
          </a:r>
          <a:endParaRPr lang="ru-RU" dirty="0"/>
        </a:p>
      </dgm:t>
    </dgm:pt>
    <dgm:pt modelId="{E73F050A-63B7-4CD0-9B20-A7CA0074E658}" type="parTrans" cxnId="{A8C0A96F-4725-477A-BC9B-9B11669D75C3}">
      <dgm:prSet/>
      <dgm:spPr/>
      <dgm:t>
        <a:bodyPr/>
        <a:lstStyle/>
        <a:p>
          <a:endParaRPr lang="ru-RU"/>
        </a:p>
      </dgm:t>
    </dgm:pt>
    <dgm:pt modelId="{0606A6DC-AD76-4F53-B9E7-21B8382E689D}" type="sibTrans" cxnId="{A8C0A96F-4725-477A-BC9B-9B11669D75C3}">
      <dgm:prSet/>
      <dgm:spPr/>
      <dgm:t>
        <a:bodyPr/>
        <a:lstStyle/>
        <a:p>
          <a:endParaRPr lang="ru-RU"/>
        </a:p>
      </dgm:t>
    </dgm:pt>
    <dgm:pt modelId="{017F5094-0B3E-40F5-A62D-4BF02284BA75}">
      <dgm:prSet phldrT="[Текст]"/>
      <dgm:spPr/>
      <dgm:t>
        <a:bodyPr/>
        <a:lstStyle/>
        <a:p>
          <a:r>
            <a:rPr lang="uk-UA" dirty="0" smtClean="0"/>
            <a:t>Узагальнити залежність значення суми від зміни обох доданків</a:t>
          </a:r>
          <a:endParaRPr lang="ru-RU" dirty="0"/>
        </a:p>
      </dgm:t>
    </dgm:pt>
    <dgm:pt modelId="{4AD9EB95-D65F-44E9-A110-394867DED72F}" type="parTrans" cxnId="{893CABD5-F01D-4823-BC7B-12DB0A50E121}">
      <dgm:prSet/>
      <dgm:spPr/>
      <dgm:t>
        <a:bodyPr/>
        <a:lstStyle/>
        <a:p>
          <a:endParaRPr lang="ru-RU"/>
        </a:p>
      </dgm:t>
    </dgm:pt>
    <dgm:pt modelId="{66CFADC0-3A6B-44DF-ACE8-E9953616F971}" type="sibTrans" cxnId="{893CABD5-F01D-4823-BC7B-12DB0A50E121}">
      <dgm:prSet/>
      <dgm:spPr/>
      <dgm:t>
        <a:bodyPr/>
        <a:lstStyle/>
        <a:p>
          <a:endParaRPr lang="ru-RU"/>
        </a:p>
      </dgm:t>
    </dgm:pt>
    <dgm:pt modelId="{50FD253C-5A8A-419C-BC24-323C053C8FE3}">
      <dgm:prSet phldrT="[Текст]"/>
      <dgm:spPr/>
      <dgm:t>
        <a:bodyPr/>
        <a:lstStyle/>
        <a:p>
          <a:r>
            <a:rPr lang="uk-UA" dirty="0" smtClean="0"/>
            <a:t>Узагальнити залежність значення різниці від зміни зменшуваного на кілька одиниць</a:t>
          </a:r>
          <a:endParaRPr lang="ru-RU" dirty="0"/>
        </a:p>
      </dgm:t>
    </dgm:pt>
    <dgm:pt modelId="{3F706872-DE70-4C15-9989-281C51BD04BF}" type="parTrans" cxnId="{A8A7782D-E02B-44C8-956B-D247FB9ABA9D}">
      <dgm:prSet/>
      <dgm:spPr/>
      <dgm:t>
        <a:bodyPr/>
        <a:lstStyle/>
        <a:p>
          <a:endParaRPr lang="ru-RU"/>
        </a:p>
      </dgm:t>
    </dgm:pt>
    <dgm:pt modelId="{48D1D6C1-FD58-405B-BCB0-AE4F48E99E18}" type="sibTrans" cxnId="{A8A7782D-E02B-44C8-956B-D247FB9ABA9D}">
      <dgm:prSet/>
      <dgm:spPr/>
      <dgm:t>
        <a:bodyPr/>
        <a:lstStyle/>
        <a:p>
          <a:endParaRPr lang="ru-RU"/>
        </a:p>
      </dgm:t>
    </dgm:pt>
    <dgm:pt modelId="{1E905096-D744-42DB-ACB3-3172E6BAFE8B}" type="pres">
      <dgm:prSet presAssocID="{E17B880A-B80E-46BF-B953-D598B245B2F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10DF2A-4FFF-41A0-822E-F5D90FBCC4AC}" type="pres">
      <dgm:prSet presAssocID="{AF362ECF-1A46-4362-A912-26A2067144DB}" presName="roof" presStyleLbl="dkBgShp" presStyleIdx="0" presStyleCnt="2"/>
      <dgm:spPr/>
      <dgm:t>
        <a:bodyPr/>
        <a:lstStyle/>
        <a:p>
          <a:endParaRPr lang="ru-RU"/>
        </a:p>
      </dgm:t>
    </dgm:pt>
    <dgm:pt modelId="{15320542-8B2D-4C70-A1F0-19B6D09EC64D}" type="pres">
      <dgm:prSet presAssocID="{AF362ECF-1A46-4362-A912-26A2067144DB}" presName="pillars" presStyleCnt="0"/>
      <dgm:spPr/>
      <dgm:t>
        <a:bodyPr/>
        <a:lstStyle/>
        <a:p>
          <a:endParaRPr lang="ru-RU"/>
        </a:p>
      </dgm:t>
    </dgm:pt>
    <dgm:pt modelId="{C277CB08-7E89-4F14-A262-7F7B56A17A32}" type="pres">
      <dgm:prSet presAssocID="{AF362ECF-1A46-4362-A912-26A2067144DB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4BE475-BF23-4F70-9A5C-A6F4AE0A1308}" type="pres">
      <dgm:prSet presAssocID="{017F5094-0B3E-40F5-A62D-4BF02284BA75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FEAD88-5234-44FA-9BD7-D50CD1113C5B}" type="pres">
      <dgm:prSet presAssocID="{50FD253C-5A8A-419C-BC24-323C053C8FE3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511626-0BAE-4D22-AED4-FEBD90A53F19}" type="pres">
      <dgm:prSet presAssocID="{135B5493-E657-4B86-911E-C1B2772CCC70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3F03B4-698D-46F8-BCA0-E0E3F68ED29F}" type="pres">
      <dgm:prSet presAssocID="{AF362ECF-1A46-4362-A912-26A2067144DB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A8A7782D-E02B-44C8-956B-D247FB9ABA9D}" srcId="{AF362ECF-1A46-4362-A912-26A2067144DB}" destId="{50FD253C-5A8A-419C-BC24-323C053C8FE3}" srcOrd="2" destOrd="0" parTransId="{3F706872-DE70-4C15-9989-281C51BD04BF}" sibTransId="{48D1D6C1-FD58-405B-BCB0-AE4F48E99E18}"/>
    <dgm:cxn modelId="{690F8162-4A8C-46EA-AF17-D6F911EFCB8A}" type="presOf" srcId="{50FD253C-5A8A-419C-BC24-323C053C8FE3}" destId="{60FEAD88-5234-44FA-9BD7-D50CD1113C5B}" srcOrd="0" destOrd="0" presId="urn:microsoft.com/office/officeart/2005/8/layout/hList3"/>
    <dgm:cxn modelId="{A8C0A96F-4725-477A-BC9B-9B11669D75C3}" srcId="{AF362ECF-1A46-4362-A912-26A2067144DB}" destId="{135B5493-E657-4B86-911E-C1B2772CCC70}" srcOrd="3" destOrd="0" parTransId="{E73F050A-63B7-4CD0-9B20-A7CA0074E658}" sibTransId="{0606A6DC-AD76-4F53-B9E7-21B8382E689D}"/>
    <dgm:cxn modelId="{D4AEBC2C-65C8-42DE-9FAC-9FB2E25511E7}" type="presOf" srcId="{017F5094-0B3E-40F5-A62D-4BF02284BA75}" destId="{9D4BE475-BF23-4F70-9A5C-A6F4AE0A1308}" srcOrd="0" destOrd="0" presId="urn:microsoft.com/office/officeart/2005/8/layout/hList3"/>
    <dgm:cxn modelId="{4B9D9739-46F7-4246-A085-E3E62B82FBBA}" srcId="{AF362ECF-1A46-4362-A912-26A2067144DB}" destId="{771F8DF4-5351-4F7F-A2A7-257EFF589549}" srcOrd="0" destOrd="0" parTransId="{97C3EEF0-21BB-403E-A464-7B630134D4E6}" sibTransId="{165173D4-E6E3-4405-8CE7-68DA53D148A5}"/>
    <dgm:cxn modelId="{5FE9CD64-388E-4AC8-831D-DA6DCBC46A59}" srcId="{E17B880A-B80E-46BF-B953-D598B245B2FF}" destId="{AF362ECF-1A46-4362-A912-26A2067144DB}" srcOrd="0" destOrd="0" parTransId="{ABF41248-33CA-40E9-8C11-B79BD65E7874}" sibTransId="{9B7662C2-9279-4DF8-9B99-383F2FB971E0}"/>
    <dgm:cxn modelId="{9C5ADD26-95C5-478C-988B-454CDEB8768A}" type="presOf" srcId="{771F8DF4-5351-4F7F-A2A7-257EFF589549}" destId="{C277CB08-7E89-4F14-A262-7F7B56A17A32}" srcOrd="0" destOrd="0" presId="urn:microsoft.com/office/officeart/2005/8/layout/hList3"/>
    <dgm:cxn modelId="{A22B85DA-B9A5-429D-8AF4-C32492D821B2}" type="presOf" srcId="{E17B880A-B80E-46BF-B953-D598B245B2FF}" destId="{1E905096-D744-42DB-ACB3-3172E6BAFE8B}" srcOrd="0" destOrd="0" presId="urn:microsoft.com/office/officeart/2005/8/layout/hList3"/>
    <dgm:cxn modelId="{E4600333-C3F4-4CFA-B333-7CD804A07A16}" type="presOf" srcId="{135B5493-E657-4B86-911E-C1B2772CCC70}" destId="{39511626-0BAE-4D22-AED4-FEBD90A53F19}" srcOrd="0" destOrd="0" presId="urn:microsoft.com/office/officeart/2005/8/layout/hList3"/>
    <dgm:cxn modelId="{893CABD5-F01D-4823-BC7B-12DB0A50E121}" srcId="{AF362ECF-1A46-4362-A912-26A2067144DB}" destId="{017F5094-0B3E-40F5-A62D-4BF02284BA75}" srcOrd="1" destOrd="0" parTransId="{4AD9EB95-D65F-44E9-A110-394867DED72F}" sibTransId="{66CFADC0-3A6B-44DF-ACE8-E9953616F971}"/>
    <dgm:cxn modelId="{7015A25D-3946-48D5-A9E2-EE45F5D352D7}" type="presOf" srcId="{AF362ECF-1A46-4362-A912-26A2067144DB}" destId="{A810DF2A-4FFF-41A0-822E-F5D90FBCC4AC}" srcOrd="0" destOrd="0" presId="urn:microsoft.com/office/officeart/2005/8/layout/hList3"/>
    <dgm:cxn modelId="{BED90553-E2F5-4A83-B4A6-5F056A4FC006}" type="presParOf" srcId="{1E905096-D744-42DB-ACB3-3172E6BAFE8B}" destId="{A810DF2A-4FFF-41A0-822E-F5D90FBCC4AC}" srcOrd="0" destOrd="0" presId="urn:microsoft.com/office/officeart/2005/8/layout/hList3"/>
    <dgm:cxn modelId="{52F76C64-7960-4058-AE72-5548309D5383}" type="presParOf" srcId="{1E905096-D744-42DB-ACB3-3172E6BAFE8B}" destId="{15320542-8B2D-4C70-A1F0-19B6D09EC64D}" srcOrd="1" destOrd="0" presId="urn:microsoft.com/office/officeart/2005/8/layout/hList3"/>
    <dgm:cxn modelId="{849EEAF5-2125-4CE2-B8D0-9621CBD56D07}" type="presParOf" srcId="{15320542-8B2D-4C70-A1F0-19B6D09EC64D}" destId="{C277CB08-7E89-4F14-A262-7F7B56A17A32}" srcOrd="0" destOrd="0" presId="urn:microsoft.com/office/officeart/2005/8/layout/hList3"/>
    <dgm:cxn modelId="{4CA7255D-5AC8-433F-BE7A-6464E8C717C0}" type="presParOf" srcId="{15320542-8B2D-4C70-A1F0-19B6D09EC64D}" destId="{9D4BE475-BF23-4F70-9A5C-A6F4AE0A1308}" srcOrd="1" destOrd="0" presId="urn:microsoft.com/office/officeart/2005/8/layout/hList3"/>
    <dgm:cxn modelId="{BF33BDFC-63D6-47F5-A01D-854C6F24A2B3}" type="presParOf" srcId="{15320542-8B2D-4C70-A1F0-19B6D09EC64D}" destId="{60FEAD88-5234-44FA-9BD7-D50CD1113C5B}" srcOrd="2" destOrd="0" presId="urn:microsoft.com/office/officeart/2005/8/layout/hList3"/>
    <dgm:cxn modelId="{C35A961C-306F-4D67-9FAE-2AA4017D1855}" type="presParOf" srcId="{15320542-8B2D-4C70-A1F0-19B6D09EC64D}" destId="{39511626-0BAE-4D22-AED4-FEBD90A53F19}" srcOrd="3" destOrd="0" presId="urn:microsoft.com/office/officeart/2005/8/layout/hList3"/>
    <dgm:cxn modelId="{5D359003-B27B-4260-A96E-57C1AD78BFAE}" type="presParOf" srcId="{1E905096-D744-42DB-ACB3-3172E6BAFE8B}" destId="{9F3F03B4-698D-46F8-BCA0-E0E3F68ED29F}" srcOrd="2" destOrd="0" presId="urn:microsoft.com/office/officeart/2005/8/layout/h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Залежність між результатом та компонентом арифметичної дії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9144000" cy="5373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3F03B4-698D-46F8-BCA0-E0E3F68ED2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F3F03B4-698D-46F8-BCA0-E0E3F68ED2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10DF2A-4FFF-41A0-822E-F5D90FBCC4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A810DF2A-4FFF-41A0-822E-F5D90FBCC4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77CB08-7E89-4F14-A262-7F7B56A17A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C277CB08-7E89-4F14-A262-7F7B56A17A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4BE475-BF23-4F70-9A5C-A6F4AE0A13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D4BE475-BF23-4F70-9A5C-A6F4AE0A13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FEAD88-5234-44FA-9BD7-D50CD1113C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60FEAD88-5234-44FA-9BD7-D50CD1113C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9511626-0BAE-4D22-AED4-FEBD90A53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39511626-0BAE-4D22-AED4-FEBD90A53F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Залежність між результатом та компонентом арифметичної дії</a:t>
            </a:r>
            <a:endParaRPr lang="ru-RU" sz="3600" b="1" dirty="0"/>
          </a:p>
        </p:txBody>
      </p:sp>
      <p:pic>
        <p:nvPicPr>
          <p:cNvPr id="522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2816"/>
            <a:ext cx="9144000" cy="1756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789039"/>
            <a:ext cx="9144000" cy="1765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Залежність між результатом та компонентом арифметичної дії</a:t>
            </a:r>
            <a:endParaRPr lang="ru-RU" sz="3600" b="1" dirty="0"/>
          </a:p>
        </p:txBody>
      </p:sp>
      <p:pic>
        <p:nvPicPr>
          <p:cNvPr id="532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823"/>
            <a:ext cx="9144000" cy="3097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059832" y="2967335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55776" y="328498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67936" y="299695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92080" y="328498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4408" y="328498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81886" y="2967335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8716</TotalTime>
  <Words>91</Words>
  <Application>Microsoft Office PowerPoint</Application>
  <PresentationFormat>Экран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Модульная</vt:lpstr>
      <vt:lpstr>Залежність між результатом та компонентом арифметичної дії</vt:lpstr>
      <vt:lpstr>Залежність між результатом та компонентом арифметичної дії</vt:lpstr>
      <vt:lpstr>Залежність між результатом та компонентом арифметичної дії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528</cp:revision>
  <dcterms:created xsi:type="dcterms:W3CDTF">2013-03-16T06:54:50Z</dcterms:created>
  <dcterms:modified xsi:type="dcterms:W3CDTF">2015-06-08T09:41:53Z</dcterms:modified>
</cp:coreProperties>
</file>