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571" r:id="rId2"/>
    <p:sldId id="672" r:id="rId3"/>
    <p:sldId id="573" r:id="rId4"/>
    <p:sldId id="574" r:id="rId5"/>
    <p:sldId id="673" r:id="rId6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1" autoAdjust="0"/>
    <p:restoredTop sz="94624" autoAdjust="0"/>
  </p:normalViewPr>
  <p:slideViewPr>
    <p:cSldViewPr>
      <p:cViewPr>
        <p:scale>
          <a:sx n="50" d="100"/>
          <a:sy n="50" d="100"/>
        </p:scale>
        <p:origin x="-684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451AF8-EA37-441F-9036-9338FA0FB3B5}" type="doc">
      <dgm:prSet loTypeId="urn:microsoft.com/office/officeart/2005/8/layout/hList3" loCatId="list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D04FB57F-A3CC-4B9C-A5C0-604043B235C1}">
      <dgm:prSet phldrT="[Текст]" custT="1"/>
      <dgm:spPr/>
      <dgm:t>
        <a:bodyPr/>
        <a:lstStyle/>
        <a:p>
          <a:r>
            <a:rPr lang="uk-UA" sz="3200" dirty="0" smtClean="0"/>
            <a:t>Мета – формування обчислювальних навичок додавання і віднімання одноцифрових чисел з переходом через розряд</a:t>
          </a:r>
          <a:endParaRPr lang="ru-RU" sz="3200" dirty="0"/>
        </a:p>
      </dgm:t>
    </dgm:pt>
    <dgm:pt modelId="{06271AC6-A12C-4234-A605-D08184924009}" type="parTrans" cxnId="{955D6FB4-90AD-4524-AF07-A3A0DE46EFFE}">
      <dgm:prSet/>
      <dgm:spPr/>
      <dgm:t>
        <a:bodyPr/>
        <a:lstStyle/>
        <a:p>
          <a:endParaRPr lang="ru-RU"/>
        </a:p>
      </dgm:t>
    </dgm:pt>
    <dgm:pt modelId="{3D26A9B2-46CD-454B-8B99-192CF40DDB7B}" type="sibTrans" cxnId="{955D6FB4-90AD-4524-AF07-A3A0DE46EFFE}">
      <dgm:prSet/>
      <dgm:spPr/>
      <dgm:t>
        <a:bodyPr/>
        <a:lstStyle/>
        <a:p>
          <a:endParaRPr lang="ru-RU"/>
        </a:p>
      </dgm:t>
    </dgm:pt>
    <dgm:pt modelId="{A4B9DE9C-FC8F-4844-9682-0CD4B2EE290F}">
      <dgm:prSet phldrT="[Текст]"/>
      <dgm:spPr/>
      <dgm:t>
        <a:bodyPr/>
        <a:lstStyle/>
        <a:p>
          <a:r>
            <a:rPr lang="uk-UA" dirty="0" smtClean="0"/>
            <a:t>Формування прийому округлення</a:t>
          </a:r>
          <a:endParaRPr lang="ru-RU" dirty="0"/>
        </a:p>
      </dgm:t>
    </dgm:pt>
    <dgm:pt modelId="{B8579986-F198-4529-86B1-4BC7F678EC5B}" type="parTrans" cxnId="{982268E3-FFDB-4EBA-8424-456BEA4B75D2}">
      <dgm:prSet/>
      <dgm:spPr/>
      <dgm:t>
        <a:bodyPr/>
        <a:lstStyle/>
        <a:p>
          <a:endParaRPr lang="ru-RU"/>
        </a:p>
      </dgm:t>
    </dgm:pt>
    <dgm:pt modelId="{6485783E-AF72-45E6-AA28-C62E41FB4C60}" type="sibTrans" cxnId="{982268E3-FFDB-4EBA-8424-456BEA4B75D2}">
      <dgm:prSet/>
      <dgm:spPr/>
      <dgm:t>
        <a:bodyPr/>
        <a:lstStyle/>
        <a:p>
          <a:endParaRPr lang="ru-RU"/>
        </a:p>
      </dgm:t>
    </dgm:pt>
    <dgm:pt modelId="{1DEA02FE-5860-4C6A-ABAF-26F616886461}">
      <dgm:prSet phldrT="[Текст]"/>
      <dgm:spPr/>
      <dgm:t>
        <a:bodyPr/>
        <a:lstStyle/>
        <a:p>
          <a:r>
            <a:rPr lang="uk-UA" dirty="0" smtClean="0"/>
            <a:t>Формування прийому додавання і віднімання частинами</a:t>
          </a:r>
          <a:endParaRPr lang="ru-RU" dirty="0"/>
        </a:p>
      </dgm:t>
    </dgm:pt>
    <dgm:pt modelId="{548CF4A4-CF77-46C3-898A-4341AC3C32CC}" type="parTrans" cxnId="{5C58F751-4B35-4491-AA67-42AB58847706}">
      <dgm:prSet/>
      <dgm:spPr/>
      <dgm:t>
        <a:bodyPr/>
        <a:lstStyle/>
        <a:p>
          <a:endParaRPr lang="ru-RU"/>
        </a:p>
      </dgm:t>
    </dgm:pt>
    <dgm:pt modelId="{924827CF-68B8-41F0-864B-9786B06C211F}" type="sibTrans" cxnId="{5C58F751-4B35-4491-AA67-42AB58847706}">
      <dgm:prSet/>
      <dgm:spPr/>
      <dgm:t>
        <a:bodyPr/>
        <a:lstStyle/>
        <a:p>
          <a:endParaRPr lang="ru-RU"/>
        </a:p>
      </dgm:t>
    </dgm:pt>
    <dgm:pt modelId="{05199D3C-8E1A-46BF-8029-585BC804E7A0}">
      <dgm:prSet phldrT="[Текст]"/>
      <dgm:spPr/>
      <dgm:t>
        <a:bodyPr/>
        <a:lstStyle/>
        <a:p>
          <a:r>
            <a:rPr lang="uk-UA" dirty="0" smtClean="0"/>
            <a:t>Формування прийому додавання на підставі переставного закону додавання</a:t>
          </a:r>
          <a:endParaRPr lang="ru-RU" dirty="0"/>
        </a:p>
      </dgm:t>
    </dgm:pt>
    <dgm:pt modelId="{AE4FC900-C2D4-4EEF-802D-917A64EF75BD}" type="parTrans" cxnId="{4DCAD759-6E72-4FB8-94D9-33BA31A63288}">
      <dgm:prSet/>
      <dgm:spPr/>
      <dgm:t>
        <a:bodyPr/>
        <a:lstStyle/>
        <a:p>
          <a:endParaRPr lang="ru-RU"/>
        </a:p>
      </dgm:t>
    </dgm:pt>
    <dgm:pt modelId="{933EBF49-CB8A-4F18-96AF-E47827ED9D05}" type="sibTrans" cxnId="{4DCAD759-6E72-4FB8-94D9-33BA31A63288}">
      <dgm:prSet/>
      <dgm:spPr/>
      <dgm:t>
        <a:bodyPr/>
        <a:lstStyle/>
        <a:p>
          <a:endParaRPr lang="ru-RU"/>
        </a:p>
      </dgm:t>
    </dgm:pt>
    <dgm:pt modelId="{F9C52E31-4FDD-4B9F-A928-5C0C577A9037}">
      <dgm:prSet phldrT="[Текст]"/>
      <dgm:spPr/>
      <dgm:t>
        <a:bodyPr/>
        <a:lstStyle/>
        <a:p>
          <a:r>
            <a:rPr lang="uk-UA" dirty="0" smtClean="0"/>
            <a:t>Формування прийому віднімання на підставі взаємозв'язку арифметичних дій додавання і віднімання</a:t>
          </a:r>
          <a:endParaRPr lang="ru-RU" dirty="0"/>
        </a:p>
      </dgm:t>
    </dgm:pt>
    <dgm:pt modelId="{185838FE-D06E-4372-99D4-CEA7692157E8}" type="parTrans" cxnId="{6DA48735-E777-413B-9F00-6A37DA3C6C4F}">
      <dgm:prSet/>
      <dgm:spPr/>
      <dgm:t>
        <a:bodyPr/>
        <a:lstStyle/>
        <a:p>
          <a:endParaRPr lang="ru-RU"/>
        </a:p>
      </dgm:t>
    </dgm:pt>
    <dgm:pt modelId="{2FF75893-5E28-4398-9930-AC8F54A5EC81}" type="sibTrans" cxnId="{6DA48735-E777-413B-9F00-6A37DA3C6C4F}">
      <dgm:prSet/>
      <dgm:spPr/>
      <dgm:t>
        <a:bodyPr/>
        <a:lstStyle/>
        <a:p>
          <a:endParaRPr lang="ru-RU"/>
        </a:p>
      </dgm:t>
    </dgm:pt>
    <dgm:pt modelId="{319E41E3-0532-4BD4-A7A1-70A2F52A6DFC}">
      <dgm:prSet phldrT="[Текст]"/>
      <dgm:spPr/>
      <dgm:t>
        <a:bodyPr/>
        <a:lstStyle/>
        <a:p>
          <a:r>
            <a:rPr lang="uk-UA" dirty="0" smtClean="0"/>
            <a:t>Формування прийому віднімання на підставі правила віднімання числа від суми</a:t>
          </a:r>
          <a:endParaRPr lang="ru-RU" dirty="0"/>
        </a:p>
      </dgm:t>
    </dgm:pt>
    <dgm:pt modelId="{1B5536C1-7F97-44FC-92C8-65D19D1D874C}" type="parTrans" cxnId="{E1DC7FB1-5D0A-4827-96F1-8286F2034410}">
      <dgm:prSet/>
      <dgm:spPr/>
      <dgm:t>
        <a:bodyPr/>
        <a:lstStyle/>
        <a:p>
          <a:endParaRPr lang="ru-RU"/>
        </a:p>
      </dgm:t>
    </dgm:pt>
    <dgm:pt modelId="{70C70F41-1325-48D5-9968-B5D441AD90CF}" type="sibTrans" cxnId="{E1DC7FB1-5D0A-4827-96F1-8286F2034410}">
      <dgm:prSet/>
      <dgm:spPr/>
      <dgm:t>
        <a:bodyPr/>
        <a:lstStyle/>
        <a:p>
          <a:endParaRPr lang="ru-RU"/>
        </a:p>
      </dgm:t>
    </dgm:pt>
    <dgm:pt modelId="{2EE2D130-1464-465F-BB4F-0DCF1A2EC70F}" type="pres">
      <dgm:prSet presAssocID="{7C451AF8-EA37-441F-9036-9338FA0FB3B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A4E6B7-6E84-4D1A-91E5-42B127DE9937}" type="pres">
      <dgm:prSet presAssocID="{D04FB57F-A3CC-4B9C-A5C0-604043B235C1}" presName="roof" presStyleLbl="dkBgShp" presStyleIdx="0" presStyleCnt="2"/>
      <dgm:spPr/>
      <dgm:t>
        <a:bodyPr/>
        <a:lstStyle/>
        <a:p>
          <a:endParaRPr lang="ru-RU"/>
        </a:p>
      </dgm:t>
    </dgm:pt>
    <dgm:pt modelId="{CBEFF268-F673-4B85-AAFB-8236BBE615AC}" type="pres">
      <dgm:prSet presAssocID="{D04FB57F-A3CC-4B9C-A5C0-604043B235C1}" presName="pillars" presStyleCnt="0"/>
      <dgm:spPr/>
      <dgm:t>
        <a:bodyPr/>
        <a:lstStyle/>
        <a:p>
          <a:endParaRPr lang="ru-RU"/>
        </a:p>
      </dgm:t>
    </dgm:pt>
    <dgm:pt modelId="{EAD7DE79-0C99-41D8-9F77-E3C9C4335D32}" type="pres">
      <dgm:prSet presAssocID="{D04FB57F-A3CC-4B9C-A5C0-604043B235C1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4B8A8E-8508-404A-9069-B80848DB371D}" type="pres">
      <dgm:prSet presAssocID="{05199D3C-8E1A-46BF-8029-585BC804E7A0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5A732A-AAEC-4366-AE62-592A0D3DCC66}" type="pres">
      <dgm:prSet presAssocID="{F9C52E31-4FDD-4B9F-A928-5C0C577A9037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F316AF-C732-48A0-BF57-A2D0CE600089}" type="pres">
      <dgm:prSet presAssocID="{319E41E3-0532-4BD4-A7A1-70A2F52A6DFC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34DF9E-3E1A-4E54-B0FE-A002BF8716F9}" type="pres">
      <dgm:prSet presAssocID="{A4B9DE9C-FC8F-4844-9682-0CD4B2EE290F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3D9DE5-EF89-4E33-B964-F78F839EAC46}" type="pres">
      <dgm:prSet presAssocID="{D04FB57F-A3CC-4B9C-A5C0-604043B235C1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6DA48735-E777-413B-9F00-6A37DA3C6C4F}" srcId="{D04FB57F-A3CC-4B9C-A5C0-604043B235C1}" destId="{F9C52E31-4FDD-4B9F-A928-5C0C577A9037}" srcOrd="2" destOrd="0" parTransId="{185838FE-D06E-4372-99D4-CEA7692157E8}" sibTransId="{2FF75893-5E28-4398-9930-AC8F54A5EC81}"/>
    <dgm:cxn modelId="{4B1E76E4-A846-478C-AC20-89BB6844FF3E}" type="presOf" srcId="{A4B9DE9C-FC8F-4844-9682-0CD4B2EE290F}" destId="{2C34DF9E-3E1A-4E54-B0FE-A002BF8716F9}" srcOrd="0" destOrd="0" presId="urn:microsoft.com/office/officeart/2005/8/layout/hList3"/>
    <dgm:cxn modelId="{946176B8-2AD9-4F4D-A2A9-D09D6AA72AFE}" type="presOf" srcId="{319E41E3-0532-4BD4-A7A1-70A2F52A6DFC}" destId="{DDF316AF-C732-48A0-BF57-A2D0CE600089}" srcOrd="0" destOrd="0" presId="urn:microsoft.com/office/officeart/2005/8/layout/hList3"/>
    <dgm:cxn modelId="{5C58F751-4B35-4491-AA67-42AB58847706}" srcId="{D04FB57F-A3CC-4B9C-A5C0-604043B235C1}" destId="{1DEA02FE-5860-4C6A-ABAF-26F616886461}" srcOrd="0" destOrd="0" parTransId="{548CF4A4-CF77-46C3-898A-4341AC3C32CC}" sibTransId="{924827CF-68B8-41F0-864B-9786B06C211F}"/>
    <dgm:cxn modelId="{982268E3-FFDB-4EBA-8424-456BEA4B75D2}" srcId="{D04FB57F-A3CC-4B9C-A5C0-604043B235C1}" destId="{A4B9DE9C-FC8F-4844-9682-0CD4B2EE290F}" srcOrd="4" destOrd="0" parTransId="{B8579986-F198-4529-86B1-4BC7F678EC5B}" sibTransId="{6485783E-AF72-45E6-AA28-C62E41FB4C60}"/>
    <dgm:cxn modelId="{4DCAD759-6E72-4FB8-94D9-33BA31A63288}" srcId="{D04FB57F-A3CC-4B9C-A5C0-604043B235C1}" destId="{05199D3C-8E1A-46BF-8029-585BC804E7A0}" srcOrd="1" destOrd="0" parTransId="{AE4FC900-C2D4-4EEF-802D-917A64EF75BD}" sibTransId="{933EBF49-CB8A-4F18-96AF-E47827ED9D05}"/>
    <dgm:cxn modelId="{B6FB8E5C-0E76-4CBC-9368-AC8BA77D1747}" type="presOf" srcId="{D04FB57F-A3CC-4B9C-A5C0-604043B235C1}" destId="{6BA4E6B7-6E84-4D1A-91E5-42B127DE9937}" srcOrd="0" destOrd="0" presId="urn:microsoft.com/office/officeart/2005/8/layout/hList3"/>
    <dgm:cxn modelId="{44EA7933-0D9A-4604-BF33-FFDB65AFDF81}" type="presOf" srcId="{F9C52E31-4FDD-4B9F-A928-5C0C577A9037}" destId="{6E5A732A-AAEC-4366-AE62-592A0D3DCC66}" srcOrd="0" destOrd="0" presId="urn:microsoft.com/office/officeart/2005/8/layout/hList3"/>
    <dgm:cxn modelId="{E1DC7FB1-5D0A-4827-96F1-8286F2034410}" srcId="{D04FB57F-A3CC-4B9C-A5C0-604043B235C1}" destId="{319E41E3-0532-4BD4-A7A1-70A2F52A6DFC}" srcOrd="3" destOrd="0" parTransId="{1B5536C1-7F97-44FC-92C8-65D19D1D874C}" sibTransId="{70C70F41-1325-48D5-9968-B5D441AD90CF}"/>
    <dgm:cxn modelId="{955D6FB4-90AD-4524-AF07-A3A0DE46EFFE}" srcId="{7C451AF8-EA37-441F-9036-9338FA0FB3B5}" destId="{D04FB57F-A3CC-4B9C-A5C0-604043B235C1}" srcOrd="0" destOrd="0" parTransId="{06271AC6-A12C-4234-A605-D08184924009}" sibTransId="{3D26A9B2-46CD-454B-8B99-192CF40DDB7B}"/>
    <dgm:cxn modelId="{884F873D-3501-4ACD-A3F4-2E590F452527}" type="presOf" srcId="{1DEA02FE-5860-4C6A-ABAF-26F616886461}" destId="{EAD7DE79-0C99-41D8-9F77-E3C9C4335D32}" srcOrd="0" destOrd="0" presId="urn:microsoft.com/office/officeart/2005/8/layout/hList3"/>
    <dgm:cxn modelId="{FCBEBAD9-8C43-4E95-A465-07D789C58676}" type="presOf" srcId="{05199D3C-8E1A-46BF-8029-585BC804E7A0}" destId="{364B8A8E-8508-404A-9069-B80848DB371D}" srcOrd="0" destOrd="0" presId="urn:microsoft.com/office/officeart/2005/8/layout/hList3"/>
    <dgm:cxn modelId="{A230E432-F240-4487-BACA-E282292425FF}" type="presOf" srcId="{7C451AF8-EA37-441F-9036-9338FA0FB3B5}" destId="{2EE2D130-1464-465F-BB4F-0DCF1A2EC70F}" srcOrd="0" destOrd="0" presId="urn:microsoft.com/office/officeart/2005/8/layout/hList3"/>
    <dgm:cxn modelId="{DB1B392C-5219-4B06-BF89-46B77CA7C7DB}" type="presParOf" srcId="{2EE2D130-1464-465F-BB4F-0DCF1A2EC70F}" destId="{6BA4E6B7-6E84-4D1A-91E5-42B127DE9937}" srcOrd="0" destOrd="0" presId="urn:microsoft.com/office/officeart/2005/8/layout/hList3"/>
    <dgm:cxn modelId="{3EC88E5F-C411-4C92-B7E2-6B8C00F96417}" type="presParOf" srcId="{2EE2D130-1464-465F-BB4F-0DCF1A2EC70F}" destId="{CBEFF268-F673-4B85-AAFB-8236BBE615AC}" srcOrd="1" destOrd="0" presId="urn:microsoft.com/office/officeart/2005/8/layout/hList3"/>
    <dgm:cxn modelId="{2D43B397-6C00-4D42-9879-2A22CA5D3964}" type="presParOf" srcId="{CBEFF268-F673-4B85-AAFB-8236BBE615AC}" destId="{EAD7DE79-0C99-41D8-9F77-E3C9C4335D32}" srcOrd="0" destOrd="0" presId="urn:microsoft.com/office/officeart/2005/8/layout/hList3"/>
    <dgm:cxn modelId="{C32A58D1-5113-4FB0-83F5-D4CDB4FEF147}" type="presParOf" srcId="{CBEFF268-F673-4B85-AAFB-8236BBE615AC}" destId="{364B8A8E-8508-404A-9069-B80848DB371D}" srcOrd="1" destOrd="0" presId="urn:microsoft.com/office/officeart/2005/8/layout/hList3"/>
    <dgm:cxn modelId="{EBBD2C53-45E5-4D32-A9E5-A6273D62BFDE}" type="presParOf" srcId="{CBEFF268-F673-4B85-AAFB-8236BBE615AC}" destId="{6E5A732A-AAEC-4366-AE62-592A0D3DCC66}" srcOrd="2" destOrd="0" presId="urn:microsoft.com/office/officeart/2005/8/layout/hList3"/>
    <dgm:cxn modelId="{76BA33A1-766E-4585-8F51-36B597AB5989}" type="presParOf" srcId="{CBEFF268-F673-4B85-AAFB-8236BBE615AC}" destId="{DDF316AF-C732-48A0-BF57-A2D0CE600089}" srcOrd="3" destOrd="0" presId="urn:microsoft.com/office/officeart/2005/8/layout/hList3"/>
    <dgm:cxn modelId="{EB92FB85-FA8E-4578-A5C2-8DFDDCB03AA5}" type="presParOf" srcId="{CBEFF268-F673-4B85-AAFB-8236BBE615AC}" destId="{2C34DF9E-3E1A-4E54-B0FE-A002BF8716F9}" srcOrd="4" destOrd="0" presId="urn:microsoft.com/office/officeart/2005/8/layout/hList3"/>
    <dgm:cxn modelId="{635DC324-9BF7-476E-BBE0-F6FB7D59A4D0}" type="presParOf" srcId="{2EE2D130-1464-465F-BB4F-0DCF1A2EC70F}" destId="{9B3D9DE5-EF89-4E33-B964-F78F839EAC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358EA3-F2B6-47B1-AB4B-7B6C3C433223}" type="doc">
      <dgm:prSet loTypeId="urn:microsoft.com/office/officeart/2005/8/layout/chevron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8959B5A-53D7-41AD-8B9E-7761D3E32860}">
      <dgm:prSet phldrT="[Текст]" custT="1"/>
      <dgm:spPr/>
      <dgm:t>
        <a:bodyPr/>
        <a:lstStyle/>
        <a:p>
          <a:pPr>
            <a:lnSpc>
              <a:spcPct val="80000"/>
            </a:lnSpc>
          </a:pPr>
          <a:endParaRPr lang="ru-RU" sz="2400" dirty="0"/>
        </a:p>
      </dgm:t>
    </dgm:pt>
    <dgm:pt modelId="{CBE34D3F-BDCD-4FE2-B337-FB9F38050F03}" type="parTrans" cxnId="{BAD6CDF3-7404-472F-A4B4-8095676D5A7D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6D8073EB-2F1B-47B4-AE93-3907A78DB512}" type="sibTrans" cxnId="{BAD6CDF3-7404-472F-A4B4-8095676D5A7D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CA9A4897-F699-46BC-8D46-CBB103D79DCF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Додавання та віднімання частинами.</a:t>
          </a:r>
          <a:endParaRPr lang="ru-RU" sz="2400" dirty="0"/>
        </a:p>
      </dgm:t>
    </dgm:pt>
    <dgm:pt modelId="{1E742AF4-6A02-47D0-B282-A2EB41B861F1}" type="parTrans" cxnId="{8A108D99-2863-47AD-8F53-81CE5AE8BFF9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D3C80366-6753-4BF6-BD49-FE3115600AF1}" type="sibTrans" cxnId="{8A108D99-2863-47AD-8F53-81CE5AE8BFF9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B6E675E2-5562-487C-9754-F7D733C9787A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Правило додавання (віднімання) суми до ( від) числа.</a:t>
          </a:r>
          <a:endParaRPr lang="ru-RU" sz="2400" dirty="0"/>
        </a:p>
      </dgm:t>
    </dgm:pt>
    <dgm:pt modelId="{9F16A7B2-C5F3-4B65-A177-4AA8C3F4FA72}" type="parTrans" cxnId="{A11F5C28-6839-4872-8DBC-CE622B3D1D40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09413804-A81D-4D8C-822B-A4732417DA37}" type="sibTrans" cxnId="{A11F5C28-6839-4872-8DBC-CE622B3D1D40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AF418B29-6583-4C1C-8A62-8954A0E7C49C}">
      <dgm:prSet phldrT="[Текст]" custT="1"/>
      <dgm:spPr/>
      <dgm:t>
        <a:bodyPr/>
        <a:lstStyle/>
        <a:p>
          <a:pPr>
            <a:lnSpc>
              <a:spcPct val="80000"/>
            </a:lnSpc>
          </a:pPr>
          <a:endParaRPr lang="ru-RU" sz="2400" dirty="0"/>
        </a:p>
      </dgm:t>
    </dgm:pt>
    <dgm:pt modelId="{8CC9E041-A316-47B4-94E1-394AFDED7F67}" type="parTrans" cxnId="{5D44A096-2279-4457-BDAA-7E2548A13B61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E0A03F05-8BD2-4842-A547-EB4751B4D0A5}" type="sibTrans" cxnId="{5D44A096-2279-4457-BDAA-7E2548A13B61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30C9CDE0-09EB-4991-93CE-43E1BDD92665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Додавання на основі </a:t>
          </a:r>
          <a:r>
            <a:rPr lang="uk-UA" sz="2400" dirty="0" smtClean="0"/>
            <a:t>переставного закону </a:t>
          </a:r>
          <a:r>
            <a:rPr lang="uk-UA" sz="2400" dirty="0" smtClean="0"/>
            <a:t>дії додавання.</a:t>
          </a:r>
          <a:endParaRPr lang="ru-RU" sz="2400" dirty="0"/>
        </a:p>
      </dgm:t>
    </dgm:pt>
    <dgm:pt modelId="{E0F526D9-03B5-40C9-90E2-E3648E5DED8C}" type="parTrans" cxnId="{EF322D72-0D84-436C-967A-1C262442EDD7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A9DE3945-636E-4660-BA78-C8AB58597712}" type="sibTrans" cxnId="{EF322D72-0D84-436C-967A-1C262442EDD7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7C7388B3-E8A2-45BF-A7A4-80EA5A1EDAB3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Віднімання на підставі взаємозв’язку дій додавання і віднімання.</a:t>
          </a:r>
          <a:endParaRPr lang="ru-RU" sz="2400" dirty="0"/>
        </a:p>
      </dgm:t>
    </dgm:pt>
    <dgm:pt modelId="{961DF84F-C7C6-4570-A593-F6E556DAF53E}" type="parTrans" cxnId="{BA8BE243-24FA-4446-8251-3EF5D61218A6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9C5D0FF3-F059-4EA4-BDBD-DFB4DF896E57}" type="sibTrans" cxnId="{BA8BE243-24FA-4446-8251-3EF5D61218A6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11A6FA9A-B409-4B96-B7A1-E007FED51D69}">
      <dgm:prSet phldrT="[Текст]" custT="1"/>
      <dgm:spPr/>
      <dgm:t>
        <a:bodyPr/>
        <a:lstStyle/>
        <a:p>
          <a:pPr>
            <a:lnSpc>
              <a:spcPct val="80000"/>
            </a:lnSpc>
          </a:pPr>
          <a:endParaRPr lang="ru-RU" sz="2400" dirty="0"/>
        </a:p>
      </dgm:t>
    </dgm:pt>
    <dgm:pt modelId="{68F75085-5FA3-4A05-85EE-2A6BA6330139}" type="parTrans" cxnId="{46F83805-8B9C-43CF-AAD8-27FC7E3C2BA5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BE79D528-0026-44E5-BFF6-1C4EF00A8963}" type="sibTrans" cxnId="{46F83805-8B9C-43CF-AAD8-27FC7E3C2BA5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BFFBD2F5-2BA9-4DEC-874D-8770F96FB1CA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Правило віднімання числа від суми.</a:t>
          </a:r>
          <a:endParaRPr lang="ru-RU" sz="2400" dirty="0"/>
        </a:p>
      </dgm:t>
    </dgm:pt>
    <dgm:pt modelId="{BD58030F-2F19-4EBB-8A8A-69707634431B}" type="parTrans" cxnId="{799514DA-ABBD-4916-A74C-D9BDB0FD8054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0D0E4543-3606-4A99-B2E7-3E9E1903E8D3}" type="sibTrans" cxnId="{799514DA-ABBD-4916-A74C-D9BDB0FD8054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BA6039C7-809F-4D93-97C3-0E15AC1C03C8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Віднімання на основі правила віднімання числа від суми.</a:t>
          </a:r>
          <a:endParaRPr lang="ru-RU" sz="2400" dirty="0"/>
        </a:p>
      </dgm:t>
    </dgm:pt>
    <dgm:pt modelId="{B9BACB78-5E88-4546-A8FA-59F7B737722D}" type="parTrans" cxnId="{66565FF4-957D-4300-97D9-AFC95B35E52C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CE330806-BB86-4EC0-8FBB-327A14D59D47}" type="sibTrans" cxnId="{66565FF4-957D-4300-97D9-AFC95B35E52C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494A1E9A-6B15-423C-80D0-EDDD41970FDF}">
      <dgm:prSet phldrT="[Текст]" custT="1"/>
      <dgm:spPr/>
      <dgm:t>
        <a:bodyPr/>
        <a:lstStyle/>
        <a:p>
          <a:pPr>
            <a:lnSpc>
              <a:spcPct val="80000"/>
            </a:lnSpc>
          </a:pPr>
          <a:endParaRPr lang="ru-RU" sz="2400" dirty="0"/>
        </a:p>
      </dgm:t>
    </dgm:pt>
    <dgm:pt modelId="{0C463BB4-BAD5-4D1D-8D9F-45D6856B3B07}" type="parTrans" cxnId="{A9742D9B-E4AA-400D-B14E-1D763CC9C8FA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2AA2B92C-4C57-4129-B259-E5EEBA90E5C5}" type="sibTrans" cxnId="{A9742D9B-E4AA-400D-B14E-1D763CC9C8FA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4131CB75-1A8D-43B3-AC3A-A45EC81B29D1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Прийом округлення.</a:t>
          </a:r>
          <a:endParaRPr lang="ru-RU" sz="2400" dirty="0"/>
        </a:p>
      </dgm:t>
    </dgm:pt>
    <dgm:pt modelId="{ED04DD69-C7D0-489C-AC96-9F2843821BFF}" type="parTrans" cxnId="{83047F87-FBD5-4C0A-9BF6-E20ED3D73D5A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CFE22507-F074-4C67-884C-673BFB3CEDDB}" type="sibTrans" cxnId="{83047F87-FBD5-4C0A-9BF6-E20ED3D73D5A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8C64E83F-5D62-41D5-90F1-4A5F70DCB339}" type="pres">
      <dgm:prSet presAssocID="{CC358EA3-F2B6-47B1-AB4B-7B6C3C43322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23BC8C-F5EA-4A6A-ADCE-2A8251674366}" type="pres">
      <dgm:prSet presAssocID="{E8959B5A-53D7-41AD-8B9E-7761D3E32860}" presName="composite" presStyleCnt="0"/>
      <dgm:spPr/>
      <dgm:t>
        <a:bodyPr/>
        <a:lstStyle/>
        <a:p>
          <a:endParaRPr lang="ru-RU"/>
        </a:p>
      </dgm:t>
    </dgm:pt>
    <dgm:pt modelId="{D59DDFB6-5C1D-48DB-80B2-84695A038E0A}" type="pres">
      <dgm:prSet presAssocID="{E8959B5A-53D7-41AD-8B9E-7761D3E32860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5DB875-37B2-4727-8696-E7136BD9B622}" type="pres">
      <dgm:prSet presAssocID="{E8959B5A-53D7-41AD-8B9E-7761D3E32860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09DF57-8C5A-43FA-8FC7-FB59E8AC964D}" type="pres">
      <dgm:prSet presAssocID="{6D8073EB-2F1B-47B4-AE93-3907A78DB512}" presName="sp" presStyleCnt="0"/>
      <dgm:spPr/>
      <dgm:t>
        <a:bodyPr/>
        <a:lstStyle/>
        <a:p>
          <a:endParaRPr lang="ru-RU"/>
        </a:p>
      </dgm:t>
    </dgm:pt>
    <dgm:pt modelId="{C0F4FA7A-26C7-4DE9-9043-189CEAF172CC}" type="pres">
      <dgm:prSet presAssocID="{AF418B29-6583-4C1C-8A62-8954A0E7C49C}" presName="composite" presStyleCnt="0"/>
      <dgm:spPr/>
      <dgm:t>
        <a:bodyPr/>
        <a:lstStyle/>
        <a:p>
          <a:endParaRPr lang="ru-RU"/>
        </a:p>
      </dgm:t>
    </dgm:pt>
    <dgm:pt modelId="{87A243E8-8592-492B-A332-34C2F86AF84C}" type="pres">
      <dgm:prSet presAssocID="{AF418B29-6583-4C1C-8A62-8954A0E7C49C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C717E4-133B-415B-964F-ADEADC0C2C07}" type="pres">
      <dgm:prSet presAssocID="{AF418B29-6583-4C1C-8A62-8954A0E7C49C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93EDC9-1C97-4BFE-A3C0-16142E0457B4}" type="pres">
      <dgm:prSet presAssocID="{E0A03F05-8BD2-4842-A547-EB4751B4D0A5}" presName="sp" presStyleCnt="0"/>
      <dgm:spPr/>
      <dgm:t>
        <a:bodyPr/>
        <a:lstStyle/>
        <a:p>
          <a:endParaRPr lang="ru-RU"/>
        </a:p>
      </dgm:t>
    </dgm:pt>
    <dgm:pt modelId="{2194CD8C-0B84-43F6-8850-1B2D995FB2F6}" type="pres">
      <dgm:prSet presAssocID="{11A6FA9A-B409-4B96-B7A1-E007FED51D69}" presName="composite" presStyleCnt="0"/>
      <dgm:spPr/>
      <dgm:t>
        <a:bodyPr/>
        <a:lstStyle/>
        <a:p>
          <a:endParaRPr lang="ru-RU"/>
        </a:p>
      </dgm:t>
    </dgm:pt>
    <dgm:pt modelId="{7D97E52B-A1BA-4990-9F88-808F1807C13B}" type="pres">
      <dgm:prSet presAssocID="{11A6FA9A-B409-4B96-B7A1-E007FED51D69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F7A870-703C-4F9F-B317-29E073EAD1FD}" type="pres">
      <dgm:prSet presAssocID="{11A6FA9A-B409-4B96-B7A1-E007FED51D69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95AE40-3E20-4BBE-9E3A-B2747EDCC624}" type="pres">
      <dgm:prSet presAssocID="{BE79D528-0026-44E5-BFF6-1C4EF00A8963}" presName="sp" presStyleCnt="0"/>
      <dgm:spPr/>
      <dgm:t>
        <a:bodyPr/>
        <a:lstStyle/>
        <a:p>
          <a:endParaRPr lang="ru-RU"/>
        </a:p>
      </dgm:t>
    </dgm:pt>
    <dgm:pt modelId="{FDD15FDC-B375-4361-A426-6447CD132C00}" type="pres">
      <dgm:prSet presAssocID="{494A1E9A-6B15-423C-80D0-EDDD41970FDF}" presName="composite" presStyleCnt="0"/>
      <dgm:spPr/>
      <dgm:t>
        <a:bodyPr/>
        <a:lstStyle/>
        <a:p>
          <a:endParaRPr lang="ru-RU"/>
        </a:p>
      </dgm:t>
    </dgm:pt>
    <dgm:pt modelId="{8503D2AB-C3EA-4EBA-9D39-FC7D3A13507F}" type="pres">
      <dgm:prSet presAssocID="{494A1E9A-6B15-423C-80D0-EDDD41970FDF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99775F-12F7-4D13-B771-BD16A933B477}" type="pres">
      <dgm:prSet presAssocID="{494A1E9A-6B15-423C-80D0-EDDD41970FDF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108D99-2863-47AD-8F53-81CE5AE8BFF9}" srcId="{E8959B5A-53D7-41AD-8B9E-7761D3E32860}" destId="{CA9A4897-F699-46BC-8D46-CBB103D79DCF}" srcOrd="0" destOrd="0" parTransId="{1E742AF4-6A02-47D0-B282-A2EB41B861F1}" sibTransId="{D3C80366-6753-4BF6-BD49-FE3115600AF1}"/>
    <dgm:cxn modelId="{13ED6F3F-A90E-4C18-AE24-B39F16F3A68C}" type="presOf" srcId="{E8959B5A-53D7-41AD-8B9E-7761D3E32860}" destId="{D59DDFB6-5C1D-48DB-80B2-84695A038E0A}" srcOrd="0" destOrd="0" presId="urn:microsoft.com/office/officeart/2005/8/layout/chevron2"/>
    <dgm:cxn modelId="{B8A805B2-79E1-4524-B694-EF49EA0BB535}" type="presOf" srcId="{BA6039C7-809F-4D93-97C3-0E15AC1C03C8}" destId="{F0F7A870-703C-4F9F-B317-29E073EAD1FD}" srcOrd="0" destOrd="1" presId="urn:microsoft.com/office/officeart/2005/8/layout/chevron2"/>
    <dgm:cxn modelId="{AC7FEB79-29E9-4CEF-870B-E8FD0CAD3E23}" type="presOf" srcId="{4131CB75-1A8D-43B3-AC3A-A45EC81B29D1}" destId="{4999775F-12F7-4D13-B771-BD16A933B477}" srcOrd="0" destOrd="0" presId="urn:microsoft.com/office/officeart/2005/8/layout/chevron2"/>
    <dgm:cxn modelId="{83047F87-FBD5-4C0A-9BF6-E20ED3D73D5A}" srcId="{494A1E9A-6B15-423C-80D0-EDDD41970FDF}" destId="{4131CB75-1A8D-43B3-AC3A-A45EC81B29D1}" srcOrd="0" destOrd="0" parTransId="{ED04DD69-C7D0-489C-AC96-9F2843821BFF}" sibTransId="{CFE22507-F074-4C67-884C-673BFB3CEDDB}"/>
    <dgm:cxn modelId="{BA8BE243-24FA-4446-8251-3EF5D61218A6}" srcId="{AF418B29-6583-4C1C-8A62-8954A0E7C49C}" destId="{7C7388B3-E8A2-45BF-A7A4-80EA5A1EDAB3}" srcOrd="1" destOrd="0" parTransId="{961DF84F-C7C6-4570-A593-F6E556DAF53E}" sibTransId="{9C5D0FF3-F059-4EA4-BDBD-DFB4DF896E57}"/>
    <dgm:cxn modelId="{E0961E9E-3891-47F8-8640-BC78FC16947A}" type="presOf" srcId="{7C7388B3-E8A2-45BF-A7A4-80EA5A1EDAB3}" destId="{32C717E4-133B-415B-964F-ADEADC0C2C07}" srcOrd="0" destOrd="1" presId="urn:microsoft.com/office/officeart/2005/8/layout/chevron2"/>
    <dgm:cxn modelId="{22DADA5E-4ED6-4A3D-9194-123FF50AC7B8}" type="presOf" srcId="{B6E675E2-5562-487C-9754-F7D733C9787A}" destId="{C75DB875-37B2-4727-8696-E7136BD9B622}" srcOrd="0" destOrd="1" presId="urn:microsoft.com/office/officeart/2005/8/layout/chevron2"/>
    <dgm:cxn modelId="{E137CEAF-57DC-433C-A7B7-61F335477898}" type="presOf" srcId="{494A1E9A-6B15-423C-80D0-EDDD41970FDF}" destId="{8503D2AB-C3EA-4EBA-9D39-FC7D3A13507F}" srcOrd="0" destOrd="0" presId="urn:microsoft.com/office/officeart/2005/8/layout/chevron2"/>
    <dgm:cxn modelId="{BAD6CDF3-7404-472F-A4B4-8095676D5A7D}" srcId="{CC358EA3-F2B6-47B1-AB4B-7B6C3C433223}" destId="{E8959B5A-53D7-41AD-8B9E-7761D3E32860}" srcOrd="0" destOrd="0" parTransId="{CBE34D3F-BDCD-4FE2-B337-FB9F38050F03}" sibTransId="{6D8073EB-2F1B-47B4-AE93-3907A78DB512}"/>
    <dgm:cxn modelId="{3D62ED76-384B-49C5-9667-B77464BEBE4E}" type="presOf" srcId="{CC358EA3-F2B6-47B1-AB4B-7B6C3C433223}" destId="{8C64E83F-5D62-41D5-90F1-4A5F70DCB339}" srcOrd="0" destOrd="0" presId="urn:microsoft.com/office/officeart/2005/8/layout/chevron2"/>
    <dgm:cxn modelId="{50C87314-274D-4339-90EE-1189B1DB9858}" type="presOf" srcId="{30C9CDE0-09EB-4991-93CE-43E1BDD92665}" destId="{32C717E4-133B-415B-964F-ADEADC0C2C07}" srcOrd="0" destOrd="0" presId="urn:microsoft.com/office/officeart/2005/8/layout/chevron2"/>
    <dgm:cxn modelId="{34402B1C-55F2-4E0F-94AB-82C3F4D37FCC}" type="presOf" srcId="{BFFBD2F5-2BA9-4DEC-874D-8770F96FB1CA}" destId="{F0F7A870-703C-4F9F-B317-29E073EAD1FD}" srcOrd="0" destOrd="0" presId="urn:microsoft.com/office/officeart/2005/8/layout/chevron2"/>
    <dgm:cxn modelId="{A9742D9B-E4AA-400D-B14E-1D763CC9C8FA}" srcId="{CC358EA3-F2B6-47B1-AB4B-7B6C3C433223}" destId="{494A1E9A-6B15-423C-80D0-EDDD41970FDF}" srcOrd="3" destOrd="0" parTransId="{0C463BB4-BAD5-4D1D-8D9F-45D6856B3B07}" sibTransId="{2AA2B92C-4C57-4129-B259-E5EEBA90E5C5}"/>
    <dgm:cxn modelId="{66565FF4-957D-4300-97D9-AFC95B35E52C}" srcId="{11A6FA9A-B409-4B96-B7A1-E007FED51D69}" destId="{BA6039C7-809F-4D93-97C3-0E15AC1C03C8}" srcOrd="1" destOrd="0" parTransId="{B9BACB78-5E88-4546-A8FA-59F7B737722D}" sibTransId="{CE330806-BB86-4EC0-8FBB-327A14D59D47}"/>
    <dgm:cxn modelId="{BB730956-207E-4FA3-87A6-9371C8AF4E5E}" type="presOf" srcId="{AF418B29-6583-4C1C-8A62-8954A0E7C49C}" destId="{87A243E8-8592-492B-A332-34C2F86AF84C}" srcOrd="0" destOrd="0" presId="urn:microsoft.com/office/officeart/2005/8/layout/chevron2"/>
    <dgm:cxn modelId="{5D44A096-2279-4457-BDAA-7E2548A13B61}" srcId="{CC358EA3-F2B6-47B1-AB4B-7B6C3C433223}" destId="{AF418B29-6583-4C1C-8A62-8954A0E7C49C}" srcOrd="1" destOrd="0" parTransId="{8CC9E041-A316-47B4-94E1-394AFDED7F67}" sibTransId="{E0A03F05-8BD2-4842-A547-EB4751B4D0A5}"/>
    <dgm:cxn modelId="{799514DA-ABBD-4916-A74C-D9BDB0FD8054}" srcId="{11A6FA9A-B409-4B96-B7A1-E007FED51D69}" destId="{BFFBD2F5-2BA9-4DEC-874D-8770F96FB1CA}" srcOrd="0" destOrd="0" parTransId="{BD58030F-2F19-4EBB-8A8A-69707634431B}" sibTransId="{0D0E4543-3606-4A99-B2E7-3E9E1903E8D3}"/>
    <dgm:cxn modelId="{F048D238-32D8-46C8-9E7F-F8F8368E94BB}" type="presOf" srcId="{CA9A4897-F699-46BC-8D46-CBB103D79DCF}" destId="{C75DB875-37B2-4727-8696-E7136BD9B622}" srcOrd="0" destOrd="0" presId="urn:microsoft.com/office/officeart/2005/8/layout/chevron2"/>
    <dgm:cxn modelId="{A11F5C28-6839-4872-8DBC-CE622B3D1D40}" srcId="{E8959B5A-53D7-41AD-8B9E-7761D3E32860}" destId="{B6E675E2-5562-487C-9754-F7D733C9787A}" srcOrd="1" destOrd="0" parTransId="{9F16A7B2-C5F3-4B65-A177-4AA8C3F4FA72}" sibTransId="{09413804-A81D-4D8C-822B-A4732417DA37}"/>
    <dgm:cxn modelId="{F02A5980-29C8-4520-8B20-A630098181F9}" type="presOf" srcId="{11A6FA9A-B409-4B96-B7A1-E007FED51D69}" destId="{7D97E52B-A1BA-4990-9F88-808F1807C13B}" srcOrd="0" destOrd="0" presId="urn:microsoft.com/office/officeart/2005/8/layout/chevron2"/>
    <dgm:cxn modelId="{46F83805-8B9C-43CF-AAD8-27FC7E3C2BA5}" srcId="{CC358EA3-F2B6-47B1-AB4B-7B6C3C433223}" destId="{11A6FA9A-B409-4B96-B7A1-E007FED51D69}" srcOrd="2" destOrd="0" parTransId="{68F75085-5FA3-4A05-85EE-2A6BA6330139}" sibTransId="{BE79D528-0026-44E5-BFF6-1C4EF00A8963}"/>
    <dgm:cxn modelId="{EF322D72-0D84-436C-967A-1C262442EDD7}" srcId="{AF418B29-6583-4C1C-8A62-8954A0E7C49C}" destId="{30C9CDE0-09EB-4991-93CE-43E1BDD92665}" srcOrd="0" destOrd="0" parTransId="{E0F526D9-03B5-40C9-90E2-E3648E5DED8C}" sibTransId="{A9DE3945-636E-4660-BA78-C8AB58597712}"/>
    <dgm:cxn modelId="{74D63557-63AD-4323-A9DA-DAA0A6A4EB84}" type="presParOf" srcId="{8C64E83F-5D62-41D5-90F1-4A5F70DCB339}" destId="{1A23BC8C-F5EA-4A6A-ADCE-2A8251674366}" srcOrd="0" destOrd="0" presId="urn:microsoft.com/office/officeart/2005/8/layout/chevron2"/>
    <dgm:cxn modelId="{783A07C1-1ED3-4512-82D9-DBF67063EB2D}" type="presParOf" srcId="{1A23BC8C-F5EA-4A6A-ADCE-2A8251674366}" destId="{D59DDFB6-5C1D-48DB-80B2-84695A038E0A}" srcOrd="0" destOrd="0" presId="urn:microsoft.com/office/officeart/2005/8/layout/chevron2"/>
    <dgm:cxn modelId="{E46ADD48-A057-44B0-888B-4C0FB7B19771}" type="presParOf" srcId="{1A23BC8C-F5EA-4A6A-ADCE-2A8251674366}" destId="{C75DB875-37B2-4727-8696-E7136BD9B622}" srcOrd="1" destOrd="0" presId="urn:microsoft.com/office/officeart/2005/8/layout/chevron2"/>
    <dgm:cxn modelId="{2BD79B96-E901-4258-8D9D-573C435BD226}" type="presParOf" srcId="{8C64E83F-5D62-41D5-90F1-4A5F70DCB339}" destId="{A509DF57-8C5A-43FA-8FC7-FB59E8AC964D}" srcOrd="1" destOrd="0" presId="urn:microsoft.com/office/officeart/2005/8/layout/chevron2"/>
    <dgm:cxn modelId="{76BFEBC9-117F-4BEF-A279-CF739D58AB7C}" type="presParOf" srcId="{8C64E83F-5D62-41D5-90F1-4A5F70DCB339}" destId="{C0F4FA7A-26C7-4DE9-9043-189CEAF172CC}" srcOrd="2" destOrd="0" presId="urn:microsoft.com/office/officeart/2005/8/layout/chevron2"/>
    <dgm:cxn modelId="{6BAAB12F-5804-40C6-AA4C-49817B0DAACE}" type="presParOf" srcId="{C0F4FA7A-26C7-4DE9-9043-189CEAF172CC}" destId="{87A243E8-8592-492B-A332-34C2F86AF84C}" srcOrd="0" destOrd="0" presId="urn:microsoft.com/office/officeart/2005/8/layout/chevron2"/>
    <dgm:cxn modelId="{3C839206-AC24-4AA2-B7BC-3E265CCAB9D9}" type="presParOf" srcId="{C0F4FA7A-26C7-4DE9-9043-189CEAF172CC}" destId="{32C717E4-133B-415B-964F-ADEADC0C2C07}" srcOrd="1" destOrd="0" presId="urn:microsoft.com/office/officeart/2005/8/layout/chevron2"/>
    <dgm:cxn modelId="{913E99AC-EE68-4EA9-BFE1-F6013022F1E2}" type="presParOf" srcId="{8C64E83F-5D62-41D5-90F1-4A5F70DCB339}" destId="{0193EDC9-1C97-4BFE-A3C0-16142E0457B4}" srcOrd="3" destOrd="0" presId="urn:microsoft.com/office/officeart/2005/8/layout/chevron2"/>
    <dgm:cxn modelId="{88B8A6A8-BA0C-4805-9516-7DF6997CFB46}" type="presParOf" srcId="{8C64E83F-5D62-41D5-90F1-4A5F70DCB339}" destId="{2194CD8C-0B84-43F6-8850-1B2D995FB2F6}" srcOrd="4" destOrd="0" presId="urn:microsoft.com/office/officeart/2005/8/layout/chevron2"/>
    <dgm:cxn modelId="{EF2F5E52-67CC-4F99-A245-F1E7AEC24B07}" type="presParOf" srcId="{2194CD8C-0B84-43F6-8850-1B2D995FB2F6}" destId="{7D97E52B-A1BA-4990-9F88-808F1807C13B}" srcOrd="0" destOrd="0" presId="urn:microsoft.com/office/officeart/2005/8/layout/chevron2"/>
    <dgm:cxn modelId="{2BEBDDA2-6D4F-4AEE-A04B-EC487C6AF612}" type="presParOf" srcId="{2194CD8C-0B84-43F6-8850-1B2D995FB2F6}" destId="{F0F7A870-703C-4F9F-B317-29E073EAD1FD}" srcOrd="1" destOrd="0" presId="urn:microsoft.com/office/officeart/2005/8/layout/chevron2"/>
    <dgm:cxn modelId="{EDE02110-7F63-4C5D-9027-83B964AEB0A2}" type="presParOf" srcId="{8C64E83F-5D62-41D5-90F1-4A5F70DCB339}" destId="{E995AE40-3E20-4BBE-9E3A-B2747EDCC624}" srcOrd="5" destOrd="0" presId="urn:microsoft.com/office/officeart/2005/8/layout/chevron2"/>
    <dgm:cxn modelId="{22ED79DA-F1E8-48FD-9866-3051B1C3E94A}" type="presParOf" srcId="{8C64E83F-5D62-41D5-90F1-4A5F70DCB339}" destId="{FDD15FDC-B375-4361-A426-6447CD132C00}" srcOrd="6" destOrd="0" presId="urn:microsoft.com/office/officeart/2005/8/layout/chevron2"/>
    <dgm:cxn modelId="{CFCFFD3A-B87D-48C1-B8C8-242DAD42B354}" type="presParOf" srcId="{FDD15FDC-B375-4361-A426-6447CD132C00}" destId="{8503D2AB-C3EA-4EBA-9D39-FC7D3A13507F}" srcOrd="0" destOrd="0" presId="urn:microsoft.com/office/officeart/2005/8/layout/chevron2"/>
    <dgm:cxn modelId="{35F84C1D-259C-412E-B608-D8968DAC6656}" type="presParOf" srcId="{FDD15FDC-B375-4361-A426-6447CD132C00}" destId="{4999775F-12F7-4D13-B771-BD16A933B47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A4E6B7-6E84-4D1A-91E5-42B127DE9937}">
      <dsp:nvSpPr>
        <dsp:cNvPr id="0" name=""/>
        <dsp:cNvSpPr/>
      </dsp:nvSpPr>
      <dsp:spPr>
        <a:xfrm>
          <a:off x="0" y="0"/>
          <a:ext cx="9144000" cy="1628779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Мета – формування обчислювальних навичок додавання і віднімання одноцифрових чисел з переходом через розряд</a:t>
          </a:r>
          <a:endParaRPr lang="ru-RU" sz="3200" kern="1200" dirty="0"/>
        </a:p>
      </dsp:txBody>
      <dsp:txXfrm>
        <a:off x="0" y="0"/>
        <a:ext cx="9144000" cy="1628779"/>
      </dsp:txXfrm>
    </dsp:sp>
    <dsp:sp modelId="{EAD7DE79-0C99-41D8-9F77-E3C9C4335D32}">
      <dsp:nvSpPr>
        <dsp:cNvPr id="0" name=""/>
        <dsp:cNvSpPr/>
      </dsp:nvSpPr>
      <dsp:spPr>
        <a:xfrm>
          <a:off x="1116" y="1628779"/>
          <a:ext cx="1828353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Формування прийому додавання і віднімання частинами</a:t>
          </a:r>
          <a:endParaRPr lang="ru-RU" sz="2100" kern="1200" dirty="0"/>
        </a:p>
      </dsp:txBody>
      <dsp:txXfrm>
        <a:off x="1116" y="1628779"/>
        <a:ext cx="1828353" cy="3420436"/>
      </dsp:txXfrm>
    </dsp:sp>
    <dsp:sp modelId="{364B8A8E-8508-404A-9069-B80848DB371D}">
      <dsp:nvSpPr>
        <dsp:cNvPr id="0" name=""/>
        <dsp:cNvSpPr/>
      </dsp:nvSpPr>
      <dsp:spPr>
        <a:xfrm>
          <a:off x="1829469" y="1628779"/>
          <a:ext cx="1828353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Формування прийому додавання на підставі переставного закону додавання</a:t>
          </a:r>
          <a:endParaRPr lang="ru-RU" sz="2100" kern="1200" dirty="0"/>
        </a:p>
      </dsp:txBody>
      <dsp:txXfrm>
        <a:off x="1829469" y="1628779"/>
        <a:ext cx="1828353" cy="3420436"/>
      </dsp:txXfrm>
    </dsp:sp>
    <dsp:sp modelId="{6E5A732A-AAEC-4366-AE62-592A0D3DCC66}">
      <dsp:nvSpPr>
        <dsp:cNvPr id="0" name=""/>
        <dsp:cNvSpPr/>
      </dsp:nvSpPr>
      <dsp:spPr>
        <a:xfrm>
          <a:off x="3657823" y="1628779"/>
          <a:ext cx="1828353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Формування прийому віднімання на підставі взаємозв'язку арифметичних дій додавання і віднімання</a:t>
          </a:r>
          <a:endParaRPr lang="ru-RU" sz="2100" kern="1200" dirty="0"/>
        </a:p>
      </dsp:txBody>
      <dsp:txXfrm>
        <a:off x="3657823" y="1628779"/>
        <a:ext cx="1828353" cy="3420436"/>
      </dsp:txXfrm>
    </dsp:sp>
    <dsp:sp modelId="{DDF316AF-C732-48A0-BF57-A2D0CE600089}">
      <dsp:nvSpPr>
        <dsp:cNvPr id="0" name=""/>
        <dsp:cNvSpPr/>
      </dsp:nvSpPr>
      <dsp:spPr>
        <a:xfrm>
          <a:off x="5486176" y="1628779"/>
          <a:ext cx="1828353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Формування прийому віднімання на підставі правила віднімання числа від суми</a:t>
          </a:r>
          <a:endParaRPr lang="ru-RU" sz="2100" kern="1200" dirty="0"/>
        </a:p>
      </dsp:txBody>
      <dsp:txXfrm>
        <a:off x="5486176" y="1628779"/>
        <a:ext cx="1828353" cy="3420436"/>
      </dsp:txXfrm>
    </dsp:sp>
    <dsp:sp modelId="{2C34DF9E-3E1A-4E54-B0FE-A002BF8716F9}">
      <dsp:nvSpPr>
        <dsp:cNvPr id="0" name=""/>
        <dsp:cNvSpPr/>
      </dsp:nvSpPr>
      <dsp:spPr>
        <a:xfrm>
          <a:off x="7314530" y="1628779"/>
          <a:ext cx="1828353" cy="34204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Формування прийому округлення</a:t>
          </a:r>
          <a:endParaRPr lang="ru-RU" sz="2100" kern="1200" dirty="0"/>
        </a:p>
      </dsp:txBody>
      <dsp:txXfrm>
        <a:off x="7314530" y="1628779"/>
        <a:ext cx="1828353" cy="3420436"/>
      </dsp:txXfrm>
    </dsp:sp>
    <dsp:sp modelId="{9B3D9DE5-EF89-4E33-B964-F78F839EAC46}">
      <dsp:nvSpPr>
        <dsp:cNvPr id="0" name=""/>
        <dsp:cNvSpPr/>
      </dsp:nvSpPr>
      <dsp:spPr>
        <a:xfrm>
          <a:off x="0" y="5049215"/>
          <a:ext cx="9144000" cy="380048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9DDFB6-5C1D-48DB-80B2-84695A038E0A}">
      <dsp:nvSpPr>
        <dsp:cNvPr id="0" name=""/>
        <dsp:cNvSpPr/>
      </dsp:nvSpPr>
      <dsp:spPr>
        <a:xfrm rot="5400000">
          <a:off x="-211973" y="217403"/>
          <a:ext cx="1413158" cy="98921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211973" y="217403"/>
        <a:ext cx="1413158" cy="989210"/>
      </dsp:txXfrm>
    </dsp:sp>
    <dsp:sp modelId="{C75DB875-37B2-4727-8696-E7136BD9B622}">
      <dsp:nvSpPr>
        <dsp:cNvPr id="0" name=""/>
        <dsp:cNvSpPr/>
      </dsp:nvSpPr>
      <dsp:spPr>
        <a:xfrm rot="5400000">
          <a:off x="4714501" y="-3719861"/>
          <a:ext cx="918552" cy="83691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Додавання та віднімання частинами.</a:t>
          </a:r>
          <a:endParaRPr lang="ru-RU" sz="2400" kern="1200" dirty="0"/>
        </a:p>
        <a:p>
          <a:pPr marL="228600" lvl="1" indent="-228600" algn="l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Правило додавання (віднімання) суми до ( від) числа.</a:t>
          </a:r>
          <a:endParaRPr lang="ru-RU" sz="2400" kern="1200" dirty="0"/>
        </a:p>
      </dsp:txBody>
      <dsp:txXfrm rot="5400000">
        <a:off x="4714501" y="-3719861"/>
        <a:ext cx="918552" cy="8369135"/>
      </dsp:txXfrm>
    </dsp:sp>
    <dsp:sp modelId="{87A243E8-8592-492B-A332-34C2F86AF84C}">
      <dsp:nvSpPr>
        <dsp:cNvPr id="0" name=""/>
        <dsp:cNvSpPr/>
      </dsp:nvSpPr>
      <dsp:spPr>
        <a:xfrm rot="5400000">
          <a:off x="-211973" y="1485797"/>
          <a:ext cx="1413158" cy="989210"/>
        </a:xfrm>
        <a:prstGeom prst="chevron">
          <a:avLst/>
        </a:prstGeom>
        <a:gradFill rotWithShape="0">
          <a:gsLst>
            <a:gs pos="0">
              <a:schemeClr val="accent3">
                <a:hueOff val="-4601200"/>
                <a:satOff val="-12128"/>
                <a:lumOff val="-3137"/>
                <a:alphaOff val="0"/>
                <a:shade val="47500"/>
                <a:satMod val="137000"/>
              </a:schemeClr>
            </a:gs>
            <a:gs pos="55000">
              <a:schemeClr val="accent3">
                <a:hueOff val="-4601200"/>
                <a:satOff val="-12128"/>
                <a:lumOff val="-3137"/>
                <a:alphaOff val="0"/>
                <a:shade val="69000"/>
                <a:satMod val="137000"/>
              </a:schemeClr>
            </a:gs>
            <a:gs pos="100000">
              <a:schemeClr val="accent3">
                <a:hueOff val="-4601200"/>
                <a:satOff val="-12128"/>
                <a:lumOff val="-3137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3">
              <a:hueOff val="-4601200"/>
              <a:satOff val="-12128"/>
              <a:lumOff val="-3137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211973" y="1485797"/>
        <a:ext cx="1413158" cy="989210"/>
      </dsp:txXfrm>
    </dsp:sp>
    <dsp:sp modelId="{32C717E4-133B-415B-964F-ADEADC0C2C07}">
      <dsp:nvSpPr>
        <dsp:cNvPr id="0" name=""/>
        <dsp:cNvSpPr/>
      </dsp:nvSpPr>
      <dsp:spPr>
        <a:xfrm rot="5400000">
          <a:off x="4714501" y="-2451467"/>
          <a:ext cx="918552" cy="83691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4601200"/>
              <a:satOff val="-12128"/>
              <a:lumOff val="-3137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Додавання на основі </a:t>
          </a:r>
          <a:r>
            <a:rPr lang="uk-UA" sz="2400" kern="1200" dirty="0" smtClean="0"/>
            <a:t>переставного закону </a:t>
          </a:r>
          <a:r>
            <a:rPr lang="uk-UA" sz="2400" kern="1200" dirty="0" smtClean="0"/>
            <a:t>дії додавання.</a:t>
          </a:r>
          <a:endParaRPr lang="ru-RU" sz="2400" kern="1200" dirty="0"/>
        </a:p>
        <a:p>
          <a:pPr marL="228600" lvl="1" indent="-228600" algn="l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Віднімання на підставі взаємозв’язку дій додавання і віднімання.</a:t>
          </a:r>
          <a:endParaRPr lang="ru-RU" sz="2400" kern="1200" dirty="0"/>
        </a:p>
      </dsp:txBody>
      <dsp:txXfrm rot="5400000">
        <a:off x="4714501" y="-2451467"/>
        <a:ext cx="918552" cy="8369135"/>
      </dsp:txXfrm>
    </dsp:sp>
    <dsp:sp modelId="{7D97E52B-A1BA-4990-9F88-808F1807C13B}">
      <dsp:nvSpPr>
        <dsp:cNvPr id="0" name=""/>
        <dsp:cNvSpPr/>
      </dsp:nvSpPr>
      <dsp:spPr>
        <a:xfrm rot="5400000">
          <a:off x="-211973" y="2754191"/>
          <a:ext cx="1413158" cy="989210"/>
        </a:xfrm>
        <a:prstGeom prst="chevron">
          <a:avLst/>
        </a:prstGeom>
        <a:gradFill rotWithShape="0">
          <a:gsLst>
            <a:gs pos="0">
              <a:schemeClr val="accent3">
                <a:hueOff val="-9202399"/>
                <a:satOff val="-24257"/>
                <a:lumOff val="-6275"/>
                <a:alphaOff val="0"/>
                <a:shade val="47500"/>
                <a:satMod val="137000"/>
              </a:schemeClr>
            </a:gs>
            <a:gs pos="55000">
              <a:schemeClr val="accent3">
                <a:hueOff val="-9202399"/>
                <a:satOff val="-24257"/>
                <a:lumOff val="-6275"/>
                <a:alphaOff val="0"/>
                <a:shade val="69000"/>
                <a:satMod val="137000"/>
              </a:schemeClr>
            </a:gs>
            <a:gs pos="100000">
              <a:schemeClr val="accent3">
                <a:hueOff val="-9202399"/>
                <a:satOff val="-24257"/>
                <a:lumOff val="-6275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3">
              <a:hueOff val="-9202399"/>
              <a:satOff val="-24257"/>
              <a:lumOff val="-6275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211973" y="2754191"/>
        <a:ext cx="1413158" cy="989210"/>
      </dsp:txXfrm>
    </dsp:sp>
    <dsp:sp modelId="{F0F7A870-703C-4F9F-B317-29E073EAD1FD}">
      <dsp:nvSpPr>
        <dsp:cNvPr id="0" name=""/>
        <dsp:cNvSpPr/>
      </dsp:nvSpPr>
      <dsp:spPr>
        <a:xfrm rot="5400000">
          <a:off x="4714501" y="-1183073"/>
          <a:ext cx="918552" cy="83691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9202399"/>
              <a:satOff val="-24257"/>
              <a:lumOff val="-6275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Правило віднімання числа від суми.</a:t>
          </a:r>
          <a:endParaRPr lang="ru-RU" sz="2400" kern="1200" dirty="0"/>
        </a:p>
        <a:p>
          <a:pPr marL="228600" lvl="1" indent="-228600" algn="l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Віднімання на основі правила віднімання числа від суми.</a:t>
          </a:r>
          <a:endParaRPr lang="ru-RU" sz="2400" kern="1200" dirty="0"/>
        </a:p>
      </dsp:txBody>
      <dsp:txXfrm rot="5400000">
        <a:off x="4714501" y="-1183073"/>
        <a:ext cx="918552" cy="8369135"/>
      </dsp:txXfrm>
    </dsp:sp>
    <dsp:sp modelId="{8503D2AB-C3EA-4EBA-9D39-FC7D3A13507F}">
      <dsp:nvSpPr>
        <dsp:cNvPr id="0" name=""/>
        <dsp:cNvSpPr/>
      </dsp:nvSpPr>
      <dsp:spPr>
        <a:xfrm rot="5400000">
          <a:off x="-211973" y="4022585"/>
          <a:ext cx="1413158" cy="989210"/>
        </a:xfrm>
        <a:prstGeom prst="chevron">
          <a:avLst/>
        </a:prstGeom>
        <a:gradFill rotWithShape="0">
          <a:gsLst>
            <a:gs pos="0">
              <a:schemeClr val="accent3">
                <a:hueOff val="-13803598"/>
                <a:satOff val="-36385"/>
                <a:lumOff val="-9412"/>
                <a:alphaOff val="0"/>
                <a:shade val="47500"/>
                <a:satMod val="137000"/>
              </a:schemeClr>
            </a:gs>
            <a:gs pos="55000">
              <a:schemeClr val="accent3">
                <a:hueOff val="-13803598"/>
                <a:satOff val="-36385"/>
                <a:lumOff val="-9412"/>
                <a:alphaOff val="0"/>
                <a:shade val="69000"/>
                <a:satMod val="137000"/>
              </a:schemeClr>
            </a:gs>
            <a:gs pos="100000">
              <a:schemeClr val="accent3">
                <a:hueOff val="-13803598"/>
                <a:satOff val="-36385"/>
                <a:lumOff val="-9412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211973" y="4022585"/>
        <a:ext cx="1413158" cy="989210"/>
      </dsp:txXfrm>
    </dsp:sp>
    <dsp:sp modelId="{4999775F-12F7-4D13-B771-BD16A933B477}">
      <dsp:nvSpPr>
        <dsp:cNvPr id="0" name=""/>
        <dsp:cNvSpPr/>
      </dsp:nvSpPr>
      <dsp:spPr>
        <a:xfrm rot="5400000">
          <a:off x="4714501" y="85320"/>
          <a:ext cx="918552" cy="83691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Прийом округлення.</a:t>
          </a:r>
          <a:endParaRPr lang="ru-RU" sz="2400" kern="1200" dirty="0"/>
        </a:p>
      </dsp:txBody>
      <dsp:txXfrm rot="5400000">
        <a:off x="4714501" y="85320"/>
        <a:ext cx="918552" cy="83691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1055;&#1088;&#1086;&#1075;&#1088;&#1072;&#1084;&#1084;&#1072;%20&#1087;&#1086;%20&#1084;&#1072;&#1090;&#1077;&#1084;&#1072;&#1090;&#1080;&#1082;&#1077;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і віднімання в межах </a:t>
            </a:r>
            <a:r>
              <a:rPr lang="uk-UA" sz="3600" dirty="0" smtClean="0"/>
              <a:t>20</a:t>
            </a:r>
            <a:r>
              <a:rPr lang="uk-UA" sz="3600" b="1" dirty="0" smtClean="0"/>
              <a:t> з переходом через розряд</a:t>
            </a:r>
            <a:endParaRPr lang="ru-RU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9144000" cy="5429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3D9DE5-EF89-4E33-B964-F78F839EAC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B3D9DE5-EF89-4E33-B964-F78F839EAC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A4E6B7-6E84-4D1A-91E5-42B127DE99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6BA4E6B7-6E84-4D1A-91E5-42B127DE99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D7DE79-0C99-41D8-9F77-E3C9C4335D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EAD7DE79-0C99-41D8-9F77-E3C9C4335D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4B8A8E-8508-404A-9069-B80848DB37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364B8A8E-8508-404A-9069-B80848DB37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5A732A-AAEC-4366-AE62-592A0D3DCC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6E5A732A-AAEC-4366-AE62-592A0D3DCC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F316AF-C732-48A0-BF57-A2D0CE6000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DDF316AF-C732-48A0-BF57-A2D0CE6000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34DF9E-3E1A-4E54-B0FE-A002BF8716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2C34DF9E-3E1A-4E54-B0FE-A002BF8716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06" y="0"/>
            <a:ext cx="8929718" cy="1412776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Зміст навчання теми за новою програмою  (2011 рік). 2 клас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2" descr="C:\Documents and Settings\Admin\Рабочий стол\документы со страрого ноута\Програма з математики 1-4\2011\МОН\Изображение 002.jpg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857488" y="1530767"/>
            <a:ext cx="3857652" cy="5327233"/>
          </a:xfrm>
          <a:prstGeom prst="rect">
            <a:avLst/>
          </a:prstGeom>
          <a:noFill/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6858016" y="3387856"/>
            <a:ext cx="1857388" cy="1469904"/>
          </a:xfrm>
          <a:prstGeom prst="wedgeRoundRectCallout">
            <a:avLst>
              <a:gd name="adj1" fmla="val -60217"/>
              <a:gd name="adj2" fmla="val 177952"/>
              <a:gd name="adj3" fmla="val 16667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Відкрийте</a:t>
            </a:r>
            <a:r>
              <a:rPr lang="ru-RU" b="1" dirty="0" smtClean="0">
                <a:solidFill>
                  <a:schemeClr val="tx1"/>
                </a:solidFill>
              </a:rPr>
              <a:t> файл – </a:t>
            </a:r>
            <a:r>
              <a:rPr lang="ru-RU" b="1" dirty="0" err="1" smtClean="0">
                <a:solidFill>
                  <a:schemeClr val="tx1"/>
                </a:solidFill>
              </a:rPr>
              <a:t>натисн</a:t>
            </a:r>
            <a:r>
              <a:rPr lang="uk-UA" b="1" dirty="0" smtClean="0">
                <a:solidFill>
                  <a:schemeClr val="tx1"/>
                </a:solidFill>
              </a:rPr>
              <a:t>і</a:t>
            </a:r>
            <a:r>
              <a:rPr lang="ru-RU" b="1" dirty="0" err="1" smtClean="0">
                <a:solidFill>
                  <a:schemeClr val="tx1"/>
                </a:solidFill>
              </a:rPr>
              <a:t>ть</a:t>
            </a:r>
            <a:r>
              <a:rPr lang="ru-RU" b="1" dirty="0" smtClean="0">
                <a:solidFill>
                  <a:schemeClr val="tx1"/>
                </a:solidFill>
              </a:rPr>
              <a:t> на  </a:t>
            </a:r>
            <a:r>
              <a:rPr lang="ru-RU" b="1" dirty="0" err="1" smtClean="0">
                <a:solidFill>
                  <a:schemeClr val="tx1"/>
                </a:solidFill>
              </a:rPr>
              <a:t>зображення</a:t>
            </a:r>
            <a:r>
              <a:rPr lang="ru-RU" b="1" dirty="0" smtClean="0">
                <a:solidFill>
                  <a:schemeClr val="tx1"/>
                </a:solidFill>
              </a:rPr>
              <a:t> (С.150-151)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249248"/>
          <a:ext cx="9144000" cy="5715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5936"/>
                <a:gridCol w="5148064"/>
              </a:tblGrid>
              <a:tr h="1160862"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400" dirty="0"/>
                    </a:p>
                  </a:txBody>
                  <a:tcPr/>
                </a:tc>
              </a:tr>
              <a:tr h="4554153">
                <a:tc>
                  <a:txBody>
                    <a:bodyPr/>
                    <a:lstStyle/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і віднімання чисел з переходом через десяток у межах 20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і віднімання одноцифрових чисел частинами.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суми до числа.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Віднімання суми від числа. </a:t>
                      </a: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на основі переставного закону додавання.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Віднімання на основі взаємозв’язку між діями додавання і віднімання.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Віднімання числа від суми.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сутність додавання і віднімання одноцифрових чисел частинами;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сутність властивостей додавання суми до числа, віднімання суми від числа та числа від суми;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застосовує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взаємозв’язок між діями додавання і віднімання при відніманні з переходом через десяток;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застосовує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переставний закон додавання, правила віднімання суми від числа, віднімання числа від суми в обчисленнях;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032448" y="2457392"/>
            <a:ext cx="5076056" cy="45720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1406" y="0"/>
            <a:ext cx="8929718" cy="1412776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</a:rPr>
              <a:t>Числа. Дії з числами. Нова навчальна програма 2011 р. (зі змінами 2015 р.)</a:t>
            </a:r>
            <a:br>
              <a:rPr lang="uk-UA" sz="36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</a:rPr>
            </a:br>
            <a:r>
              <a:rPr lang="uk-UA" sz="36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</a:rPr>
              <a:t> 2 клас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31798"/>
          <a:ext cx="9144000" cy="5608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3928"/>
                <a:gridCol w="5220072"/>
              </a:tblGrid>
              <a:tr h="1249703"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400" dirty="0"/>
                    </a:p>
                  </a:txBody>
                  <a:tcPr/>
                </a:tc>
              </a:tr>
              <a:tr h="4276498">
                <a:tc>
                  <a:txBody>
                    <a:bodyPr/>
                    <a:lstStyle/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Таблиці додавання і віднімання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Таблиці додавання та віднімання одноцифрових чисел з переходом через десяток.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і віднімання чисел з переходом через десяток в межах 20 способом округлення.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Перевірка правильності виконання дій додавання і віднімання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спосіб складання таблиць додавання та віднімання чисел з переходом через десяток в межах 20;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результати додавання та віднімання чисел з переходом через десяток в межах 20;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виконує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і віднімання чисел з переходом через десяток в межах 20  способом округлення з опорою на зразок;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прогнозує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 додавання та віднімання;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перевіряє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додавання відніманням, а віднімання – додаванням;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володіє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навичками додавання і віднімання з переходом через десяток у межах 20.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995936" y="2599128"/>
            <a:ext cx="5148064" cy="42862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1406" y="0"/>
            <a:ext cx="8929718" cy="1412776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</a:rPr>
              <a:t>Числа. Дії з числами. Нова навчальна програма 2011 р. (зі змінами 2015 р.)</a:t>
            </a:r>
            <a:br>
              <a:rPr lang="uk-UA" sz="36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</a:rPr>
            </a:br>
            <a:r>
              <a:rPr lang="uk-UA" sz="36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</a:rPr>
              <a:t> 2 клас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Додавання і віднімання з переходом через розряд в межах 20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71470" y="1628800"/>
          <a:ext cx="9358346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9DDFB6-5C1D-48DB-80B2-84695A038E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59DDFB6-5C1D-48DB-80B2-84695A038E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5DB875-37B2-4727-8696-E7136BD9B6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C75DB875-37B2-4727-8696-E7136BD9B6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7A243E8-8592-492B-A332-34C2F86AF8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87A243E8-8592-492B-A332-34C2F86AF8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C717E4-133B-415B-964F-ADEADC0C2C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32C717E4-133B-415B-964F-ADEADC0C2C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97E52B-A1BA-4990-9F88-808F1807C1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7D97E52B-A1BA-4990-9F88-808F1807C1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F7A870-703C-4F9F-B317-29E073EAD1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F0F7A870-703C-4F9F-B317-29E073EAD1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503D2AB-C3EA-4EBA-9D39-FC7D3A1350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8503D2AB-C3EA-4EBA-9D39-FC7D3A1350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99775F-12F7-4D13-B771-BD16A933B4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4999775F-12F7-4D13-B771-BD16A933B4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8799</TotalTime>
  <Words>425</Words>
  <Application>Microsoft Office PowerPoint</Application>
  <PresentationFormat>Экран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Модульная</vt:lpstr>
      <vt:lpstr>Додавання і віднімання в межах 20 з переходом через розряд</vt:lpstr>
      <vt:lpstr>Зміст навчання теми за новою програмою  (2011 рік). 2 клас</vt:lpstr>
      <vt:lpstr>Числа. Дії з числами. Нова навчальна програма 2011 р. (зі змінами 2015 р.)  2 клас</vt:lpstr>
      <vt:lpstr>Числа. Дії з числами. Нова навчальна програма 2011 р. (зі змінами 2015 р.)  2 клас</vt:lpstr>
      <vt:lpstr>Додавання і віднімання з переходом через розряд в межах 20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538</cp:revision>
  <dcterms:created xsi:type="dcterms:W3CDTF">2013-03-16T06:54:50Z</dcterms:created>
  <dcterms:modified xsi:type="dcterms:W3CDTF">2016-02-04T11:06:30Z</dcterms:modified>
</cp:coreProperties>
</file>