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673" r:id="rId2"/>
    <p:sldId id="952" r:id="rId3"/>
    <p:sldId id="959" r:id="rId4"/>
    <p:sldId id="953" r:id="rId5"/>
    <p:sldId id="954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10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2%20&#1082;&#1083;.%20(&#1057;.24-51)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6;&#1075;&#1076;&#1072;&#1085;&#1086;&#1074;&#1080;&#1095;%20&#1052;.%201%20&#1082;&#1083;.%20(&#1057;.144-154).ex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1;&#1086;&#1075;&#1076;&#1072;&#1085;&#1086;&#1074;&#1080;&#1095;%20&#1052;.%202%20&#1082;&#1083;.%20(&#1057;.%2016-46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82;&#1074;&#1086;&#1088;&#1094;&#1086;&#1074;&#1072;%20&#1057;.%202%20&#1082;&#1083;.%20&#1053;&#1047;%20&#1063;.1%20(&#1057;.42-85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11" name="Рисунок 10" descr="богданович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2969">
            <a:off x="571472" y="1889426"/>
            <a:ext cx="3050723" cy="45005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452710"/>
            <a:ext cx="3357586" cy="49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скворцова 2 (зош1).png"/>
          <p:cNvPicPr>
            <a:picLocks noChangeAspect="1"/>
          </p:cNvPicPr>
          <p:nvPr/>
        </p:nvPicPr>
        <p:blipFill>
          <a:blip r:embed="rId4"/>
          <a:srcRect l="7605"/>
          <a:stretch>
            <a:fillRect/>
          </a:stretch>
        </p:blipFill>
        <p:spPr>
          <a:xfrm rot="1723230">
            <a:off x="5692209" y="2152485"/>
            <a:ext cx="3067073" cy="422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ивкинд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24" y="-14058"/>
            <a:ext cx="1002107" cy="1442794"/>
          </a:xfrm>
          <a:prstGeom prst="rect">
            <a:avLst/>
          </a:prstGeom>
        </p:spPr>
      </p:pic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224" y="1428736"/>
            <a:ext cx="371628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292" y="1"/>
            <a:ext cx="100970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466" y="1500150"/>
            <a:ext cx="3786484" cy="53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8" name="Рисунок 7" descr="богданович 2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83200"/>
            <a:ext cx="3643338" cy="5374824"/>
          </a:xfrm>
          <a:prstGeom prst="rect">
            <a:avLst/>
          </a:prstGeom>
        </p:spPr>
      </p:pic>
      <p:pic>
        <p:nvPicPr>
          <p:cNvPr id="9" name="Рисунок 8" descr="богданови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852" y="-24"/>
            <a:ext cx="995180" cy="146813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кворцова 2 (зош1)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l="7605"/>
          <a:stretch>
            <a:fillRect/>
          </a:stretch>
        </p:blipFill>
        <p:spPr>
          <a:xfrm>
            <a:off x="2857488" y="1478807"/>
            <a:ext cx="3901530" cy="5379217"/>
          </a:xfrm>
          <a:prstGeom prst="rect">
            <a:avLst/>
          </a:prstGeom>
        </p:spPr>
      </p:pic>
      <p:pic>
        <p:nvPicPr>
          <p:cNvPr id="8" name="Рисунок 7" descr="скворцова 2 (зош1).png"/>
          <p:cNvPicPr>
            <a:picLocks noChangeAspect="1"/>
          </p:cNvPicPr>
          <p:nvPr/>
        </p:nvPicPr>
        <p:blipFill>
          <a:blip r:embed="rId4" cstate="print"/>
          <a:srcRect l="7605"/>
          <a:stretch>
            <a:fillRect/>
          </a:stretch>
        </p:blipFill>
        <p:spPr>
          <a:xfrm>
            <a:off x="8100022" y="-24"/>
            <a:ext cx="1044010" cy="143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8715</TotalTime>
  <Words>69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Модульная</vt:lpstr>
      <vt:lpstr>Порядок вивчення теми за чинними підручниками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М.Богдановича, Г. Лишенка</vt:lpstr>
      <vt:lpstr>Зміст теми за підручником С.Скворцової, О. Онопрієнко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528</cp:revision>
  <dcterms:created xsi:type="dcterms:W3CDTF">2013-03-16T06:54:50Z</dcterms:created>
  <dcterms:modified xsi:type="dcterms:W3CDTF">2015-06-14T16:17:15Z</dcterms:modified>
</cp:coreProperties>
</file>