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789" r:id="rId2"/>
    <p:sldId id="790" r:id="rId3"/>
    <p:sldId id="791" r:id="rId4"/>
    <p:sldId id="900" r:id="rId5"/>
    <p:sldId id="793" r:id="rId6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100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7B880A-B80E-46BF-B953-D598B245B2FF}" type="doc">
      <dgm:prSet loTypeId="urn:microsoft.com/office/officeart/2005/8/layout/hList3" loCatId="list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AF362ECF-1A46-4362-A912-26A2067144DB}">
      <dgm:prSet phldrT="[Текст]" custT="1"/>
      <dgm:spPr/>
      <dgm:t>
        <a:bodyPr/>
        <a:lstStyle/>
        <a:p>
          <a:r>
            <a:rPr lang="uk-UA" sz="3200" dirty="0" smtClean="0"/>
            <a:t>Мета – формування знання табличних результатів</a:t>
          </a:r>
          <a:endParaRPr lang="ru-RU" sz="3200" dirty="0"/>
        </a:p>
      </dgm:t>
    </dgm:pt>
    <dgm:pt modelId="{ABF41248-33CA-40E9-8C11-B79BD65E7874}" type="parTrans" cxnId="{5FE9CD64-388E-4AC8-831D-DA6DCBC46A59}">
      <dgm:prSet/>
      <dgm:spPr/>
      <dgm:t>
        <a:bodyPr/>
        <a:lstStyle/>
        <a:p>
          <a:endParaRPr lang="ru-RU"/>
        </a:p>
      </dgm:t>
    </dgm:pt>
    <dgm:pt modelId="{9B7662C2-9279-4DF8-9B99-383F2FB971E0}" type="sibTrans" cxnId="{5FE9CD64-388E-4AC8-831D-DA6DCBC46A59}">
      <dgm:prSet/>
      <dgm:spPr/>
      <dgm:t>
        <a:bodyPr/>
        <a:lstStyle/>
        <a:p>
          <a:endParaRPr lang="ru-RU"/>
        </a:p>
      </dgm:t>
    </dgm:pt>
    <dgm:pt modelId="{771F8DF4-5351-4F7F-A2A7-257EFF589549}">
      <dgm:prSet phldrT="[Текст]" custT="1"/>
      <dgm:spPr/>
      <dgm:t>
        <a:bodyPr/>
        <a:lstStyle/>
        <a:p>
          <a:r>
            <a:rPr lang="uk-UA" sz="2400" dirty="0" smtClean="0"/>
            <a:t>Скласти таблиці</a:t>
          </a:r>
          <a:endParaRPr lang="ru-RU" sz="2400" dirty="0"/>
        </a:p>
      </dgm:t>
    </dgm:pt>
    <dgm:pt modelId="{97C3EEF0-21BB-403E-A464-7B630134D4E6}" type="parTrans" cxnId="{4B9D9739-46F7-4246-A085-E3E62B82FBBA}">
      <dgm:prSet/>
      <dgm:spPr/>
      <dgm:t>
        <a:bodyPr/>
        <a:lstStyle/>
        <a:p>
          <a:endParaRPr lang="ru-RU"/>
        </a:p>
      </dgm:t>
    </dgm:pt>
    <dgm:pt modelId="{165173D4-E6E3-4405-8CE7-68DA53D148A5}" type="sibTrans" cxnId="{4B9D9739-46F7-4246-A085-E3E62B82FBBA}">
      <dgm:prSet/>
      <dgm:spPr/>
      <dgm:t>
        <a:bodyPr/>
        <a:lstStyle/>
        <a:p>
          <a:endParaRPr lang="ru-RU"/>
        </a:p>
      </dgm:t>
    </dgm:pt>
    <dgm:pt modelId="{135B5493-E657-4B86-911E-C1B2772CCC70}">
      <dgm:prSet phldrT="[Текст]" custT="1"/>
      <dgm:spPr/>
      <dgm:t>
        <a:bodyPr/>
        <a:lstStyle/>
        <a:p>
          <a:r>
            <a:rPr lang="uk-UA" sz="2400" dirty="0" smtClean="0"/>
            <a:t>Дослідити залежність значення різниці від зміни від'ємника</a:t>
          </a:r>
          <a:endParaRPr lang="ru-RU" sz="2400" dirty="0"/>
        </a:p>
      </dgm:t>
    </dgm:pt>
    <dgm:pt modelId="{E73F050A-63B7-4CD0-9B20-A7CA0074E658}" type="parTrans" cxnId="{A8C0A96F-4725-477A-BC9B-9B11669D75C3}">
      <dgm:prSet/>
      <dgm:spPr/>
      <dgm:t>
        <a:bodyPr/>
        <a:lstStyle/>
        <a:p>
          <a:endParaRPr lang="ru-RU"/>
        </a:p>
      </dgm:t>
    </dgm:pt>
    <dgm:pt modelId="{0606A6DC-AD76-4F53-B9E7-21B8382E689D}" type="sibTrans" cxnId="{A8C0A96F-4725-477A-BC9B-9B11669D75C3}">
      <dgm:prSet/>
      <dgm:spPr/>
      <dgm:t>
        <a:bodyPr/>
        <a:lstStyle/>
        <a:p>
          <a:endParaRPr lang="ru-RU"/>
        </a:p>
      </dgm:t>
    </dgm:pt>
    <dgm:pt modelId="{1E905096-D744-42DB-ACB3-3172E6BAFE8B}" type="pres">
      <dgm:prSet presAssocID="{E17B880A-B80E-46BF-B953-D598B245B2F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10DF2A-4FFF-41A0-822E-F5D90FBCC4AC}" type="pres">
      <dgm:prSet presAssocID="{AF362ECF-1A46-4362-A912-26A2067144DB}" presName="roof" presStyleLbl="dkBgShp" presStyleIdx="0" presStyleCnt="2"/>
      <dgm:spPr/>
      <dgm:t>
        <a:bodyPr/>
        <a:lstStyle/>
        <a:p>
          <a:endParaRPr lang="ru-RU"/>
        </a:p>
      </dgm:t>
    </dgm:pt>
    <dgm:pt modelId="{15320542-8B2D-4C70-A1F0-19B6D09EC64D}" type="pres">
      <dgm:prSet presAssocID="{AF362ECF-1A46-4362-A912-26A2067144DB}" presName="pillars" presStyleCnt="0"/>
      <dgm:spPr/>
      <dgm:t>
        <a:bodyPr/>
        <a:lstStyle/>
        <a:p>
          <a:endParaRPr lang="ru-RU"/>
        </a:p>
      </dgm:t>
    </dgm:pt>
    <dgm:pt modelId="{C277CB08-7E89-4F14-A262-7F7B56A17A32}" type="pres">
      <dgm:prSet presAssocID="{AF362ECF-1A46-4362-A912-26A2067144DB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11626-0BAE-4D22-AED4-FEBD90A53F19}" type="pres">
      <dgm:prSet presAssocID="{135B5493-E657-4B86-911E-C1B2772CCC70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3F03B4-698D-46F8-BCA0-E0E3F68ED29F}" type="pres">
      <dgm:prSet presAssocID="{AF362ECF-1A46-4362-A912-26A2067144DB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A8C0A96F-4725-477A-BC9B-9B11669D75C3}" srcId="{AF362ECF-1A46-4362-A912-26A2067144DB}" destId="{135B5493-E657-4B86-911E-C1B2772CCC70}" srcOrd="1" destOrd="0" parTransId="{E73F050A-63B7-4CD0-9B20-A7CA0074E658}" sibTransId="{0606A6DC-AD76-4F53-B9E7-21B8382E689D}"/>
    <dgm:cxn modelId="{3B47049A-5B8A-4F51-AA7B-0F6CF1AC6255}" type="presOf" srcId="{E17B880A-B80E-46BF-B953-D598B245B2FF}" destId="{1E905096-D744-42DB-ACB3-3172E6BAFE8B}" srcOrd="0" destOrd="0" presId="urn:microsoft.com/office/officeart/2005/8/layout/hList3"/>
    <dgm:cxn modelId="{6CA6EC71-6581-4E96-8D0F-D0C9CEA82A11}" type="presOf" srcId="{AF362ECF-1A46-4362-A912-26A2067144DB}" destId="{A810DF2A-4FFF-41A0-822E-F5D90FBCC4AC}" srcOrd="0" destOrd="0" presId="urn:microsoft.com/office/officeart/2005/8/layout/hList3"/>
    <dgm:cxn modelId="{4B9D9739-46F7-4246-A085-E3E62B82FBBA}" srcId="{AF362ECF-1A46-4362-A912-26A2067144DB}" destId="{771F8DF4-5351-4F7F-A2A7-257EFF589549}" srcOrd="0" destOrd="0" parTransId="{97C3EEF0-21BB-403E-A464-7B630134D4E6}" sibTransId="{165173D4-E6E3-4405-8CE7-68DA53D148A5}"/>
    <dgm:cxn modelId="{5FE9CD64-388E-4AC8-831D-DA6DCBC46A59}" srcId="{E17B880A-B80E-46BF-B953-D598B245B2FF}" destId="{AF362ECF-1A46-4362-A912-26A2067144DB}" srcOrd="0" destOrd="0" parTransId="{ABF41248-33CA-40E9-8C11-B79BD65E7874}" sibTransId="{9B7662C2-9279-4DF8-9B99-383F2FB971E0}"/>
    <dgm:cxn modelId="{317A1DB5-0110-42A3-802E-E30D4D52979C}" type="presOf" srcId="{771F8DF4-5351-4F7F-A2A7-257EFF589549}" destId="{C277CB08-7E89-4F14-A262-7F7B56A17A32}" srcOrd="0" destOrd="0" presId="urn:microsoft.com/office/officeart/2005/8/layout/hList3"/>
    <dgm:cxn modelId="{1BAD944B-6CF1-485B-942E-BB2E8D0563D1}" type="presOf" srcId="{135B5493-E657-4B86-911E-C1B2772CCC70}" destId="{39511626-0BAE-4D22-AED4-FEBD90A53F19}" srcOrd="0" destOrd="0" presId="urn:microsoft.com/office/officeart/2005/8/layout/hList3"/>
    <dgm:cxn modelId="{C6569B56-9C66-4388-AE5A-452727D0F335}" type="presParOf" srcId="{1E905096-D744-42DB-ACB3-3172E6BAFE8B}" destId="{A810DF2A-4FFF-41A0-822E-F5D90FBCC4AC}" srcOrd="0" destOrd="0" presId="urn:microsoft.com/office/officeart/2005/8/layout/hList3"/>
    <dgm:cxn modelId="{8504D47E-6F10-4612-A5DE-A2173E5819F6}" type="presParOf" srcId="{1E905096-D744-42DB-ACB3-3172E6BAFE8B}" destId="{15320542-8B2D-4C70-A1F0-19B6D09EC64D}" srcOrd="1" destOrd="0" presId="urn:microsoft.com/office/officeart/2005/8/layout/hList3"/>
    <dgm:cxn modelId="{622FCBD9-BFB9-4B1A-9DF3-8C180194DD3F}" type="presParOf" srcId="{15320542-8B2D-4C70-A1F0-19B6D09EC64D}" destId="{C277CB08-7E89-4F14-A262-7F7B56A17A32}" srcOrd="0" destOrd="0" presId="urn:microsoft.com/office/officeart/2005/8/layout/hList3"/>
    <dgm:cxn modelId="{52FA8AA4-5D02-40DE-8572-5CE5A0B98815}" type="presParOf" srcId="{15320542-8B2D-4C70-A1F0-19B6D09EC64D}" destId="{39511626-0BAE-4D22-AED4-FEBD90A53F19}" srcOrd="1" destOrd="0" presId="urn:microsoft.com/office/officeart/2005/8/layout/hList3"/>
    <dgm:cxn modelId="{3537803D-A3CD-434B-B6BF-756A4A848255}" type="presParOf" srcId="{1E905096-D744-42DB-ACB3-3172E6BAFE8B}" destId="{9F3F03B4-698D-46F8-BCA0-E0E3F68ED29F}" srcOrd="2" destOrd="0" presId="urn:microsoft.com/office/officeart/2005/8/layout/h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Таблиці віднімання в межах 20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71612"/>
          <a:ext cx="914400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3F03B4-698D-46F8-BCA0-E0E3F68ED2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F3F03B4-698D-46F8-BCA0-E0E3F68ED2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10DF2A-4FFF-41A0-822E-F5D90FBCC4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A810DF2A-4FFF-41A0-822E-F5D90FBCC4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77CB08-7E89-4F14-A262-7F7B56A17A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C277CB08-7E89-4F14-A262-7F7B56A17A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511626-0BAE-4D22-AED4-FEBD90A53F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39511626-0BAE-4D22-AED4-FEBD90A53F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Таблиці віднімання в межах 20. Підготовчі вправи</a:t>
            </a:r>
            <a:endParaRPr lang="ru-RU" sz="3600" b="1" dirty="0"/>
          </a:p>
        </p:txBody>
      </p:sp>
      <p:pic>
        <p:nvPicPr>
          <p:cNvPr id="471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99890"/>
            <a:ext cx="9144000" cy="29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Группа 6"/>
          <p:cNvGrpSpPr/>
          <p:nvPr/>
        </p:nvGrpSpPr>
        <p:grpSpPr>
          <a:xfrm>
            <a:off x="0" y="4757796"/>
            <a:ext cx="9170690" cy="1472106"/>
            <a:chOff x="0" y="4757796"/>
            <a:chExt cx="9170690" cy="1472106"/>
          </a:xfrm>
        </p:grpSpPr>
        <p:pic>
          <p:nvPicPr>
            <p:cNvPr id="4710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4757796"/>
              <a:ext cx="9170690" cy="1457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Прямоугольник 5"/>
            <p:cNvSpPr/>
            <p:nvPr/>
          </p:nvSpPr>
          <p:spPr>
            <a:xfrm>
              <a:off x="4283968" y="5301208"/>
              <a:ext cx="4860032" cy="92869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059832" y="220486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7704" y="256490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3888" y="256490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9832" y="292494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16216" y="220486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4088" y="256490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76256" y="256490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16216" y="2924944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6"/>
          <p:cNvSpPr txBox="1"/>
          <p:nvPr/>
        </p:nvSpPr>
        <p:spPr>
          <a:xfrm>
            <a:off x="3000364" y="5214950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6"/>
          <p:cNvSpPr txBox="1"/>
          <p:nvPr/>
        </p:nvSpPr>
        <p:spPr>
          <a:xfrm>
            <a:off x="3214678" y="5763300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576811">
            <a:off x="2075847" y="2713534"/>
            <a:ext cx="474527" cy="4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576811">
            <a:off x="3098427" y="2713534"/>
            <a:ext cx="474527" cy="4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576811">
            <a:off x="5477160" y="2713534"/>
            <a:ext cx="474527" cy="4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576811">
            <a:off x="6456013" y="2713534"/>
            <a:ext cx="474527" cy="4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Таблиці віднімання в межах 20</a:t>
            </a:r>
            <a:endParaRPr lang="ru-RU" sz="3600" b="1" dirty="0"/>
          </a:p>
        </p:txBody>
      </p:sp>
      <p:pic>
        <p:nvPicPr>
          <p:cNvPr id="481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3025"/>
            <a:ext cx="9144000" cy="408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/>
              <a:t>Таблиці віднімання в межах 20</a:t>
            </a:r>
            <a:endParaRPr lang="ru-RU" sz="3600" b="1" dirty="0"/>
          </a:p>
        </p:txBody>
      </p:sp>
      <p:pic>
        <p:nvPicPr>
          <p:cNvPr id="481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344" t="21218" r="82812" b="1751"/>
          <a:stretch>
            <a:fillRect/>
          </a:stretch>
        </p:blipFill>
        <p:spPr bwMode="auto">
          <a:xfrm>
            <a:off x="3643306" y="1432496"/>
            <a:ext cx="1571636" cy="3639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54913"/>
            <a:ext cx="9194934" cy="170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лилиния 5"/>
          <p:cNvSpPr/>
          <p:nvPr/>
        </p:nvSpPr>
        <p:spPr>
          <a:xfrm>
            <a:off x="3428993" y="1643050"/>
            <a:ext cx="928694" cy="500066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4929190" y="1643050"/>
            <a:ext cx="325256" cy="500066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067812" y="170234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10952" y="16309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4" name="Полилиния 33"/>
          <p:cNvSpPr/>
          <p:nvPr/>
        </p:nvSpPr>
        <p:spPr>
          <a:xfrm>
            <a:off x="3432983" y="2143116"/>
            <a:ext cx="928694" cy="857256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71802" y="23452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6" name="Полилиния 35"/>
          <p:cNvSpPr/>
          <p:nvPr/>
        </p:nvSpPr>
        <p:spPr>
          <a:xfrm>
            <a:off x="4929190" y="2083820"/>
            <a:ext cx="325256" cy="987990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210952" y="227385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2" name="Полилиния 41"/>
          <p:cNvSpPr/>
          <p:nvPr/>
        </p:nvSpPr>
        <p:spPr>
          <a:xfrm>
            <a:off x="3361545" y="3071810"/>
            <a:ext cx="928694" cy="1428760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000364" y="36311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+3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4" name="Полилиния 43"/>
          <p:cNvSpPr/>
          <p:nvPr/>
        </p:nvSpPr>
        <p:spPr>
          <a:xfrm>
            <a:off x="4929190" y="3071810"/>
            <a:ext cx="325256" cy="1428760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5210952" y="341685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-3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0" name="Полилиния 49"/>
          <p:cNvSpPr/>
          <p:nvPr/>
        </p:nvSpPr>
        <p:spPr>
          <a:xfrm flipV="1">
            <a:off x="2571736" y="3643314"/>
            <a:ext cx="1718503" cy="857256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143108" y="378619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2" name="Полилиния 51"/>
          <p:cNvSpPr/>
          <p:nvPr/>
        </p:nvSpPr>
        <p:spPr>
          <a:xfrm flipV="1">
            <a:off x="4929190" y="3571876"/>
            <a:ext cx="1214446" cy="9286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6068208" y="398836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4" name="Полилиния 53"/>
          <p:cNvSpPr/>
          <p:nvPr/>
        </p:nvSpPr>
        <p:spPr>
          <a:xfrm flipV="1">
            <a:off x="3432983" y="4500570"/>
            <a:ext cx="928694" cy="500066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071802" y="455986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6" name="Полилиния 55"/>
          <p:cNvSpPr/>
          <p:nvPr/>
        </p:nvSpPr>
        <p:spPr>
          <a:xfrm flipV="1">
            <a:off x="4929190" y="4512712"/>
            <a:ext cx="325256" cy="500066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5210952" y="450057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  <p:bldP spid="8" grpId="1" animBg="1"/>
      <p:bldP spid="15" grpId="0"/>
      <p:bldP spid="15" grpId="1"/>
      <p:bldP spid="17" grpId="0"/>
      <p:bldP spid="17" grpId="1"/>
      <p:bldP spid="34" grpId="0" animBg="1"/>
      <p:bldP spid="34" grpId="1" animBg="1"/>
      <p:bldP spid="35" grpId="0"/>
      <p:bldP spid="35" grpId="1"/>
      <p:bldP spid="36" grpId="0" animBg="1"/>
      <p:bldP spid="36" grpId="1" animBg="1"/>
      <p:bldP spid="37" grpId="0"/>
      <p:bldP spid="37" grpId="1"/>
      <p:bldP spid="42" grpId="0" animBg="1"/>
      <p:bldP spid="42" grpId="1" animBg="1"/>
      <p:bldP spid="43" grpId="0"/>
      <p:bldP spid="43" grpId="1"/>
      <p:bldP spid="44" grpId="0" animBg="1"/>
      <p:bldP spid="44" grpId="1" animBg="1"/>
      <p:bldP spid="45" grpId="0"/>
      <p:bldP spid="45" grpId="1"/>
      <p:bldP spid="50" grpId="0" animBg="1"/>
      <p:bldP spid="51" grpId="0"/>
      <p:bldP spid="52" grpId="0" animBg="1"/>
      <p:bldP spid="53" grpId="0"/>
      <p:bldP spid="54" grpId="0" animBg="1"/>
      <p:bldP spid="55" grpId="0"/>
      <p:bldP spid="56" grpId="0" animBg="1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Таблиці додавання і віднімання в межах 20 </a:t>
            </a:r>
            <a:endParaRPr lang="ru-RU" sz="3600" b="1" dirty="0"/>
          </a:p>
        </p:txBody>
      </p:sp>
      <p:pic>
        <p:nvPicPr>
          <p:cNvPr id="512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907704" y="1518670"/>
            <a:ext cx="5400600" cy="5207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8716</TotalTime>
  <Words>75</Words>
  <Application>Microsoft Office PowerPoint</Application>
  <PresentationFormat>Экран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Таблиці віднімання в межах 20</vt:lpstr>
      <vt:lpstr>Таблиці віднімання в межах 20. Підготовчі вправи</vt:lpstr>
      <vt:lpstr>Таблиці віднімання в межах 20</vt:lpstr>
      <vt:lpstr>Таблиці віднімання в межах 20</vt:lpstr>
      <vt:lpstr>Таблиці додавання і віднімання в межах 20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528</cp:revision>
  <dcterms:created xsi:type="dcterms:W3CDTF">2013-03-16T06:54:50Z</dcterms:created>
  <dcterms:modified xsi:type="dcterms:W3CDTF">2015-06-08T09:40:48Z</dcterms:modified>
</cp:coreProperties>
</file>