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drawing24.xml" ContentType="application/vnd.ms-office.drawingml.diagramDrawing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sldIdLst>
    <p:sldId id="594" r:id="rId2"/>
    <p:sldId id="595" r:id="rId3"/>
    <p:sldId id="596" r:id="rId4"/>
    <p:sldId id="597" r:id="rId5"/>
    <p:sldId id="971" r:id="rId6"/>
    <p:sldId id="598" r:id="rId7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100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08BFFE-F6C0-4BC1-BC3C-C3AE17424FF7}" type="doc">
      <dgm:prSet loTypeId="urn:microsoft.com/office/officeart/2005/8/layout/hList3" loCatId="list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36752094-DE1A-49A7-AE67-673427C9AEDD}">
      <dgm:prSet phldrT="[Текст]" custT="1"/>
      <dgm:spPr/>
      <dgm:t>
        <a:bodyPr/>
        <a:lstStyle/>
        <a:p>
          <a:r>
            <a:rPr lang="uk-UA" sz="3200" dirty="0" smtClean="0"/>
            <a:t>Мета – формування знання табличних результатів; формування поняття про склад чисел другого десятка</a:t>
          </a:r>
          <a:endParaRPr lang="ru-RU" sz="3200" dirty="0"/>
        </a:p>
      </dgm:t>
    </dgm:pt>
    <dgm:pt modelId="{C00D16BB-4E73-4A52-99FF-466838BC5A98}" type="parTrans" cxnId="{4D4575FA-8936-40EA-91B6-25D5CDF4ACA4}">
      <dgm:prSet/>
      <dgm:spPr/>
      <dgm:t>
        <a:bodyPr/>
        <a:lstStyle/>
        <a:p>
          <a:endParaRPr lang="ru-RU"/>
        </a:p>
      </dgm:t>
    </dgm:pt>
    <dgm:pt modelId="{1ED9E76F-9C90-44ED-90F7-BF4720A50C2E}" type="sibTrans" cxnId="{4D4575FA-8936-40EA-91B6-25D5CDF4ACA4}">
      <dgm:prSet/>
      <dgm:spPr/>
      <dgm:t>
        <a:bodyPr/>
        <a:lstStyle/>
        <a:p>
          <a:endParaRPr lang="ru-RU"/>
        </a:p>
      </dgm:t>
    </dgm:pt>
    <dgm:pt modelId="{582A7F38-7650-4E41-960C-8882BF154960}">
      <dgm:prSet phldrT="[Текст]" custT="1"/>
      <dgm:spPr/>
      <dgm:t>
        <a:bodyPr/>
        <a:lstStyle/>
        <a:p>
          <a:r>
            <a:rPr lang="uk-UA" sz="2400" dirty="0" smtClean="0"/>
            <a:t>Скласти таблиці додавання</a:t>
          </a:r>
          <a:endParaRPr lang="ru-RU" sz="2400" dirty="0"/>
        </a:p>
      </dgm:t>
    </dgm:pt>
    <dgm:pt modelId="{138963B9-A0D9-4A0F-A02E-1CC6971F0B08}" type="parTrans" cxnId="{440D1670-F79E-4A6F-BD2F-0270B083D111}">
      <dgm:prSet/>
      <dgm:spPr/>
      <dgm:t>
        <a:bodyPr/>
        <a:lstStyle/>
        <a:p>
          <a:endParaRPr lang="ru-RU"/>
        </a:p>
      </dgm:t>
    </dgm:pt>
    <dgm:pt modelId="{0586A1FE-EC2A-47C5-BD30-14FBDBBBBB51}" type="sibTrans" cxnId="{440D1670-F79E-4A6F-BD2F-0270B083D111}">
      <dgm:prSet/>
      <dgm:spPr/>
      <dgm:t>
        <a:bodyPr/>
        <a:lstStyle/>
        <a:p>
          <a:endParaRPr lang="ru-RU"/>
        </a:p>
      </dgm:t>
    </dgm:pt>
    <dgm:pt modelId="{DCF786E8-F36B-4EBD-8C7A-ECB02149B3A2}">
      <dgm:prSet phldrT="[Текст]" custT="1"/>
      <dgm:spPr/>
      <dgm:t>
        <a:bodyPr/>
        <a:lstStyle/>
        <a:p>
          <a:r>
            <a:rPr lang="uk-UA" sz="2400" dirty="0" smtClean="0"/>
            <a:t>Дослідити залежність значення суми від зміни одного з доданків при сталому іншому доданку</a:t>
          </a:r>
          <a:endParaRPr lang="ru-RU" sz="2400" dirty="0"/>
        </a:p>
      </dgm:t>
    </dgm:pt>
    <dgm:pt modelId="{2CE8CA0E-F21C-486C-A493-C6E0AA57E42B}" type="parTrans" cxnId="{999B1873-BA57-46E7-B426-E5B6074F62CA}">
      <dgm:prSet/>
      <dgm:spPr/>
      <dgm:t>
        <a:bodyPr/>
        <a:lstStyle/>
        <a:p>
          <a:endParaRPr lang="ru-RU"/>
        </a:p>
      </dgm:t>
    </dgm:pt>
    <dgm:pt modelId="{1D42850C-CCAF-44B9-A273-3DAA14B1B2F7}" type="sibTrans" cxnId="{999B1873-BA57-46E7-B426-E5B6074F62CA}">
      <dgm:prSet/>
      <dgm:spPr/>
      <dgm:t>
        <a:bodyPr/>
        <a:lstStyle/>
        <a:p>
          <a:endParaRPr lang="ru-RU"/>
        </a:p>
      </dgm:t>
    </dgm:pt>
    <dgm:pt modelId="{BD4BFBCD-99E9-406D-941D-F90F071D8E05}">
      <dgm:prSet phldrT="[Текст]" custT="1"/>
      <dgm:spPr/>
      <dgm:t>
        <a:bodyPr/>
        <a:lstStyle/>
        <a:p>
          <a:r>
            <a:rPr lang="uk-UA" sz="2400" dirty="0" smtClean="0"/>
            <a:t>Дослідити залежність значення суми від зміни обох доданків</a:t>
          </a:r>
          <a:endParaRPr lang="ru-RU" sz="2400" dirty="0"/>
        </a:p>
      </dgm:t>
    </dgm:pt>
    <dgm:pt modelId="{789A9924-4886-44B9-86E5-0572428B0854}" type="parTrans" cxnId="{37A17E74-A4D1-43F4-9A24-9E2D800262A5}">
      <dgm:prSet/>
      <dgm:spPr/>
      <dgm:t>
        <a:bodyPr/>
        <a:lstStyle/>
        <a:p>
          <a:endParaRPr lang="ru-RU"/>
        </a:p>
      </dgm:t>
    </dgm:pt>
    <dgm:pt modelId="{28F47431-7BEC-4343-9707-1C4A7C014AC2}" type="sibTrans" cxnId="{37A17E74-A4D1-43F4-9A24-9E2D800262A5}">
      <dgm:prSet/>
      <dgm:spPr/>
      <dgm:t>
        <a:bodyPr/>
        <a:lstStyle/>
        <a:p>
          <a:endParaRPr lang="ru-RU"/>
        </a:p>
      </dgm:t>
    </dgm:pt>
    <dgm:pt modelId="{F3B3D8EE-BE35-49C1-BB7B-CC0AF9E8BF1C}" type="pres">
      <dgm:prSet presAssocID="{3808BFFE-F6C0-4BC1-BC3C-C3AE17424FF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E8609A-542D-4E2B-9DFB-088E7B14B9A7}" type="pres">
      <dgm:prSet presAssocID="{36752094-DE1A-49A7-AE67-673427C9AEDD}" presName="roof" presStyleLbl="dkBgShp" presStyleIdx="0" presStyleCnt="2"/>
      <dgm:spPr/>
      <dgm:t>
        <a:bodyPr/>
        <a:lstStyle/>
        <a:p>
          <a:endParaRPr lang="ru-RU"/>
        </a:p>
      </dgm:t>
    </dgm:pt>
    <dgm:pt modelId="{F91C8299-BD5E-468A-B879-8D78F426FB95}" type="pres">
      <dgm:prSet presAssocID="{36752094-DE1A-49A7-AE67-673427C9AEDD}" presName="pillars" presStyleCnt="0"/>
      <dgm:spPr/>
      <dgm:t>
        <a:bodyPr/>
        <a:lstStyle/>
        <a:p>
          <a:endParaRPr lang="ru-RU"/>
        </a:p>
      </dgm:t>
    </dgm:pt>
    <dgm:pt modelId="{621FA72A-31C2-4EF7-BCDD-FBAA1D8D64FC}" type="pres">
      <dgm:prSet presAssocID="{36752094-DE1A-49A7-AE67-673427C9AEDD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368957-D6DB-4F8D-8C3B-EE68C0D88DA5}" type="pres">
      <dgm:prSet presAssocID="{DCF786E8-F36B-4EBD-8C7A-ECB02149B3A2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C67167-D6B6-45FF-AFED-1EC5D7CCC6E9}" type="pres">
      <dgm:prSet presAssocID="{BD4BFBCD-99E9-406D-941D-F90F071D8E05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5B4256-854E-4E8E-8674-4D67D97FCA11}" type="pres">
      <dgm:prSet presAssocID="{36752094-DE1A-49A7-AE67-673427C9AEDD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37A17E74-A4D1-43F4-9A24-9E2D800262A5}" srcId="{36752094-DE1A-49A7-AE67-673427C9AEDD}" destId="{BD4BFBCD-99E9-406D-941D-F90F071D8E05}" srcOrd="2" destOrd="0" parTransId="{789A9924-4886-44B9-86E5-0572428B0854}" sibTransId="{28F47431-7BEC-4343-9707-1C4A7C014AC2}"/>
    <dgm:cxn modelId="{AFF3A841-B6EE-4930-98B2-FCF1E24055C1}" type="presOf" srcId="{36752094-DE1A-49A7-AE67-673427C9AEDD}" destId="{4EE8609A-542D-4E2B-9DFB-088E7B14B9A7}" srcOrd="0" destOrd="0" presId="urn:microsoft.com/office/officeart/2005/8/layout/hList3"/>
    <dgm:cxn modelId="{7ED34559-76A5-4647-BCD7-BE5B55435FFD}" type="presOf" srcId="{BD4BFBCD-99E9-406D-941D-F90F071D8E05}" destId="{C3C67167-D6B6-45FF-AFED-1EC5D7CCC6E9}" srcOrd="0" destOrd="0" presId="urn:microsoft.com/office/officeart/2005/8/layout/hList3"/>
    <dgm:cxn modelId="{999B1873-BA57-46E7-B426-E5B6074F62CA}" srcId="{36752094-DE1A-49A7-AE67-673427C9AEDD}" destId="{DCF786E8-F36B-4EBD-8C7A-ECB02149B3A2}" srcOrd="1" destOrd="0" parTransId="{2CE8CA0E-F21C-486C-A493-C6E0AA57E42B}" sibTransId="{1D42850C-CCAF-44B9-A273-3DAA14B1B2F7}"/>
    <dgm:cxn modelId="{487D5D59-ACE9-41FE-972A-3CF89858C4FD}" type="presOf" srcId="{3808BFFE-F6C0-4BC1-BC3C-C3AE17424FF7}" destId="{F3B3D8EE-BE35-49C1-BB7B-CC0AF9E8BF1C}" srcOrd="0" destOrd="0" presId="urn:microsoft.com/office/officeart/2005/8/layout/hList3"/>
    <dgm:cxn modelId="{4D4575FA-8936-40EA-91B6-25D5CDF4ACA4}" srcId="{3808BFFE-F6C0-4BC1-BC3C-C3AE17424FF7}" destId="{36752094-DE1A-49A7-AE67-673427C9AEDD}" srcOrd="0" destOrd="0" parTransId="{C00D16BB-4E73-4A52-99FF-466838BC5A98}" sibTransId="{1ED9E76F-9C90-44ED-90F7-BF4720A50C2E}"/>
    <dgm:cxn modelId="{12FE92E7-0DB1-4CD3-99AF-73CBF66FE85D}" type="presOf" srcId="{DCF786E8-F36B-4EBD-8C7A-ECB02149B3A2}" destId="{5C368957-D6DB-4F8D-8C3B-EE68C0D88DA5}" srcOrd="0" destOrd="0" presId="urn:microsoft.com/office/officeart/2005/8/layout/hList3"/>
    <dgm:cxn modelId="{440D1670-F79E-4A6F-BD2F-0270B083D111}" srcId="{36752094-DE1A-49A7-AE67-673427C9AEDD}" destId="{582A7F38-7650-4E41-960C-8882BF154960}" srcOrd="0" destOrd="0" parTransId="{138963B9-A0D9-4A0F-A02E-1CC6971F0B08}" sibTransId="{0586A1FE-EC2A-47C5-BD30-14FBDBBBBB51}"/>
    <dgm:cxn modelId="{FFED3CF9-F8C6-46D5-9BF9-D4A1D2C5D273}" type="presOf" srcId="{582A7F38-7650-4E41-960C-8882BF154960}" destId="{621FA72A-31C2-4EF7-BCDD-FBAA1D8D64FC}" srcOrd="0" destOrd="0" presId="urn:microsoft.com/office/officeart/2005/8/layout/hList3"/>
    <dgm:cxn modelId="{F3FE7419-069D-40C7-B18C-431D1BFFD08B}" type="presParOf" srcId="{F3B3D8EE-BE35-49C1-BB7B-CC0AF9E8BF1C}" destId="{4EE8609A-542D-4E2B-9DFB-088E7B14B9A7}" srcOrd="0" destOrd="0" presId="urn:microsoft.com/office/officeart/2005/8/layout/hList3"/>
    <dgm:cxn modelId="{4D3C6C75-E261-4DDE-85EC-589B74DA2AAB}" type="presParOf" srcId="{F3B3D8EE-BE35-49C1-BB7B-CC0AF9E8BF1C}" destId="{F91C8299-BD5E-468A-B879-8D78F426FB95}" srcOrd="1" destOrd="0" presId="urn:microsoft.com/office/officeart/2005/8/layout/hList3"/>
    <dgm:cxn modelId="{47F69945-9219-4172-8ABB-CC9D79F654FA}" type="presParOf" srcId="{F91C8299-BD5E-468A-B879-8D78F426FB95}" destId="{621FA72A-31C2-4EF7-BCDD-FBAA1D8D64FC}" srcOrd="0" destOrd="0" presId="urn:microsoft.com/office/officeart/2005/8/layout/hList3"/>
    <dgm:cxn modelId="{72BD47A3-1D51-4C7C-8C75-E08576999797}" type="presParOf" srcId="{F91C8299-BD5E-468A-B879-8D78F426FB95}" destId="{5C368957-D6DB-4F8D-8C3B-EE68C0D88DA5}" srcOrd="1" destOrd="0" presId="urn:microsoft.com/office/officeart/2005/8/layout/hList3"/>
    <dgm:cxn modelId="{EE9FC9E8-5F07-4744-BB79-DE0DA25811AF}" type="presParOf" srcId="{F91C8299-BD5E-468A-B879-8D78F426FB95}" destId="{C3C67167-D6B6-45FF-AFED-1EC5D7CCC6E9}" srcOrd="2" destOrd="0" presId="urn:microsoft.com/office/officeart/2005/8/layout/hList3"/>
    <dgm:cxn modelId="{F5F10816-12CE-47A1-BCF4-5B18B319221C}" type="presParOf" srcId="{F3B3D8EE-BE35-49C1-BB7B-CC0AF9E8BF1C}" destId="{C45B4256-854E-4E8E-8674-4D67D97FCA11}" srcOrd="2" destOrd="0" presId="urn:microsoft.com/office/officeart/2005/8/layout/hLis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EE8609A-542D-4E2B-9DFB-088E7B14B9A7}">
      <dsp:nvSpPr>
        <dsp:cNvPr id="0" name=""/>
        <dsp:cNvSpPr/>
      </dsp:nvSpPr>
      <dsp:spPr>
        <a:xfrm>
          <a:off x="0" y="0"/>
          <a:ext cx="9144000" cy="1628779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Мета – формування знання табличних результатів; формування поняття про склад чисел другого десятка</a:t>
          </a:r>
          <a:endParaRPr lang="ru-RU" sz="3200" kern="1200" dirty="0"/>
        </a:p>
      </dsp:txBody>
      <dsp:txXfrm>
        <a:off x="0" y="0"/>
        <a:ext cx="9144000" cy="1628779"/>
      </dsp:txXfrm>
    </dsp:sp>
    <dsp:sp modelId="{621FA72A-31C2-4EF7-BCDD-FBAA1D8D64FC}">
      <dsp:nvSpPr>
        <dsp:cNvPr id="0" name=""/>
        <dsp:cNvSpPr/>
      </dsp:nvSpPr>
      <dsp:spPr>
        <a:xfrm>
          <a:off x="4464" y="1628779"/>
          <a:ext cx="3045023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Скласти таблиці додавання</a:t>
          </a:r>
          <a:endParaRPr lang="ru-RU" sz="2400" kern="1200" dirty="0"/>
        </a:p>
      </dsp:txBody>
      <dsp:txXfrm>
        <a:off x="4464" y="1628779"/>
        <a:ext cx="3045023" cy="3420436"/>
      </dsp:txXfrm>
    </dsp:sp>
    <dsp:sp modelId="{5C368957-D6DB-4F8D-8C3B-EE68C0D88DA5}">
      <dsp:nvSpPr>
        <dsp:cNvPr id="0" name=""/>
        <dsp:cNvSpPr/>
      </dsp:nvSpPr>
      <dsp:spPr>
        <a:xfrm>
          <a:off x="3049488" y="1628779"/>
          <a:ext cx="3045023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Дослідити залежність значення суми від зміни одного </a:t>
          </a:r>
          <a:r>
            <a:rPr lang="uk-UA" sz="2400" kern="1200" dirty="0" smtClean="0"/>
            <a:t>з доданків </a:t>
          </a:r>
          <a:r>
            <a:rPr lang="uk-UA" sz="2400" kern="1200" dirty="0" smtClean="0"/>
            <a:t>при сталому іншому </a:t>
          </a:r>
          <a:r>
            <a:rPr lang="uk-UA" sz="2400" kern="1200" dirty="0" smtClean="0"/>
            <a:t>доданку.</a:t>
          </a:r>
          <a:endParaRPr lang="ru-RU" sz="2400" kern="1200" dirty="0"/>
        </a:p>
      </dsp:txBody>
      <dsp:txXfrm>
        <a:off x="3049488" y="1628779"/>
        <a:ext cx="3045023" cy="3420436"/>
      </dsp:txXfrm>
    </dsp:sp>
    <dsp:sp modelId="{C3C67167-D6B6-45FF-AFED-1EC5D7CCC6E9}">
      <dsp:nvSpPr>
        <dsp:cNvPr id="0" name=""/>
        <dsp:cNvSpPr/>
      </dsp:nvSpPr>
      <dsp:spPr>
        <a:xfrm>
          <a:off x="6094511" y="1628779"/>
          <a:ext cx="3045023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Дослідити залежність значення суми від зміни обох </a:t>
          </a:r>
          <a:r>
            <a:rPr lang="uk-UA" sz="2400" kern="1200" dirty="0" smtClean="0"/>
            <a:t>доданків.</a:t>
          </a:r>
          <a:endParaRPr lang="ru-RU" sz="2400" kern="1200" dirty="0"/>
        </a:p>
      </dsp:txBody>
      <dsp:txXfrm>
        <a:off x="6094511" y="1628779"/>
        <a:ext cx="3045023" cy="3420436"/>
      </dsp:txXfrm>
    </dsp:sp>
    <dsp:sp modelId="{C45B4256-854E-4E8E-8674-4D67D97FCA11}">
      <dsp:nvSpPr>
        <dsp:cNvPr id="0" name=""/>
        <dsp:cNvSpPr/>
      </dsp:nvSpPr>
      <dsp:spPr>
        <a:xfrm>
          <a:off x="0" y="5049215"/>
          <a:ext cx="9144000" cy="380048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Таблиці додавання з переходом через розряд в межах 20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28737"/>
          <a:ext cx="9144000" cy="5429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5B4256-854E-4E8E-8674-4D67D97FCA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45B4256-854E-4E8E-8674-4D67D97FCA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E8609A-542D-4E2B-9DFB-088E7B14B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4EE8609A-542D-4E2B-9DFB-088E7B14B9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1FA72A-31C2-4EF7-BCDD-FBAA1D8D64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21FA72A-31C2-4EF7-BCDD-FBAA1D8D64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368957-D6DB-4F8D-8C3B-EE68C0D88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5C368957-D6DB-4F8D-8C3B-EE68C0D88D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C67167-D6B6-45FF-AFED-1EC5D7CCC6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C67167-D6B6-45FF-AFED-1EC5D7CCC6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Таблиці додавання у межах 20. Підготовчі завдання</a:t>
            </a:r>
            <a:endParaRPr lang="ru-RU" sz="3600" b="1" dirty="0"/>
          </a:p>
        </p:txBody>
      </p:sp>
      <p:pic>
        <p:nvPicPr>
          <p:cNvPr id="378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208756" cy="2945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57158" y="2967335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1     7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2428868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1 7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6050" y="2967335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6     1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2428868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9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3967467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1     4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4414" y="3405846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86050" y="3967467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2     1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1868" y="3405846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714620"/>
            <a:ext cx="3714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3836" y="3852868"/>
            <a:ext cx="361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2786058"/>
            <a:ext cx="361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3786190"/>
            <a:ext cx="361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Таблиці додавання у межах 20. Підготовчі завдання</a:t>
            </a:r>
            <a:endParaRPr lang="ru-RU" sz="3600" b="1" dirty="0"/>
          </a:p>
        </p:txBody>
      </p:sp>
      <p:pic>
        <p:nvPicPr>
          <p:cNvPr id="389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71612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365104"/>
            <a:ext cx="9144000" cy="1741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987824" y="2636912"/>
            <a:ext cx="6480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+ 3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1800" y="3038773"/>
            <a:ext cx="6480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8144" y="2636912"/>
            <a:ext cx="6480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52120" y="2996952"/>
            <a:ext cx="6480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547664" y="5445224"/>
            <a:ext cx="0" cy="2160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80722" y="5949280"/>
            <a:ext cx="6480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051720" y="5445224"/>
            <a:ext cx="0" cy="2160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85918" y="5949280"/>
            <a:ext cx="6480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3563888" y="5445224"/>
            <a:ext cx="0" cy="2160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280986" y="5949280"/>
            <a:ext cx="6480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3995936" y="5445224"/>
            <a:ext cx="0" cy="2160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779912" y="5919663"/>
            <a:ext cx="6480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85918" y="3143248"/>
            <a:ext cx="357190" cy="3877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80722" y="2643182"/>
            <a:ext cx="6480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+ 3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501090" y="2357430"/>
            <a:ext cx="500066" cy="3877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3" grpId="0" animBg="1"/>
      <p:bldP spid="15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Таблиці додавання у межах 20 </a:t>
            </a:r>
            <a:endParaRPr lang="ru-RU" sz="3600" b="1" dirty="0"/>
          </a:p>
        </p:txBody>
      </p:sp>
      <p:pic>
        <p:nvPicPr>
          <p:cNvPr id="399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68827"/>
            <a:ext cx="9144000" cy="3846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Таблиці додавання у межах 20 </a:t>
            </a:r>
            <a:endParaRPr lang="ru-RU" sz="3600" b="1" dirty="0"/>
          </a:p>
        </p:txBody>
      </p:sp>
      <p:pic>
        <p:nvPicPr>
          <p:cNvPr id="399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6250" t="16415" r="74219" b="35291"/>
          <a:stretch>
            <a:fillRect/>
          </a:stretch>
        </p:blipFill>
        <p:spPr bwMode="auto">
          <a:xfrm>
            <a:off x="3162473" y="1500174"/>
            <a:ext cx="2266783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13756"/>
            <a:ext cx="9144000" cy="2244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лилиния 4"/>
          <p:cNvSpPr/>
          <p:nvPr/>
        </p:nvSpPr>
        <p:spPr>
          <a:xfrm>
            <a:off x="2639184" y="1857364"/>
            <a:ext cx="928694" cy="500066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олилиния 5"/>
          <p:cNvSpPr/>
          <p:nvPr/>
        </p:nvSpPr>
        <p:spPr>
          <a:xfrm>
            <a:off x="4214810" y="1869506"/>
            <a:ext cx="1428760" cy="500066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278003" y="19166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39580" y="18573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2643174" y="2428868"/>
            <a:ext cx="928694" cy="1143008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5984" y="285749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4286248" y="2369572"/>
            <a:ext cx="1357322" cy="1130866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711018" y="26431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7" name="Полилиния 16"/>
          <p:cNvSpPr/>
          <p:nvPr/>
        </p:nvSpPr>
        <p:spPr>
          <a:xfrm flipV="1">
            <a:off x="1857356" y="1857364"/>
            <a:ext cx="1718503" cy="1071570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00166" y="221455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9" name="Полилиния 18"/>
          <p:cNvSpPr/>
          <p:nvPr/>
        </p:nvSpPr>
        <p:spPr>
          <a:xfrm flipV="1">
            <a:off x="4214810" y="1928802"/>
            <a:ext cx="1928826" cy="928694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068208" y="227385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1" name="Полилиния 20"/>
          <p:cNvSpPr/>
          <p:nvPr/>
        </p:nvSpPr>
        <p:spPr>
          <a:xfrm flipV="1">
            <a:off x="2504289" y="3000372"/>
            <a:ext cx="928694" cy="500066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43108" y="305966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3" name="Полилиния 22"/>
          <p:cNvSpPr/>
          <p:nvPr/>
        </p:nvSpPr>
        <p:spPr>
          <a:xfrm flipV="1">
            <a:off x="4214810" y="2928934"/>
            <a:ext cx="1571636" cy="500066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715008" y="30003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-1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/>
      <p:bldP spid="7" grpId="1"/>
      <p:bldP spid="8" grpId="0"/>
      <p:bldP spid="8" grpId="1"/>
      <p:bldP spid="9" grpId="0" animBg="1"/>
      <p:bldP spid="9" grpId="1" animBg="1"/>
      <p:bldP spid="10" grpId="0"/>
      <p:bldP spid="10" grpId="1"/>
      <p:bldP spid="11" grpId="0" animBg="1"/>
      <p:bldP spid="11" grpId="1" animBg="1"/>
      <p:bldP spid="12" grpId="0"/>
      <p:bldP spid="12" grpId="1"/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Вправи на засвоєння таблиць додавання</a:t>
            </a:r>
            <a:endParaRPr lang="ru-RU" sz="3200" b="1" dirty="0"/>
          </a:p>
        </p:txBody>
      </p:sp>
      <p:pic>
        <p:nvPicPr>
          <p:cNvPr id="409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189170"/>
            <a:ext cx="9111115" cy="2954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90" y="4365103"/>
            <a:ext cx="9115910" cy="196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8729</TotalTime>
  <Words>126</Words>
  <Application>Microsoft Office PowerPoint</Application>
  <PresentationFormat>Экран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Модульная</vt:lpstr>
      <vt:lpstr>Таблиці додавання з переходом через розряд в межах 20</vt:lpstr>
      <vt:lpstr>Таблиці додавання у межах 20. Підготовчі завдання</vt:lpstr>
      <vt:lpstr>Таблиці додавання у межах 20. Підготовчі завдання</vt:lpstr>
      <vt:lpstr>Таблиці додавання у межах 20 </vt:lpstr>
      <vt:lpstr>Таблиці додавання у межах 20 </vt:lpstr>
      <vt:lpstr>Вправи на засвоєння таблиць додавання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529</cp:revision>
  <dcterms:created xsi:type="dcterms:W3CDTF">2013-03-16T06:54:50Z</dcterms:created>
  <dcterms:modified xsi:type="dcterms:W3CDTF">2015-06-08T09:37:43Z</dcterms:modified>
</cp:coreProperties>
</file>