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553" r:id="rId2"/>
  </p:sldIdLst>
  <p:sldSz cx="9144000" cy="6858000" type="screen4x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00FFFF"/>
    <a:srgbClr val="007434"/>
    <a:srgbClr val="FF00FF"/>
    <a:srgbClr val="FAA4E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1" autoAdjust="0"/>
    <p:restoredTop sz="94624" autoAdjust="0"/>
  </p:normalViewPr>
  <p:slideViewPr>
    <p:cSldViewPr>
      <p:cViewPr>
        <p:scale>
          <a:sx n="60" d="100"/>
          <a:sy n="60" d="100"/>
        </p:scale>
        <p:origin x="-21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30914-E411-496F-8FF9-20F1836C95CC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A2D70-1B91-4758-BA8F-3CF425C8FF8C}">
      <dgm:prSet phldrT="[Текст]"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Чому вчителю початкових класів потрібно знати методику навчання додавання й віднімання чисел в межах 20 з переходом через розряд?    </a:t>
          </a:r>
          <a:endParaRPr lang="ru-RU" sz="1800" spc="-70" baseline="0" dirty="0"/>
        </a:p>
      </dgm:t>
    </dgm:pt>
    <dgm:pt modelId="{88F48A50-D5AF-4B10-9843-ED9B35349155}" type="par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34146FE5-FB44-4CD1-992D-B07F1F9E7EC2}" type="sibTrans" cxnId="{720F9439-68BE-435C-874D-FD59AD2FA81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E019FB5-439C-4B38-A23D-DA100B86E99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У чому полягають цілі і завдання вивчення теми? Як вони реалізуються?</a:t>
          </a:r>
          <a:endParaRPr lang="ru-RU" sz="1800" spc="-70" baseline="0" dirty="0"/>
        </a:p>
      </dgm:t>
    </dgm:pt>
    <dgm:pt modelId="{42A06D5D-24DE-46FC-B291-36ACC78F29A4}" type="par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4C43BE77-F843-4343-AF1A-73F8147C15B9}" type="sibTrans" cxnId="{274D33F1-A193-49DC-AFD4-1246E750323D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9747C16B-5A0E-4F01-8F15-B107E19254FC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spc="0" baseline="0" dirty="0"/>
        </a:p>
      </dgm:t>
    </dgm:pt>
    <dgm:pt modelId="{09321470-69F7-4A57-87BF-D382AAE46F15}" type="par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94AB719B-4E30-4CE0-AA13-2F326ED01479}" type="sibTrans" cxnId="{33AE808B-564B-4A60-B093-04E16CCDA788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620FB3FB-1FA8-42C7-8FBF-78BFDE65D5F0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Який підручник найбільшою мірою реалізує зміст програми? </a:t>
          </a:r>
          <a:endParaRPr lang="uk-UA" sz="1800" spc="-70" baseline="0" dirty="0" smtClean="0">
            <a:latin typeface="Times New Roman" pitchFamily="18" charset="0"/>
            <a:cs typeface="Times New Roman" pitchFamily="18" charset="0"/>
          </a:endParaRPr>
        </a:p>
      </dgm:t>
    </dgm:pt>
    <dgm:pt modelId="{C6A2650D-4592-450F-B12C-205BBA6DC16B}" type="par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95ACB76-2121-4A52-887F-C25BE76497C4}" type="sibTrans" cxnId="{8650B9B3-0406-4ACF-ADBA-933CA472A707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4742ECFC-42DA-49EA-B76A-3982838904A1}">
      <dgm:prSet custT="1"/>
      <dgm:spPr/>
      <dgm:t>
        <a:bodyPr/>
        <a:lstStyle/>
        <a:p>
          <a:pPr>
            <a:lnSpc>
              <a:spcPct val="70000"/>
            </a:lnSpc>
          </a:pPr>
          <a:r>
            <a:rPr lang="uk-UA" sz="1800" dirty="0" smtClean="0"/>
            <a:t>У чому особливість процесу формування обчислювальних навичок у межах 20 з переходом через розряд?  </a:t>
          </a:r>
          <a:endParaRPr lang="ru-RU" sz="1800" spc="-70" baseline="0" dirty="0">
            <a:latin typeface="Times New Roman" pitchFamily="18" charset="0"/>
            <a:cs typeface="Times New Roman" pitchFamily="18" charset="0"/>
          </a:endParaRPr>
        </a:p>
      </dgm:t>
    </dgm:pt>
    <dgm:pt modelId="{BA568947-F2B3-46F0-A188-75CC8F331763}" type="par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F66A293C-7E5E-41DF-AC19-FEBEFD98872C}" type="sibTrans" cxnId="{6875A82F-9D05-49E0-B41B-83685ECBB35F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01346AEA-7245-4334-8B22-FBEE0259D9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spc="-70" baseline="0" dirty="0" smtClean="0"/>
        </a:p>
      </dgm:t>
    </dgm:pt>
    <dgm:pt modelId="{56ADA7DC-90D7-4A8B-A4B2-1DDEC85F4CCE}" type="sib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B1EFA201-F789-4599-9DB0-477AB4902ECD}" type="parTrans" cxnId="{F6E6C4F1-3D9F-409D-B1C4-4DE1A05887A9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177E52B5-BCD9-4ADE-8576-B28C03A0AB9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7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 smtClean="0"/>
            <a:t>Що є основним засобом навчання теми? </a:t>
          </a:r>
          <a:endParaRPr lang="uk-UA" sz="1800" spc="-70" baseline="0" dirty="0" smtClean="0"/>
        </a:p>
      </dgm:t>
    </dgm:pt>
    <dgm:pt modelId="{AABC196E-0946-480C-98FC-24B9B12E7E44}" type="sib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pc="-70" baseline="0"/>
        </a:p>
      </dgm:t>
    </dgm:pt>
    <dgm:pt modelId="{ED540CC3-7609-4CE3-B988-3303F8314054}" type="parTrans" cxnId="{F4D6DAE2-03ED-44A5-AB15-30203A2604BC}">
      <dgm:prSet/>
      <dgm:spPr/>
      <dgm:t>
        <a:bodyPr/>
        <a:lstStyle/>
        <a:p>
          <a:pPr>
            <a:lnSpc>
              <a:spcPct val="70000"/>
            </a:lnSpc>
          </a:pPr>
          <a:endParaRPr lang="ru-RU" sz="1800" spc="-70" baseline="0"/>
        </a:p>
      </dgm:t>
    </dgm:pt>
    <dgm:pt modelId="{517435A2-9728-4C97-A0CA-EBF3CCBC97B9}" type="pres">
      <dgm:prSet presAssocID="{61230914-E411-496F-8FF9-20F1836C95C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90A4CB-85FF-4F05-8C2A-97F650C50960}" type="pres">
      <dgm:prSet presAssocID="{61230914-E411-496F-8FF9-20F1836C95CC}" presName="cycle" presStyleCnt="0"/>
      <dgm:spPr/>
      <dgm:t>
        <a:bodyPr/>
        <a:lstStyle/>
        <a:p>
          <a:endParaRPr lang="ru-RU"/>
        </a:p>
      </dgm:t>
    </dgm:pt>
    <dgm:pt modelId="{1F70D46B-10A1-4CE4-846A-A1D410163204}" type="pres">
      <dgm:prSet presAssocID="{61230914-E411-496F-8FF9-20F1836C95CC}" presName="centerShape" presStyleCnt="0"/>
      <dgm:spPr/>
      <dgm:t>
        <a:bodyPr/>
        <a:lstStyle/>
        <a:p>
          <a:endParaRPr lang="ru-RU"/>
        </a:p>
      </dgm:t>
    </dgm:pt>
    <dgm:pt modelId="{D43D0A7A-A69D-4377-9419-126878B6DF65}" type="pres">
      <dgm:prSet presAssocID="{61230914-E411-496F-8FF9-20F1836C95CC}" presName="connSite" presStyleLbl="node1" presStyleIdx="0" presStyleCnt="8"/>
      <dgm:spPr/>
      <dgm:t>
        <a:bodyPr/>
        <a:lstStyle/>
        <a:p>
          <a:endParaRPr lang="ru-RU"/>
        </a:p>
      </dgm:t>
    </dgm:pt>
    <dgm:pt modelId="{604AB985-1F49-46AA-A08C-C88FE1AF056C}" type="pres">
      <dgm:prSet presAssocID="{61230914-E411-496F-8FF9-20F1836C95CC}" presName="visible" presStyleLbl="node1" presStyleIdx="0" presStyleCnt="8" custScaleX="215069" custScaleY="205668" custLinFactNeighborX="-36540" custLinFactNeighborY="-328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B82133-1255-4D7C-9773-CDD7AC565850}" type="pres">
      <dgm:prSet presAssocID="{88F48A50-D5AF-4B10-9843-ED9B35349155}" presName="Name25" presStyleLbl="parChTrans1D1" presStyleIdx="0" presStyleCnt="7"/>
      <dgm:spPr/>
      <dgm:t>
        <a:bodyPr/>
        <a:lstStyle/>
        <a:p>
          <a:endParaRPr lang="ru-RU"/>
        </a:p>
      </dgm:t>
    </dgm:pt>
    <dgm:pt modelId="{09B93B01-6E1E-4897-955B-1881155796B6}" type="pres">
      <dgm:prSet presAssocID="{575A2D70-1B91-4758-BA8F-3CF425C8FF8C}" presName="node" presStyleCnt="0"/>
      <dgm:spPr/>
      <dgm:t>
        <a:bodyPr/>
        <a:lstStyle/>
        <a:p>
          <a:endParaRPr lang="ru-RU"/>
        </a:p>
      </dgm:t>
    </dgm:pt>
    <dgm:pt modelId="{38679AB5-E0F1-40D2-B5FE-1BF9C8A55EAD}" type="pres">
      <dgm:prSet presAssocID="{575A2D70-1B91-4758-BA8F-3CF425C8FF8C}" presName="parentNode" presStyleLbl="node1" presStyleIdx="1" presStyleCnt="8" custScaleX="503502" custScaleY="281420" custLinFactNeighborX="-83331" custLinFactNeighborY="907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589E8-269A-446E-826B-D0CEA345C5CD}" type="pres">
      <dgm:prSet presAssocID="{575A2D70-1B91-4758-BA8F-3CF425C8FF8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7D409-41C8-4462-B703-15295BDE973B}" type="pres">
      <dgm:prSet presAssocID="{09321470-69F7-4A57-87BF-D382AAE46F15}" presName="Name25" presStyleLbl="parChTrans1D1" presStyleIdx="1" presStyleCnt="7"/>
      <dgm:spPr/>
      <dgm:t>
        <a:bodyPr/>
        <a:lstStyle/>
        <a:p>
          <a:endParaRPr lang="ru-RU"/>
        </a:p>
      </dgm:t>
    </dgm:pt>
    <dgm:pt modelId="{F586470D-EF85-49EE-B17C-778F327944AB}" type="pres">
      <dgm:prSet presAssocID="{9747C16B-5A0E-4F01-8F15-B107E19254FC}" presName="node" presStyleCnt="0"/>
      <dgm:spPr/>
      <dgm:t>
        <a:bodyPr/>
        <a:lstStyle/>
        <a:p>
          <a:endParaRPr lang="ru-RU"/>
        </a:p>
      </dgm:t>
    </dgm:pt>
    <dgm:pt modelId="{2E62FA2E-99B9-41C6-B04F-C8F40ED9EF95}" type="pres">
      <dgm:prSet presAssocID="{9747C16B-5A0E-4F01-8F15-B107E19254FC}" presName="parentNode" presStyleLbl="node1" presStyleIdx="2" presStyleCnt="8" custScaleX="496634" custScaleY="232563" custLinFactY="86423" custLinFactNeighborX="9827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967FC5-8322-4AC3-9AD1-B6D008376512}" type="pres">
      <dgm:prSet presAssocID="{9747C16B-5A0E-4F01-8F15-B107E19254FC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0418A7-920D-49D0-984B-81E7C2C1F533}" type="pres">
      <dgm:prSet presAssocID="{42A06D5D-24DE-46FC-B291-36ACC78F29A4}" presName="Name25" presStyleLbl="parChTrans1D1" presStyleIdx="2" presStyleCnt="7"/>
      <dgm:spPr/>
      <dgm:t>
        <a:bodyPr/>
        <a:lstStyle/>
        <a:p>
          <a:endParaRPr lang="ru-RU"/>
        </a:p>
      </dgm:t>
    </dgm:pt>
    <dgm:pt modelId="{850773E5-7A1B-458F-86F8-DB6CC37ABFF1}" type="pres">
      <dgm:prSet presAssocID="{0E019FB5-439C-4B38-A23D-DA100B86E997}" presName="node" presStyleCnt="0"/>
      <dgm:spPr/>
      <dgm:t>
        <a:bodyPr/>
        <a:lstStyle/>
        <a:p>
          <a:endParaRPr lang="ru-RU"/>
        </a:p>
      </dgm:t>
    </dgm:pt>
    <dgm:pt modelId="{2B05C3DE-A3BE-4A97-9B99-8C391FDBFBEE}" type="pres">
      <dgm:prSet presAssocID="{0E019FB5-439C-4B38-A23D-DA100B86E997}" presName="parentNode" presStyleLbl="node1" presStyleIdx="3" presStyleCnt="8" custScaleX="472797" custScaleY="226574" custLinFactX="191298" custLinFactY="-61732" custLinFactNeighborX="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1E2-FA68-4D38-B45A-3FB72BFD2484}" type="pres">
      <dgm:prSet presAssocID="{0E019FB5-439C-4B38-A23D-DA100B86E99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359AF-7FCE-47A8-A4A2-867C9926BA9A}" type="pres">
      <dgm:prSet presAssocID="{ED540CC3-7609-4CE3-B988-3303F8314054}" presName="Name25" presStyleLbl="parChTrans1D1" presStyleIdx="3" presStyleCnt="7"/>
      <dgm:spPr/>
      <dgm:t>
        <a:bodyPr/>
        <a:lstStyle/>
        <a:p>
          <a:endParaRPr lang="ru-RU"/>
        </a:p>
      </dgm:t>
    </dgm:pt>
    <dgm:pt modelId="{271AD231-2C1A-420B-9DC7-2180E57C0953}" type="pres">
      <dgm:prSet presAssocID="{177E52B5-BCD9-4ADE-8576-B28C03A0AB9E}" presName="node" presStyleCnt="0"/>
      <dgm:spPr/>
      <dgm:t>
        <a:bodyPr/>
        <a:lstStyle/>
        <a:p>
          <a:endParaRPr lang="ru-RU"/>
        </a:p>
      </dgm:t>
    </dgm:pt>
    <dgm:pt modelId="{1E80E229-5CC5-4013-A97A-A5072F2DB0B7}" type="pres">
      <dgm:prSet presAssocID="{177E52B5-BCD9-4ADE-8576-B28C03A0AB9E}" presName="parentNode" presStyleLbl="node1" presStyleIdx="4" presStyleCnt="8" custScaleX="402679" custScaleY="188099" custLinFactX="200000" custLinFactNeighborX="251555" custLinFactNeighborY="-1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13A5A-5201-47E3-A8EE-343BA9B9AD69}" type="pres">
      <dgm:prSet presAssocID="{177E52B5-BCD9-4ADE-8576-B28C03A0AB9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D8D54-1A76-41BE-A06A-CE665989668E}" type="pres">
      <dgm:prSet presAssocID="{B1EFA201-F789-4599-9DB0-477AB4902ECD}" presName="Name25" presStyleLbl="parChTrans1D1" presStyleIdx="4" presStyleCnt="7"/>
      <dgm:spPr/>
      <dgm:t>
        <a:bodyPr/>
        <a:lstStyle/>
        <a:p>
          <a:endParaRPr lang="ru-RU"/>
        </a:p>
      </dgm:t>
    </dgm:pt>
    <dgm:pt modelId="{8CC17502-C6E8-4394-A9C5-BBD50CDA0FC2}" type="pres">
      <dgm:prSet presAssocID="{01346AEA-7245-4334-8B22-FBEE0259D948}" presName="node" presStyleCnt="0"/>
      <dgm:spPr/>
      <dgm:t>
        <a:bodyPr/>
        <a:lstStyle/>
        <a:p>
          <a:endParaRPr lang="ru-RU"/>
        </a:p>
      </dgm:t>
    </dgm:pt>
    <dgm:pt modelId="{33CAB849-1A6D-4304-842C-36E06967567F}" type="pres">
      <dgm:prSet presAssocID="{01346AEA-7245-4334-8B22-FBEE0259D948}" presName="parentNode" presStyleLbl="node1" presStyleIdx="5" presStyleCnt="8" custScaleX="533539" custScaleY="356102" custLinFactX="160250" custLinFactY="9910" custLinFactNeighborX="2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B0C8A-12DE-4DD2-9A5E-C11DA5A6D98E}" type="pres">
      <dgm:prSet presAssocID="{01346AEA-7245-4334-8B22-FBEE0259D94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60CFB-9785-4F36-8FCF-3BE5E7FAF334}" type="pres">
      <dgm:prSet presAssocID="{C6A2650D-4592-450F-B12C-205BBA6DC16B}" presName="Name25" presStyleLbl="parChTrans1D1" presStyleIdx="5" presStyleCnt="7"/>
      <dgm:spPr/>
      <dgm:t>
        <a:bodyPr/>
        <a:lstStyle/>
        <a:p>
          <a:endParaRPr lang="ru-RU"/>
        </a:p>
      </dgm:t>
    </dgm:pt>
    <dgm:pt modelId="{9C37B37E-0B08-41BF-8B41-5AB3B8695ACB}" type="pres">
      <dgm:prSet presAssocID="{620FB3FB-1FA8-42C7-8FBF-78BFDE65D5F0}" presName="node" presStyleCnt="0"/>
      <dgm:spPr/>
    </dgm:pt>
    <dgm:pt modelId="{70F5BD76-5989-4032-94B3-558D2DDF0016}" type="pres">
      <dgm:prSet presAssocID="{620FB3FB-1FA8-42C7-8FBF-78BFDE65D5F0}" presName="parentNode" presStyleLbl="node1" presStyleIdx="6" presStyleCnt="8" custScaleX="360294" custScaleY="308453" custLinFactNeighborX="-79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42250-5913-4924-9E9C-F5A1A3A4C59C}" type="pres">
      <dgm:prSet presAssocID="{620FB3FB-1FA8-42C7-8FBF-78BFDE65D5F0}" presName="childNode" presStyleLbl="revTx" presStyleIdx="0" presStyleCnt="0">
        <dgm:presLayoutVars>
          <dgm:bulletEnabled val="1"/>
        </dgm:presLayoutVars>
      </dgm:prSet>
      <dgm:spPr/>
    </dgm:pt>
    <dgm:pt modelId="{21DE704B-54BD-4A74-8961-1222F18D39D5}" type="pres">
      <dgm:prSet presAssocID="{BA568947-F2B3-46F0-A188-75CC8F331763}" presName="Name25" presStyleLbl="parChTrans1D1" presStyleIdx="6" presStyleCnt="7"/>
      <dgm:spPr/>
      <dgm:t>
        <a:bodyPr/>
        <a:lstStyle/>
        <a:p>
          <a:endParaRPr lang="ru-RU"/>
        </a:p>
      </dgm:t>
    </dgm:pt>
    <dgm:pt modelId="{6B10B437-283F-4A40-8C3A-A2BAB757EBAA}" type="pres">
      <dgm:prSet presAssocID="{4742ECFC-42DA-49EA-B76A-3982838904A1}" presName="node" presStyleCnt="0"/>
      <dgm:spPr/>
    </dgm:pt>
    <dgm:pt modelId="{6FC95440-AED4-47D0-A870-9B2006FFCAB4}" type="pres">
      <dgm:prSet presAssocID="{4742ECFC-42DA-49EA-B76A-3982838904A1}" presName="parentNode" presStyleLbl="node1" presStyleIdx="7" presStyleCnt="8" custScaleX="360222" custScaleY="272839" custLinFactX="-181124" custLinFactY="-4185" custLinFactNeighborX="-2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CADE-8F15-42CD-8B38-60BA5A50D4A6}" type="pres">
      <dgm:prSet presAssocID="{4742ECFC-42DA-49EA-B76A-3982838904A1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2B5A9B0-3A23-4124-ADFA-B318385CFC46}" type="presOf" srcId="{B1EFA201-F789-4599-9DB0-477AB4902ECD}" destId="{217D8D54-1A76-41BE-A06A-CE665989668E}" srcOrd="0" destOrd="0" presId="urn:microsoft.com/office/officeart/2005/8/layout/radial2"/>
    <dgm:cxn modelId="{35D5DCEF-584B-4307-866A-D11B697D20F7}" type="presOf" srcId="{61230914-E411-496F-8FF9-20F1836C95CC}" destId="{517435A2-9728-4C97-A0CA-EBF3CCBC97B9}" srcOrd="0" destOrd="0" presId="urn:microsoft.com/office/officeart/2005/8/layout/radial2"/>
    <dgm:cxn modelId="{D0ECE20A-5A3F-4179-8243-701D07857772}" type="presOf" srcId="{09321470-69F7-4A57-87BF-D382AAE46F15}" destId="{7B67D409-41C8-4462-B703-15295BDE973B}" srcOrd="0" destOrd="0" presId="urn:microsoft.com/office/officeart/2005/8/layout/radial2"/>
    <dgm:cxn modelId="{8D4CFBF9-EADA-4CC8-8CA3-A6927C08B214}" type="presOf" srcId="{01346AEA-7245-4334-8B22-FBEE0259D948}" destId="{33CAB849-1A6D-4304-842C-36E06967567F}" srcOrd="0" destOrd="0" presId="urn:microsoft.com/office/officeart/2005/8/layout/radial2"/>
    <dgm:cxn modelId="{7DACDDF1-95BD-4663-9407-EB9E47A97149}" type="presOf" srcId="{ED540CC3-7609-4CE3-B988-3303F8314054}" destId="{926359AF-7FCE-47A8-A4A2-867C9926BA9A}" srcOrd="0" destOrd="0" presId="urn:microsoft.com/office/officeart/2005/8/layout/radial2"/>
    <dgm:cxn modelId="{6B0C7D03-B6C9-4CE9-8179-5BDA6854A9D6}" type="presOf" srcId="{BA568947-F2B3-46F0-A188-75CC8F331763}" destId="{21DE704B-54BD-4A74-8961-1222F18D39D5}" srcOrd="0" destOrd="0" presId="urn:microsoft.com/office/officeart/2005/8/layout/radial2"/>
    <dgm:cxn modelId="{0C256840-0572-4D4C-A0B3-C9C0EE6DEE50}" type="presOf" srcId="{C6A2650D-4592-450F-B12C-205BBA6DC16B}" destId="{24160CFB-9785-4F36-8FCF-3BE5E7FAF334}" srcOrd="0" destOrd="0" presId="urn:microsoft.com/office/officeart/2005/8/layout/radial2"/>
    <dgm:cxn modelId="{F4D6DAE2-03ED-44A5-AB15-30203A2604BC}" srcId="{61230914-E411-496F-8FF9-20F1836C95CC}" destId="{177E52B5-BCD9-4ADE-8576-B28C03A0AB9E}" srcOrd="3" destOrd="0" parTransId="{ED540CC3-7609-4CE3-B988-3303F8314054}" sibTransId="{AABC196E-0946-480C-98FC-24B9B12E7E44}"/>
    <dgm:cxn modelId="{F1EB730B-8552-426F-AE82-A7446AB3D372}" type="presOf" srcId="{4742ECFC-42DA-49EA-B76A-3982838904A1}" destId="{6FC95440-AED4-47D0-A870-9B2006FFCAB4}" srcOrd="0" destOrd="0" presId="urn:microsoft.com/office/officeart/2005/8/layout/radial2"/>
    <dgm:cxn modelId="{DCB262E7-1E0B-4FC5-A9F3-2DA9A2930F95}" type="presOf" srcId="{0E019FB5-439C-4B38-A23D-DA100B86E997}" destId="{2B05C3DE-A3BE-4A97-9B99-8C391FDBFBEE}" srcOrd="0" destOrd="0" presId="urn:microsoft.com/office/officeart/2005/8/layout/radial2"/>
    <dgm:cxn modelId="{437B8828-FE42-41FC-8F47-47BF0A712E8B}" type="presOf" srcId="{42A06D5D-24DE-46FC-B291-36ACC78F29A4}" destId="{780418A7-920D-49D0-984B-81E7C2C1F533}" srcOrd="0" destOrd="0" presId="urn:microsoft.com/office/officeart/2005/8/layout/radial2"/>
    <dgm:cxn modelId="{34E853D3-BBDF-4260-9D8D-8416891838BB}" type="presOf" srcId="{177E52B5-BCD9-4ADE-8576-B28C03A0AB9E}" destId="{1E80E229-5CC5-4013-A97A-A5072F2DB0B7}" srcOrd="0" destOrd="0" presId="urn:microsoft.com/office/officeart/2005/8/layout/radial2"/>
    <dgm:cxn modelId="{720F9439-68BE-435C-874D-FD59AD2FA818}" srcId="{61230914-E411-496F-8FF9-20F1836C95CC}" destId="{575A2D70-1B91-4758-BA8F-3CF425C8FF8C}" srcOrd="0" destOrd="0" parTransId="{88F48A50-D5AF-4B10-9843-ED9B35349155}" sibTransId="{34146FE5-FB44-4CD1-992D-B07F1F9E7EC2}"/>
    <dgm:cxn modelId="{274D33F1-A193-49DC-AFD4-1246E750323D}" srcId="{61230914-E411-496F-8FF9-20F1836C95CC}" destId="{0E019FB5-439C-4B38-A23D-DA100B86E997}" srcOrd="2" destOrd="0" parTransId="{42A06D5D-24DE-46FC-B291-36ACC78F29A4}" sibTransId="{4C43BE77-F843-4343-AF1A-73F8147C15B9}"/>
    <dgm:cxn modelId="{8650B9B3-0406-4ACF-ADBA-933CA472A707}" srcId="{61230914-E411-496F-8FF9-20F1836C95CC}" destId="{620FB3FB-1FA8-42C7-8FBF-78BFDE65D5F0}" srcOrd="5" destOrd="0" parTransId="{C6A2650D-4592-450F-B12C-205BBA6DC16B}" sibTransId="{B95ACB76-2121-4A52-887F-C25BE76497C4}"/>
    <dgm:cxn modelId="{6875A82F-9D05-49E0-B41B-83685ECBB35F}" srcId="{61230914-E411-496F-8FF9-20F1836C95CC}" destId="{4742ECFC-42DA-49EA-B76A-3982838904A1}" srcOrd="6" destOrd="0" parTransId="{BA568947-F2B3-46F0-A188-75CC8F331763}" sibTransId="{F66A293C-7E5E-41DF-AC19-FEBEFD98872C}"/>
    <dgm:cxn modelId="{33AE808B-564B-4A60-B093-04E16CCDA788}" srcId="{61230914-E411-496F-8FF9-20F1836C95CC}" destId="{9747C16B-5A0E-4F01-8F15-B107E19254FC}" srcOrd="1" destOrd="0" parTransId="{09321470-69F7-4A57-87BF-D382AAE46F15}" sibTransId="{94AB719B-4E30-4CE0-AA13-2F326ED01479}"/>
    <dgm:cxn modelId="{19EDDE2F-66EA-41B7-8671-D5D436B102D4}" type="presOf" srcId="{575A2D70-1B91-4758-BA8F-3CF425C8FF8C}" destId="{38679AB5-E0F1-40D2-B5FE-1BF9C8A55EAD}" srcOrd="0" destOrd="0" presId="urn:microsoft.com/office/officeart/2005/8/layout/radial2"/>
    <dgm:cxn modelId="{73B9C344-D57D-40B6-9C83-7A7F9986111A}" type="presOf" srcId="{620FB3FB-1FA8-42C7-8FBF-78BFDE65D5F0}" destId="{70F5BD76-5989-4032-94B3-558D2DDF0016}" srcOrd="0" destOrd="0" presId="urn:microsoft.com/office/officeart/2005/8/layout/radial2"/>
    <dgm:cxn modelId="{F6E6C4F1-3D9F-409D-B1C4-4DE1A05887A9}" srcId="{61230914-E411-496F-8FF9-20F1836C95CC}" destId="{01346AEA-7245-4334-8B22-FBEE0259D948}" srcOrd="4" destOrd="0" parTransId="{B1EFA201-F789-4599-9DB0-477AB4902ECD}" sibTransId="{56ADA7DC-90D7-4A8B-A4B2-1DDEC85F4CCE}"/>
    <dgm:cxn modelId="{7A5A7AEC-966C-473C-BBB0-CDA7897CE320}" type="presOf" srcId="{88F48A50-D5AF-4B10-9843-ED9B35349155}" destId="{B7B82133-1255-4D7C-9773-CDD7AC565850}" srcOrd="0" destOrd="0" presId="urn:microsoft.com/office/officeart/2005/8/layout/radial2"/>
    <dgm:cxn modelId="{340CF1B5-9491-42C0-9097-1D4CCADB7925}" type="presOf" srcId="{9747C16B-5A0E-4F01-8F15-B107E19254FC}" destId="{2E62FA2E-99B9-41C6-B04F-C8F40ED9EF95}" srcOrd="0" destOrd="0" presId="urn:microsoft.com/office/officeart/2005/8/layout/radial2"/>
    <dgm:cxn modelId="{1BE8F9A2-A02E-456A-B625-A8D22FF16495}" type="presParOf" srcId="{517435A2-9728-4C97-A0CA-EBF3CCBC97B9}" destId="{3890A4CB-85FF-4F05-8C2A-97F650C50960}" srcOrd="0" destOrd="0" presId="urn:microsoft.com/office/officeart/2005/8/layout/radial2"/>
    <dgm:cxn modelId="{3B2B9611-C56B-43C1-A40A-73A496EF8E30}" type="presParOf" srcId="{3890A4CB-85FF-4F05-8C2A-97F650C50960}" destId="{1F70D46B-10A1-4CE4-846A-A1D410163204}" srcOrd="0" destOrd="0" presId="urn:microsoft.com/office/officeart/2005/8/layout/radial2"/>
    <dgm:cxn modelId="{32EB1425-A9E6-40FF-98F6-5FFCDE7402CD}" type="presParOf" srcId="{1F70D46B-10A1-4CE4-846A-A1D410163204}" destId="{D43D0A7A-A69D-4377-9419-126878B6DF65}" srcOrd="0" destOrd="0" presId="urn:microsoft.com/office/officeart/2005/8/layout/radial2"/>
    <dgm:cxn modelId="{4C254DCD-2187-4BBB-B782-C0F95C191348}" type="presParOf" srcId="{1F70D46B-10A1-4CE4-846A-A1D410163204}" destId="{604AB985-1F49-46AA-A08C-C88FE1AF056C}" srcOrd="1" destOrd="0" presId="urn:microsoft.com/office/officeart/2005/8/layout/radial2"/>
    <dgm:cxn modelId="{C55FCA7E-BEC8-4E83-ABB5-E171F6937AFB}" type="presParOf" srcId="{3890A4CB-85FF-4F05-8C2A-97F650C50960}" destId="{B7B82133-1255-4D7C-9773-CDD7AC565850}" srcOrd="1" destOrd="0" presId="urn:microsoft.com/office/officeart/2005/8/layout/radial2"/>
    <dgm:cxn modelId="{C7F9AF2A-0C8A-4117-8B9D-74BC7F9E8E40}" type="presParOf" srcId="{3890A4CB-85FF-4F05-8C2A-97F650C50960}" destId="{09B93B01-6E1E-4897-955B-1881155796B6}" srcOrd="2" destOrd="0" presId="urn:microsoft.com/office/officeart/2005/8/layout/radial2"/>
    <dgm:cxn modelId="{209C7DEE-D968-40A4-9209-41896B3B60A1}" type="presParOf" srcId="{09B93B01-6E1E-4897-955B-1881155796B6}" destId="{38679AB5-E0F1-40D2-B5FE-1BF9C8A55EAD}" srcOrd="0" destOrd="0" presId="urn:microsoft.com/office/officeart/2005/8/layout/radial2"/>
    <dgm:cxn modelId="{182346C6-2BC1-44B6-85EC-09C58B879756}" type="presParOf" srcId="{09B93B01-6E1E-4897-955B-1881155796B6}" destId="{355589E8-269A-446E-826B-D0CEA345C5CD}" srcOrd="1" destOrd="0" presId="urn:microsoft.com/office/officeart/2005/8/layout/radial2"/>
    <dgm:cxn modelId="{2934DAF1-3298-47C6-8633-5B0883EA77D2}" type="presParOf" srcId="{3890A4CB-85FF-4F05-8C2A-97F650C50960}" destId="{7B67D409-41C8-4462-B703-15295BDE973B}" srcOrd="3" destOrd="0" presId="urn:microsoft.com/office/officeart/2005/8/layout/radial2"/>
    <dgm:cxn modelId="{11232648-4937-496B-873A-DE3763E809A6}" type="presParOf" srcId="{3890A4CB-85FF-4F05-8C2A-97F650C50960}" destId="{F586470D-EF85-49EE-B17C-778F327944AB}" srcOrd="4" destOrd="0" presId="urn:microsoft.com/office/officeart/2005/8/layout/radial2"/>
    <dgm:cxn modelId="{0130E992-B6EE-43BC-A118-B000AF32903F}" type="presParOf" srcId="{F586470D-EF85-49EE-B17C-778F327944AB}" destId="{2E62FA2E-99B9-41C6-B04F-C8F40ED9EF95}" srcOrd="0" destOrd="0" presId="urn:microsoft.com/office/officeart/2005/8/layout/radial2"/>
    <dgm:cxn modelId="{C8823FE3-D5B5-4D9D-AC69-880A1CC5A168}" type="presParOf" srcId="{F586470D-EF85-49EE-B17C-778F327944AB}" destId="{2F967FC5-8322-4AC3-9AD1-B6D008376512}" srcOrd="1" destOrd="0" presId="urn:microsoft.com/office/officeart/2005/8/layout/radial2"/>
    <dgm:cxn modelId="{27BFC931-5D7D-42A8-84C1-2BDB733CB93F}" type="presParOf" srcId="{3890A4CB-85FF-4F05-8C2A-97F650C50960}" destId="{780418A7-920D-49D0-984B-81E7C2C1F533}" srcOrd="5" destOrd="0" presId="urn:microsoft.com/office/officeart/2005/8/layout/radial2"/>
    <dgm:cxn modelId="{2FEB99F5-9C7A-4E72-A569-62AE7E1B4087}" type="presParOf" srcId="{3890A4CB-85FF-4F05-8C2A-97F650C50960}" destId="{850773E5-7A1B-458F-86F8-DB6CC37ABFF1}" srcOrd="6" destOrd="0" presId="urn:microsoft.com/office/officeart/2005/8/layout/radial2"/>
    <dgm:cxn modelId="{DA71570A-EFFE-4174-9243-43A8C537BF0F}" type="presParOf" srcId="{850773E5-7A1B-458F-86F8-DB6CC37ABFF1}" destId="{2B05C3DE-A3BE-4A97-9B99-8C391FDBFBEE}" srcOrd="0" destOrd="0" presId="urn:microsoft.com/office/officeart/2005/8/layout/radial2"/>
    <dgm:cxn modelId="{9F7A72A7-C7D7-41F0-8825-56988266FE62}" type="presParOf" srcId="{850773E5-7A1B-458F-86F8-DB6CC37ABFF1}" destId="{55E3D1E2-FA68-4D38-B45A-3FB72BFD2484}" srcOrd="1" destOrd="0" presId="urn:microsoft.com/office/officeart/2005/8/layout/radial2"/>
    <dgm:cxn modelId="{60329AAA-5AB8-4574-A256-4576F3379273}" type="presParOf" srcId="{3890A4CB-85FF-4F05-8C2A-97F650C50960}" destId="{926359AF-7FCE-47A8-A4A2-867C9926BA9A}" srcOrd="7" destOrd="0" presId="urn:microsoft.com/office/officeart/2005/8/layout/radial2"/>
    <dgm:cxn modelId="{2C0640AC-B1E1-4DBB-9CDB-CCF8483A9A31}" type="presParOf" srcId="{3890A4CB-85FF-4F05-8C2A-97F650C50960}" destId="{271AD231-2C1A-420B-9DC7-2180E57C0953}" srcOrd="8" destOrd="0" presId="urn:microsoft.com/office/officeart/2005/8/layout/radial2"/>
    <dgm:cxn modelId="{51173942-2D93-4D73-9CF0-20877A8E1154}" type="presParOf" srcId="{271AD231-2C1A-420B-9DC7-2180E57C0953}" destId="{1E80E229-5CC5-4013-A97A-A5072F2DB0B7}" srcOrd="0" destOrd="0" presId="urn:microsoft.com/office/officeart/2005/8/layout/radial2"/>
    <dgm:cxn modelId="{D5DE9843-F7E2-422E-917C-12531A9D8C7F}" type="presParOf" srcId="{271AD231-2C1A-420B-9DC7-2180E57C0953}" destId="{F8513A5A-5201-47E3-A8EE-343BA9B9AD69}" srcOrd="1" destOrd="0" presId="urn:microsoft.com/office/officeart/2005/8/layout/radial2"/>
    <dgm:cxn modelId="{E21D7A2B-1C9A-45CE-ADFD-AE74EE3D08EB}" type="presParOf" srcId="{3890A4CB-85FF-4F05-8C2A-97F650C50960}" destId="{217D8D54-1A76-41BE-A06A-CE665989668E}" srcOrd="9" destOrd="0" presId="urn:microsoft.com/office/officeart/2005/8/layout/radial2"/>
    <dgm:cxn modelId="{31FC9FA5-0015-4619-A1BE-98F4925D536B}" type="presParOf" srcId="{3890A4CB-85FF-4F05-8C2A-97F650C50960}" destId="{8CC17502-C6E8-4394-A9C5-BBD50CDA0FC2}" srcOrd="10" destOrd="0" presId="urn:microsoft.com/office/officeart/2005/8/layout/radial2"/>
    <dgm:cxn modelId="{93C8D9B7-D735-48B7-AA00-547DF8A732F6}" type="presParOf" srcId="{8CC17502-C6E8-4394-A9C5-BBD50CDA0FC2}" destId="{33CAB849-1A6D-4304-842C-36E06967567F}" srcOrd="0" destOrd="0" presId="urn:microsoft.com/office/officeart/2005/8/layout/radial2"/>
    <dgm:cxn modelId="{8238F6E3-7012-4890-948C-542DD0B6182C}" type="presParOf" srcId="{8CC17502-C6E8-4394-A9C5-BBD50CDA0FC2}" destId="{56FB0C8A-12DE-4DD2-9A5E-C11DA5A6D98E}" srcOrd="1" destOrd="0" presId="urn:microsoft.com/office/officeart/2005/8/layout/radial2"/>
    <dgm:cxn modelId="{5D3275CD-76FA-45D3-A944-06268C13E4CC}" type="presParOf" srcId="{3890A4CB-85FF-4F05-8C2A-97F650C50960}" destId="{24160CFB-9785-4F36-8FCF-3BE5E7FAF334}" srcOrd="11" destOrd="0" presId="urn:microsoft.com/office/officeart/2005/8/layout/radial2"/>
    <dgm:cxn modelId="{E9DA37F0-FC2A-47A7-8E86-5AB4EA57C65C}" type="presParOf" srcId="{3890A4CB-85FF-4F05-8C2A-97F650C50960}" destId="{9C37B37E-0B08-41BF-8B41-5AB3B8695ACB}" srcOrd="12" destOrd="0" presId="urn:microsoft.com/office/officeart/2005/8/layout/radial2"/>
    <dgm:cxn modelId="{D9CCBA98-2ECC-4118-BD9F-6699BA7066FF}" type="presParOf" srcId="{9C37B37E-0B08-41BF-8B41-5AB3B8695ACB}" destId="{70F5BD76-5989-4032-94B3-558D2DDF0016}" srcOrd="0" destOrd="0" presId="urn:microsoft.com/office/officeart/2005/8/layout/radial2"/>
    <dgm:cxn modelId="{3D9D3074-7DDB-4056-B23E-DC6D5F22F110}" type="presParOf" srcId="{9C37B37E-0B08-41BF-8B41-5AB3B8695ACB}" destId="{7F442250-5913-4924-9E9C-F5A1A3A4C59C}" srcOrd="1" destOrd="0" presId="urn:microsoft.com/office/officeart/2005/8/layout/radial2"/>
    <dgm:cxn modelId="{77617D58-8C44-415F-B086-07501FE152F2}" type="presParOf" srcId="{3890A4CB-85FF-4F05-8C2A-97F650C50960}" destId="{21DE704B-54BD-4A74-8961-1222F18D39D5}" srcOrd="13" destOrd="0" presId="urn:microsoft.com/office/officeart/2005/8/layout/radial2"/>
    <dgm:cxn modelId="{DB102C07-579B-4A97-BDA5-1DD35DC85C1B}" type="presParOf" srcId="{3890A4CB-85FF-4F05-8C2A-97F650C50960}" destId="{6B10B437-283F-4A40-8C3A-A2BAB757EBAA}" srcOrd="14" destOrd="0" presId="urn:microsoft.com/office/officeart/2005/8/layout/radial2"/>
    <dgm:cxn modelId="{0D9293D3-013B-48D9-8B15-68569D16C05F}" type="presParOf" srcId="{6B10B437-283F-4A40-8C3A-A2BAB757EBAA}" destId="{6FC95440-AED4-47D0-A870-9B2006FFCAB4}" srcOrd="0" destOrd="0" presId="urn:microsoft.com/office/officeart/2005/8/layout/radial2"/>
    <dgm:cxn modelId="{55574158-0038-41C5-9E50-C584FD64E8C4}" type="presParOf" srcId="{6B10B437-283F-4A40-8C3A-A2BAB757EBAA}" destId="{8ED5CADE-8F15-42CD-8B38-60BA5A50D4A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DE704B-54BD-4A74-8961-1222F18D39D5}">
      <dsp:nvSpPr>
        <dsp:cNvPr id="0" name=""/>
        <dsp:cNvSpPr/>
      </dsp:nvSpPr>
      <dsp:spPr>
        <a:xfrm rot="6776632">
          <a:off x="1544962" y="3667684"/>
          <a:ext cx="641728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641728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60CFB-9785-4F36-8FCF-3BE5E7FAF334}">
      <dsp:nvSpPr>
        <dsp:cNvPr id="0" name=""/>
        <dsp:cNvSpPr/>
      </dsp:nvSpPr>
      <dsp:spPr>
        <a:xfrm rot="2679572">
          <a:off x="2433387" y="3689053"/>
          <a:ext cx="915126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915126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D8D54-1A76-41BE-A06A-CE665989668E}">
      <dsp:nvSpPr>
        <dsp:cNvPr id="0" name=""/>
        <dsp:cNvSpPr/>
      </dsp:nvSpPr>
      <dsp:spPr>
        <a:xfrm rot="1109481">
          <a:off x="2481601" y="3618847"/>
          <a:ext cx="324962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24962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359AF-7FCE-47A8-A4A2-867C9926BA9A}">
      <dsp:nvSpPr>
        <dsp:cNvPr id="0" name=""/>
        <dsp:cNvSpPr/>
      </dsp:nvSpPr>
      <dsp:spPr>
        <a:xfrm rot="21531954">
          <a:off x="2565088" y="2920150"/>
          <a:ext cx="4079647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4079647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418A7-920D-49D0-984B-81E7C2C1F533}">
      <dsp:nvSpPr>
        <dsp:cNvPr id="0" name=""/>
        <dsp:cNvSpPr/>
      </dsp:nvSpPr>
      <dsp:spPr>
        <a:xfrm rot="20338852">
          <a:off x="2432779" y="2098034"/>
          <a:ext cx="3988872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3988872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7D409-41C8-4462-B703-15295BDE973B}">
      <dsp:nvSpPr>
        <dsp:cNvPr id="0" name=""/>
        <dsp:cNvSpPr/>
      </dsp:nvSpPr>
      <dsp:spPr>
        <a:xfrm rot="20964038">
          <a:off x="2556928" y="2800695"/>
          <a:ext cx="1003324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1003324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82133-1255-4D7C-9773-CDD7AC565850}">
      <dsp:nvSpPr>
        <dsp:cNvPr id="0" name=""/>
        <dsp:cNvSpPr/>
      </dsp:nvSpPr>
      <dsp:spPr>
        <a:xfrm rot="17984750">
          <a:off x="2202325" y="2237136"/>
          <a:ext cx="754839" cy="22016"/>
        </a:xfrm>
        <a:custGeom>
          <a:avLst/>
          <a:gdLst/>
          <a:ahLst/>
          <a:cxnLst/>
          <a:rect l="0" t="0" r="0" b="0"/>
          <a:pathLst>
            <a:path>
              <a:moveTo>
                <a:pt x="0" y="11008"/>
              </a:moveTo>
              <a:lnTo>
                <a:pt x="754839" y="11008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AB985-1F49-46AA-A08C-C88FE1AF056C}">
      <dsp:nvSpPr>
        <dsp:cNvPr id="0" name=""/>
        <dsp:cNvSpPr/>
      </dsp:nvSpPr>
      <dsp:spPr>
        <a:xfrm>
          <a:off x="500044" y="1414038"/>
          <a:ext cx="2480603" cy="23721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679AB5-E0F1-40D2-B5FE-1BF9C8A55EAD}">
      <dsp:nvSpPr>
        <dsp:cNvPr id="0" name=""/>
        <dsp:cNvSpPr/>
      </dsp:nvSpPr>
      <dsp:spPr>
        <a:xfrm>
          <a:off x="1554866" y="19084"/>
          <a:ext cx="3484431" cy="19475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Чому вчителю початкових класів потрібно знати методику навчання додавання й віднімання чисел в межах 20 з переходом через розряд?    </a:t>
          </a:r>
          <a:endParaRPr lang="ru-RU" sz="1800" kern="1200" spc="-70" baseline="0" dirty="0"/>
        </a:p>
      </dsp:txBody>
      <dsp:txXfrm>
        <a:off x="1554866" y="19084"/>
        <a:ext cx="3484431" cy="1947537"/>
      </dsp:txXfrm>
    </dsp:sp>
    <dsp:sp modelId="{2E62FA2E-99B9-41C6-B04F-C8F40ED9EF95}">
      <dsp:nvSpPr>
        <dsp:cNvPr id="0" name=""/>
        <dsp:cNvSpPr/>
      </dsp:nvSpPr>
      <dsp:spPr>
        <a:xfrm>
          <a:off x="3428992" y="1616095"/>
          <a:ext cx="3436902" cy="160942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pc="0" dirty="0" smtClean="0"/>
            <a:t>Чому важливо, передусім, вивчити нормативні документи? Які документи визначають зміст цієї теми?</a:t>
          </a:r>
          <a:endParaRPr lang="ru-RU" sz="1800" kern="1200" spc="0" baseline="0" dirty="0"/>
        </a:p>
      </dsp:txBody>
      <dsp:txXfrm>
        <a:off x="3428992" y="1616095"/>
        <a:ext cx="3436902" cy="1609427"/>
      </dsp:txXfrm>
    </dsp:sp>
    <dsp:sp modelId="{2B05C3DE-A3BE-4A97-9B99-8C391FDBFBEE}">
      <dsp:nvSpPr>
        <dsp:cNvPr id="0" name=""/>
        <dsp:cNvSpPr/>
      </dsp:nvSpPr>
      <dsp:spPr>
        <a:xfrm>
          <a:off x="5929319" y="119256"/>
          <a:ext cx="3271941" cy="15679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У чому полягають цілі і завдання вивчення теми? Як вони реалізуються?</a:t>
          </a:r>
          <a:endParaRPr lang="ru-RU" sz="1800" kern="1200" spc="-70" baseline="0" dirty="0"/>
        </a:p>
      </dsp:txBody>
      <dsp:txXfrm>
        <a:off x="5929319" y="119256"/>
        <a:ext cx="3271941" cy="1567981"/>
      </dsp:txXfrm>
    </dsp:sp>
    <dsp:sp modelId="{1E80E229-5CC5-4013-A97A-A5072F2DB0B7}">
      <dsp:nvSpPr>
        <dsp:cNvPr id="0" name=""/>
        <dsp:cNvSpPr/>
      </dsp:nvSpPr>
      <dsp:spPr>
        <a:xfrm>
          <a:off x="6643086" y="2212366"/>
          <a:ext cx="2786697" cy="13017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Що є основним засобом навчання теми? </a:t>
          </a:r>
          <a:endParaRPr lang="uk-UA" sz="1800" kern="1200" spc="-70" baseline="0" dirty="0" smtClean="0"/>
        </a:p>
      </dsp:txBody>
      <dsp:txXfrm>
        <a:off x="6643086" y="2212366"/>
        <a:ext cx="2786697" cy="1301719"/>
      </dsp:txXfrm>
    </dsp:sp>
    <dsp:sp modelId="{33CAB849-1A6D-4304-842C-36E06967567F}">
      <dsp:nvSpPr>
        <dsp:cNvPr id="0" name=""/>
        <dsp:cNvSpPr/>
      </dsp:nvSpPr>
      <dsp:spPr>
        <a:xfrm>
          <a:off x="5451731" y="3464988"/>
          <a:ext cx="3692299" cy="2464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7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 smtClean="0"/>
            <a:t>Як реалізований зміст програми у підручниках авторських колективів, що є чинними на сучасному етапі розвитку початкової школи?</a:t>
          </a:r>
          <a:endParaRPr lang="uk-UA" sz="1800" kern="1200" spc="-70" baseline="0" dirty="0" smtClean="0"/>
        </a:p>
      </dsp:txBody>
      <dsp:txXfrm>
        <a:off x="5451731" y="3464988"/>
        <a:ext cx="3692299" cy="2464365"/>
      </dsp:txXfrm>
    </dsp:sp>
    <dsp:sp modelId="{70F5BD76-5989-4032-94B3-558D2DDF0016}">
      <dsp:nvSpPr>
        <dsp:cNvPr id="0" name=""/>
        <dsp:cNvSpPr/>
      </dsp:nvSpPr>
      <dsp:spPr>
        <a:xfrm>
          <a:off x="2786049" y="3761050"/>
          <a:ext cx="2493376" cy="21346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Який підручник найбільшою мірою реалізує зміст програми? </a:t>
          </a:r>
          <a:endParaRPr lang="uk-UA" sz="1800" kern="1200" spc="-70" baseline="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2786049" y="3761050"/>
        <a:ext cx="2493376" cy="2134616"/>
      </dsp:txXfrm>
    </dsp:sp>
    <dsp:sp modelId="{6FC95440-AED4-47D0-A870-9B2006FFCAB4}">
      <dsp:nvSpPr>
        <dsp:cNvPr id="0" name=""/>
        <dsp:cNvSpPr/>
      </dsp:nvSpPr>
      <dsp:spPr>
        <a:xfrm>
          <a:off x="113742" y="3929093"/>
          <a:ext cx="2492877" cy="18881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У чому особливість процесу формування обчислювальних навичок у межах 20 з переходом через розряд?  </a:t>
          </a:r>
          <a:endParaRPr lang="ru-RU" sz="1800" kern="1200" spc="-7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113742" y="3929093"/>
        <a:ext cx="2492877" cy="188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63-F00F-436A-A801-25087E529FBF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D50D1-B0A2-4962-B503-5A0328B884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186D8E3-5866-40D2-9511-37687AE8A9F7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E9DF8B3-942F-497C-B2AC-0EE682B3E7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Проблемні питання</a:t>
            </a:r>
            <a:endParaRPr lang="ru-RU" sz="4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-71438" y="1071545"/>
          <a:ext cx="9429784" cy="592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604AB985-1F49-46AA-A08C-C88FE1AF0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B82133-1255-4D7C-9773-CDD7AC565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679AB5-E0F1-40D2-B5FE-1BF9C8A55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67D409-41C8-4462-B703-15295BDE9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62FA2E-99B9-41C6-B04F-C8F40ED9E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418A7-920D-49D0-984B-81E7C2C1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05C3DE-A3BE-4A97-9B99-8C391FDBF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6359AF-7FCE-47A8-A4A2-867C9926B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80E229-5CC5-4013-A97A-A5072F2D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500" fill="hold"/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7D8D54-1A76-41BE-A06A-CE6659896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CAB849-1A6D-4304-842C-36E069675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500" fill="hold"/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160CFB-9785-4F36-8FCF-3BE5E7FAF3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F5BD76-5989-4032-94B3-558D2DDF00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500" fill="hold"/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500" fill="hold"/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DE704B-54BD-4A74-8961-1222F18D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C95440-AED4-47D0-A870-9B2006FF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Graphic spid="6" grpId="1">
        <p:bldSub>
          <a:bldDgm bld="lvlOne"/>
        </p:bldSub>
      </p:bldGraphic>
      <p:bldGraphic spid="6" grpId="2">
        <p:bldSub>
          <a:bldDgm bld="lvl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869a7a3d7749c277415e7ccb6ba79994aab57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8905</TotalTime>
  <Words>100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Модульная</vt:lpstr>
      <vt:lpstr>Проблемні питання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7,8.   Методика формування обчислювальних навичок додавання і віднімання в межах 100</dc:title>
  <dc:creator>Admin</dc:creator>
  <cp:lastModifiedBy>Веталь</cp:lastModifiedBy>
  <cp:revision>548</cp:revision>
  <dcterms:created xsi:type="dcterms:W3CDTF">2013-03-16T06:54:50Z</dcterms:created>
  <dcterms:modified xsi:type="dcterms:W3CDTF">2016-12-25T22:37:22Z</dcterms:modified>
</cp:coreProperties>
</file>