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947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D32BC7-60E7-4281-A315-804866353191}" type="presOf" srcId="{972020DB-F149-4227-9BEB-A0D49C73DC9B}" destId="{67B30F68-F664-49D0-B634-4E8BA04DBCF2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8CDE057A-9381-4B32-A5D1-068456F7090D}" type="presOf" srcId="{2584DB9A-784B-48F5-B86D-25FAFB3039D7}" destId="{EBA3EE16-9FDD-4C0D-A8C9-B38A905D9D21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AFE42502-5747-4DB0-A395-7C380DD1EECA}" type="presOf" srcId="{889517A7-6441-4483-B2EC-4040F04A8583}" destId="{A058D1BA-E84F-4FDE-83D5-6EB0E59373E3}" srcOrd="0" destOrd="0" presId="urn:microsoft.com/office/officeart/2005/8/layout/arrow2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7B1CF72C-E382-4CA7-9DD9-A03E660612CB}" type="presOf" srcId="{3CED5FFD-AAA2-4F32-9984-2931A9343EF4}" destId="{F8BFDAFD-525F-436C-B14B-2567CFE67020}" srcOrd="0" destOrd="0" presId="urn:microsoft.com/office/officeart/2005/8/layout/arrow2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1E2B14DA-FC3C-4C90-A170-BC00552101E0}" type="presOf" srcId="{EB66B2BF-1C91-4390-887D-59AFDF2F5453}" destId="{EE42284D-07CC-4E60-9511-FD7FB20444B5}" srcOrd="0" destOrd="0" presId="urn:microsoft.com/office/officeart/2005/8/layout/arrow2"/>
    <dgm:cxn modelId="{7A87744A-F57B-4877-94A2-4276ADEE137E}" type="presOf" srcId="{4DF7A849-7E3E-424B-AB6C-A90D1143B16A}" destId="{79055F36-FB44-4AFE-89C6-FD47523E4240}" srcOrd="0" destOrd="0" presId="urn:microsoft.com/office/officeart/2005/8/layout/arrow2"/>
    <dgm:cxn modelId="{7655BE94-454E-4ED6-B450-B0619AA33C4E}" type="presParOf" srcId="{EE42284D-07CC-4E60-9511-FD7FB20444B5}" destId="{AEA8F65B-9A00-43C1-A4F9-A68D41146E29}" srcOrd="0" destOrd="0" presId="urn:microsoft.com/office/officeart/2005/8/layout/arrow2"/>
    <dgm:cxn modelId="{29F98C9A-B43B-4D51-B7FE-C684E66C8007}" type="presParOf" srcId="{EE42284D-07CC-4E60-9511-FD7FB20444B5}" destId="{8859FC13-5D8F-46C7-B2AA-092A21968C4B}" srcOrd="1" destOrd="0" presId="urn:microsoft.com/office/officeart/2005/8/layout/arrow2"/>
    <dgm:cxn modelId="{BB0D6B67-E5E4-4ABF-AFA8-E6F05F4A1B8C}" type="presParOf" srcId="{8859FC13-5D8F-46C7-B2AA-092A21968C4B}" destId="{DFECD051-241E-4D49-90FE-79495E84D7B0}" srcOrd="0" destOrd="0" presId="urn:microsoft.com/office/officeart/2005/8/layout/arrow2"/>
    <dgm:cxn modelId="{033D6C0F-D26E-47B1-8E4E-8027EB7F1127}" type="presParOf" srcId="{8859FC13-5D8F-46C7-B2AA-092A21968C4B}" destId="{67B30F68-F664-49D0-B634-4E8BA04DBCF2}" srcOrd="1" destOrd="0" presId="urn:microsoft.com/office/officeart/2005/8/layout/arrow2"/>
    <dgm:cxn modelId="{3AFAE95A-FFDF-4EAC-B8F0-0D838631A17D}" type="presParOf" srcId="{8859FC13-5D8F-46C7-B2AA-092A21968C4B}" destId="{BBEC6CA9-E41C-4CBB-BA49-850C00ADEA47}" srcOrd="2" destOrd="0" presId="urn:microsoft.com/office/officeart/2005/8/layout/arrow2"/>
    <dgm:cxn modelId="{A9748C6C-4713-4414-92DA-EB7EB272498E}" type="presParOf" srcId="{8859FC13-5D8F-46C7-B2AA-092A21968C4B}" destId="{F8BFDAFD-525F-436C-B14B-2567CFE67020}" srcOrd="3" destOrd="0" presId="urn:microsoft.com/office/officeart/2005/8/layout/arrow2"/>
    <dgm:cxn modelId="{EA3C751C-4903-4DBE-A5BF-0996EF86C9AA}" type="presParOf" srcId="{8859FC13-5D8F-46C7-B2AA-092A21968C4B}" destId="{00B64851-C59E-4DDB-9091-7A0B9F221FC0}" srcOrd="4" destOrd="0" presId="urn:microsoft.com/office/officeart/2005/8/layout/arrow2"/>
    <dgm:cxn modelId="{E69B6DEC-2C24-4F7B-8808-87BCE2A87417}" type="presParOf" srcId="{8859FC13-5D8F-46C7-B2AA-092A21968C4B}" destId="{A058D1BA-E84F-4FDE-83D5-6EB0E59373E3}" srcOrd="5" destOrd="0" presId="urn:microsoft.com/office/officeart/2005/8/layout/arrow2"/>
    <dgm:cxn modelId="{5D824B84-CA52-4135-8777-B071AF33BC55}" type="presParOf" srcId="{8859FC13-5D8F-46C7-B2AA-092A21968C4B}" destId="{6A1A9D43-13BA-492F-877E-6840D854D3C9}" srcOrd="6" destOrd="0" presId="urn:microsoft.com/office/officeart/2005/8/layout/arrow2"/>
    <dgm:cxn modelId="{4DE0D73E-6B6C-4140-ABF5-89BE1F785B7D}" type="presParOf" srcId="{8859FC13-5D8F-46C7-B2AA-092A21968C4B}" destId="{EBA3EE16-9FDD-4C0D-A8C9-B38A905D9D21}" srcOrd="7" destOrd="0" presId="urn:microsoft.com/office/officeart/2005/8/layout/arrow2"/>
    <dgm:cxn modelId="{C0D81961-F295-4311-B4B2-839480FFDBE1}" type="presParOf" srcId="{8859FC13-5D8F-46C7-B2AA-092A21968C4B}" destId="{75C4CAF9-F84A-4BA7-BF8B-1C7B7B03A35E}" srcOrd="8" destOrd="0" presId="urn:microsoft.com/office/officeart/2005/8/layout/arrow2"/>
    <dgm:cxn modelId="{0DC128BD-25CD-48E5-86E4-F3537C7DB6FF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8905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548</cp:revision>
  <dcterms:created xsi:type="dcterms:W3CDTF">2013-03-16T06:54:50Z</dcterms:created>
  <dcterms:modified xsi:type="dcterms:W3CDTF">2016-12-25T22:36:54Z</dcterms:modified>
</cp:coreProperties>
</file>